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F025-F4E7-4771-BC96-63BAF29F552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3F7D-3AB3-4F42-8DA1-D860397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86933" y="2252133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75200" y="1896534"/>
            <a:ext cx="2116667" cy="69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Sequence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6534" y="474134"/>
            <a:ext cx="1845733" cy="142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Site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9467" y="474134"/>
            <a:ext cx="1845733" cy="142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Deposit check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83201" y="474134"/>
            <a:ext cx="1845733" cy="142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Making transaction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35335" y="474134"/>
            <a:ext cx="1845733" cy="142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87469" y="491066"/>
            <a:ext cx="1845733" cy="142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confirmation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6533" y="2743201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6532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6531" y="5571067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Validation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29466" y="2734735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deposit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32399" y="2726269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destination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35332" y="2717803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payment method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838265" y="2709337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confirm by 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29465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Hide deposit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32398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amount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535331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money pay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838264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reference by 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29465" y="5579533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32399" y="5587999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35333" y="5596465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confirm</a:t>
            </a:r>
          </a:p>
        </p:txBody>
      </p:sp>
    </p:spTree>
    <p:extLst>
      <p:ext uri="{BB962C8B-B14F-4D97-AF65-F5344CB8AC3E}">
        <p14:creationId xmlns:p14="http://schemas.microsoft.com/office/powerpoint/2010/main" val="34202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86933" y="2252133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7582" y="418628"/>
            <a:ext cx="1017708" cy="73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Site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61886" y="419642"/>
            <a:ext cx="1139194" cy="7357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Deposit check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34742" y="425827"/>
            <a:ext cx="1139194" cy="6942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Making transaction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67376" y="384299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947831" y="405062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confirmation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78754" y="2842114"/>
            <a:ext cx="1191237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6532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6531" y="5571067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Validation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70275" y="2877870"/>
            <a:ext cx="1130805" cy="796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deposit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32949" y="2835060"/>
            <a:ext cx="1438302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destination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39045" y="2848380"/>
            <a:ext cx="1438303" cy="666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payment method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838264" y="2829216"/>
            <a:ext cx="1545596" cy="7012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confirm by 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29465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Hide deposit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32398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amount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535331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money pay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838264" y="4157134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reference by 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29465" y="5579533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32399" y="5587999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35333" y="5596465"/>
            <a:ext cx="1845733" cy="1134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confirm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DE4B3-8C8D-4586-B5B9-97F5D5941428}"/>
              </a:ext>
            </a:extLst>
          </p:cNvPr>
          <p:cNvSpPr txBox="1"/>
          <p:nvPr/>
        </p:nvSpPr>
        <p:spPr>
          <a:xfrm>
            <a:off x="260059" y="511533"/>
            <a:ext cx="205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activity</a:t>
            </a:r>
            <a:endParaRPr lang="vi-V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4F91A-C477-492D-AB3B-2D93CAF3895F}"/>
              </a:ext>
            </a:extLst>
          </p:cNvPr>
          <p:cNvSpPr txBox="1"/>
          <p:nvPr/>
        </p:nvSpPr>
        <p:spPr>
          <a:xfrm>
            <a:off x="260059" y="1368520"/>
            <a:ext cx="184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tasks</a:t>
            </a:r>
            <a:endParaRPr lang="vi-V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8A2F24-70D6-44A5-8DFE-3F88CD002557}"/>
              </a:ext>
            </a:extLst>
          </p:cNvPr>
          <p:cNvSpPr txBox="1"/>
          <p:nvPr/>
        </p:nvSpPr>
        <p:spPr>
          <a:xfrm>
            <a:off x="260059" y="2343267"/>
            <a:ext cx="14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</a:t>
            </a:r>
            <a:endParaRPr lang="vi-VN" sz="2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CC2917-AB8F-4E56-ABC5-F6FB9AB37834}"/>
              </a:ext>
            </a:extLst>
          </p:cNvPr>
          <p:cNvCxnSpPr/>
          <p:nvPr/>
        </p:nvCxnSpPr>
        <p:spPr>
          <a:xfrm>
            <a:off x="994716" y="4021666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13FF7-F149-4DCC-98DF-0B6247305028}"/>
              </a:ext>
            </a:extLst>
          </p:cNvPr>
          <p:cNvSpPr/>
          <p:nvPr/>
        </p:nvSpPr>
        <p:spPr>
          <a:xfrm>
            <a:off x="5665830" y="3877733"/>
            <a:ext cx="1305421" cy="33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Release 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E2E2D2-55B3-41F7-AFED-3FF34D730940}"/>
              </a:ext>
            </a:extLst>
          </p:cNvPr>
          <p:cNvCxnSpPr/>
          <p:nvPr/>
        </p:nvCxnSpPr>
        <p:spPr>
          <a:xfrm>
            <a:off x="711197" y="5452532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AACC5-186A-43DF-A227-CE875876054A}"/>
              </a:ext>
            </a:extLst>
          </p:cNvPr>
          <p:cNvSpPr/>
          <p:nvPr/>
        </p:nvSpPr>
        <p:spPr>
          <a:xfrm>
            <a:off x="5382311" y="5308599"/>
            <a:ext cx="1305421" cy="33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Release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BE200A-6957-40C2-AF82-6CFE2CE1BFD4}"/>
              </a:ext>
            </a:extLst>
          </p:cNvPr>
          <p:cNvSpPr/>
          <p:nvPr/>
        </p:nvSpPr>
        <p:spPr>
          <a:xfrm>
            <a:off x="5232398" y="2150534"/>
            <a:ext cx="1305421" cy="33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Release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09F48649-0614-47B3-8827-1293502FE41A}"/>
              </a:ext>
            </a:extLst>
          </p:cNvPr>
          <p:cNvSpPr/>
          <p:nvPr/>
        </p:nvSpPr>
        <p:spPr>
          <a:xfrm>
            <a:off x="2127582" y="1440598"/>
            <a:ext cx="1017708" cy="73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Site</a:t>
            </a: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3EB435CE-C790-42FC-80B2-11732EF57EFB}"/>
              </a:ext>
            </a:extLst>
          </p:cNvPr>
          <p:cNvSpPr/>
          <p:nvPr/>
        </p:nvSpPr>
        <p:spPr>
          <a:xfrm>
            <a:off x="3761886" y="1441612"/>
            <a:ext cx="1139194" cy="7357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Deposit check</a:t>
            </a: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E0A7B92A-1BEB-415B-93FF-C5895E77BF0B}"/>
              </a:ext>
            </a:extLst>
          </p:cNvPr>
          <p:cNvSpPr/>
          <p:nvPr/>
        </p:nvSpPr>
        <p:spPr>
          <a:xfrm>
            <a:off x="5834742" y="1447797"/>
            <a:ext cx="1139194" cy="6942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Making transaction</a:t>
            </a: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417EF24A-0536-43E9-8340-F60E5BD6E575}"/>
              </a:ext>
            </a:extLst>
          </p:cNvPr>
          <p:cNvSpPr/>
          <p:nvPr/>
        </p:nvSpPr>
        <p:spPr>
          <a:xfrm>
            <a:off x="8067376" y="1406269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Paying</a:t>
            </a:r>
          </a:p>
        </p:txBody>
      </p:sp>
      <p:sp>
        <p:nvSpPr>
          <p:cNvPr id="39" name="Rounded Rectangle 11">
            <a:extLst>
              <a:ext uri="{FF2B5EF4-FFF2-40B4-BE49-F238E27FC236}">
                <a16:creationId xmlns:a16="http://schemas.microsoft.com/office/drawing/2014/main" id="{C11B3CFC-27C4-49F8-BDD7-847631CA60A3}"/>
              </a:ext>
            </a:extLst>
          </p:cNvPr>
          <p:cNvSpPr/>
          <p:nvPr/>
        </p:nvSpPr>
        <p:spPr>
          <a:xfrm>
            <a:off x="9947831" y="1427032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confirmation</a:t>
            </a:r>
          </a:p>
        </p:txBody>
      </p:sp>
    </p:spTree>
    <p:extLst>
      <p:ext uri="{BB962C8B-B14F-4D97-AF65-F5344CB8AC3E}">
        <p14:creationId xmlns:p14="http://schemas.microsoft.com/office/powerpoint/2010/main" val="41208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86933" y="2252133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7581" y="418628"/>
            <a:ext cx="1279320" cy="73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Initialized section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12714" y="434246"/>
            <a:ext cx="1139194" cy="7357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patient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5453" y="425825"/>
            <a:ext cx="1139194" cy="6942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492980" y="355505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 section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78754" y="2923368"/>
            <a:ext cx="1191237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user ID,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70275" y="2877870"/>
            <a:ext cx="1130805" cy="796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by name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32949" y="2923368"/>
            <a:ext cx="1438302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name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71897" y="2980304"/>
            <a:ext cx="1438303" cy="666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report to </a:t>
            </a:r>
            <a:r>
              <a:rPr lang="en-US" sz="1400" dirty="0" err="1"/>
              <a:t>patient’family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0383413" y="2923368"/>
            <a:ext cx="1545596" cy="7012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DE4B3-8C8D-4586-B5B9-97F5D5941428}"/>
              </a:ext>
            </a:extLst>
          </p:cNvPr>
          <p:cNvSpPr txBox="1"/>
          <p:nvPr/>
        </p:nvSpPr>
        <p:spPr>
          <a:xfrm>
            <a:off x="260059" y="511533"/>
            <a:ext cx="205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activity</a:t>
            </a:r>
            <a:endParaRPr lang="vi-V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4F91A-C477-492D-AB3B-2D93CAF3895F}"/>
              </a:ext>
            </a:extLst>
          </p:cNvPr>
          <p:cNvSpPr txBox="1"/>
          <p:nvPr/>
        </p:nvSpPr>
        <p:spPr>
          <a:xfrm>
            <a:off x="260059" y="1368520"/>
            <a:ext cx="184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tasks</a:t>
            </a:r>
            <a:endParaRPr lang="vi-V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8A2F24-70D6-44A5-8DFE-3F88CD002557}"/>
              </a:ext>
            </a:extLst>
          </p:cNvPr>
          <p:cNvSpPr txBox="1"/>
          <p:nvPr/>
        </p:nvSpPr>
        <p:spPr>
          <a:xfrm>
            <a:off x="260059" y="2343267"/>
            <a:ext cx="14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</a:t>
            </a:r>
            <a:endParaRPr lang="vi-VN" sz="2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CC2917-AB8F-4E56-ABC5-F6FB9AB37834}"/>
              </a:ext>
            </a:extLst>
          </p:cNvPr>
          <p:cNvCxnSpPr/>
          <p:nvPr/>
        </p:nvCxnSpPr>
        <p:spPr>
          <a:xfrm>
            <a:off x="994716" y="4021666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13FF7-F149-4DCC-98DF-0B6247305028}"/>
              </a:ext>
            </a:extLst>
          </p:cNvPr>
          <p:cNvSpPr/>
          <p:nvPr/>
        </p:nvSpPr>
        <p:spPr>
          <a:xfrm>
            <a:off x="5665830" y="3877733"/>
            <a:ext cx="1305421" cy="33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Release 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E2E2D2-55B3-41F7-AFED-3FF34D730940}"/>
              </a:ext>
            </a:extLst>
          </p:cNvPr>
          <p:cNvCxnSpPr/>
          <p:nvPr/>
        </p:nvCxnSpPr>
        <p:spPr>
          <a:xfrm>
            <a:off x="711197" y="5452532"/>
            <a:ext cx="9127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AACC5-186A-43DF-A227-CE875876054A}"/>
              </a:ext>
            </a:extLst>
          </p:cNvPr>
          <p:cNvSpPr/>
          <p:nvPr/>
        </p:nvSpPr>
        <p:spPr>
          <a:xfrm>
            <a:off x="5382311" y="5308599"/>
            <a:ext cx="1305421" cy="33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Release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BE200A-6957-40C2-AF82-6CFE2CE1BFD4}"/>
              </a:ext>
            </a:extLst>
          </p:cNvPr>
          <p:cNvSpPr/>
          <p:nvPr/>
        </p:nvSpPr>
        <p:spPr>
          <a:xfrm>
            <a:off x="5232398" y="2150534"/>
            <a:ext cx="1305421" cy="33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Release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09F48649-0614-47B3-8827-1293502FE41A}"/>
              </a:ext>
            </a:extLst>
          </p:cNvPr>
          <p:cNvSpPr/>
          <p:nvPr/>
        </p:nvSpPr>
        <p:spPr>
          <a:xfrm>
            <a:off x="2127582" y="1440598"/>
            <a:ext cx="1017708" cy="73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System</a:t>
            </a: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3EB435CE-C790-42FC-80B2-11732EF57EFB}"/>
              </a:ext>
            </a:extLst>
          </p:cNvPr>
          <p:cNvSpPr/>
          <p:nvPr/>
        </p:nvSpPr>
        <p:spPr>
          <a:xfrm>
            <a:off x="3761886" y="1441612"/>
            <a:ext cx="1139194" cy="7357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patient</a:t>
            </a: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E0A7B92A-1BEB-415B-93FF-C5895E77BF0B}"/>
              </a:ext>
            </a:extLst>
          </p:cNvPr>
          <p:cNvSpPr/>
          <p:nvPr/>
        </p:nvSpPr>
        <p:spPr>
          <a:xfrm>
            <a:off x="5433089" y="1456267"/>
            <a:ext cx="1456181" cy="6942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information</a:t>
            </a: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417EF24A-0536-43E9-8340-F60E5BD6E575}"/>
              </a:ext>
            </a:extLst>
          </p:cNvPr>
          <p:cNvSpPr/>
          <p:nvPr/>
        </p:nvSpPr>
        <p:spPr>
          <a:xfrm>
            <a:off x="7171897" y="1405467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patient</a:t>
            </a:r>
          </a:p>
        </p:txBody>
      </p:sp>
      <p:sp>
        <p:nvSpPr>
          <p:cNvPr id="39" name="Rounded Rectangle 11">
            <a:extLst>
              <a:ext uri="{FF2B5EF4-FFF2-40B4-BE49-F238E27FC236}">
                <a16:creationId xmlns:a16="http://schemas.microsoft.com/office/drawing/2014/main" id="{C11B3CFC-27C4-49F8-BDD7-847631CA60A3}"/>
              </a:ext>
            </a:extLst>
          </p:cNvPr>
          <p:cNvSpPr/>
          <p:nvPr/>
        </p:nvSpPr>
        <p:spPr>
          <a:xfrm>
            <a:off x="10492980" y="1377475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 to system</a:t>
            </a:r>
          </a:p>
        </p:txBody>
      </p:sp>
      <p:sp>
        <p:nvSpPr>
          <p:cNvPr id="49" name="Rounded Rectangle 12">
            <a:extLst>
              <a:ext uri="{FF2B5EF4-FFF2-40B4-BE49-F238E27FC236}">
                <a16:creationId xmlns:a16="http://schemas.microsoft.com/office/drawing/2014/main" id="{E6293BAE-F464-4557-B299-0302F9325865}"/>
              </a:ext>
            </a:extLst>
          </p:cNvPr>
          <p:cNvSpPr/>
          <p:nvPr/>
        </p:nvSpPr>
        <p:spPr>
          <a:xfrm>
            <a:off x="1945198" y="4321270"/>
            <a:ext cx="1191237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by Clinic Email</a:t>
            </a:r>
          </a:p>
        </p:txBody>
      </p:sp>
      <p:sp>
        <p:nvSpPr>
          <p:cNvPr id="50" name="Rounded Rectangle 15">
            <a:extLst>
              <a:ext uri="{FF2B5EF4-FFF2-40B4-BE49-F238E27FC236}">
                <a16:creationId xmlns:a16="http://schemas.microsoft.com/office/drawing/2014/main" id="{2E2EE20B-B7CD-4D0D-BBA6-23D58F7A15C8}"/>
              </a:ext>
            </a:extLst>
          </p:cNvPr>
          <p:cNvSpPr/>
          <p:nvPr/>
        </p:nvSpPr>
        <p:spPr>
          <a:xfrm>
            <a:off x="3736719" y="4275772"/>
            <a:ext cx="1438302" cy="8844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by patient’s personal information</a:t>
            </a:r>
          </a:p>
        </p:txBody>
      </p:sp>
      <p:sp>
        <p:nvSpPr>
          <p:cNvPr id="51" name="Rounded Rectangle 16">
            <a:extLst>
              <a:ext uri="{FF2B5EF4-FFF2-40B4-BE49-F238E27FC236}">
                <a16:creationId xmlns:a16="http://schemas.microsoft.com/office/drawing/2014/main" id="{4071B346-4E08-4B53-B51B-6D4007D6979D}"/>
              </a:ext>
            </a:extLst>
          </p:cNvPr>
          <p:cNvSpPr/>
          <p:nvPr/>
        </p:nvSpPr>
        <p:spPr>
          <a:xfrm>
            <a:off x="5499393" y="4321270"/>
            <a:ext cx="1438302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patient’s personal information</a:t>
            </a:r>
          </a:p>
        </p:txBody>
      </p:sp>
      <p:sp>
        <p:nvSpPr>
          <p:cNvPr id="52" name="Rounded Rectangle 17">
            <a:extLst>
              <a:ext uri="{FF2B5EF4-FFF2-40B4-BE49-F238E27FC236}">
                <a16:creationId xmlns:a16="http://schemas.microsoft.com/office/drawing/2014/main" id="{DDB6F605-5A5E-4E19-B0A5-AF712932C4BE}"/>
              </a:ext>
            </a:extLst>
          </p:cNvPr>
          <p:cNvSpPr/>
          <p:nvPr/>
        </p:nvSpPr>
        <p:spPr>
          <a:xfrm>
            <a:off x="7177278" y="4396659"/>
            <a:ext cx="1438303" cy="666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report of patient to manager </a:t>
            </a:r>
          </a:p>
        </p:txBody>
      </p:sp>
      <p:sp>
        <p:nvSpPr>
          <p:cNvPr id="54" name="Rounded Rectangle 12">
            <a:extLst>
              <a:ext uri="{FF2B5EF4-FFF2-40B4-BE49-F238E27FC236}">
                <a16:creationId xmlns:a16="http://schemas.microsoft.com/office/drawing/2014/main" id="{010ED34B-70BE-42EF-916E-49BC4E293B2E}"/>
              </a:ext>
            </a:extLst>
          </p:cNvPr>
          <p:cNvSpPr/>
          <p:nvPr/>
        </p:nvSpPr>
        <p:spPr>
          <a:xfrm>
            <a:off x="1905162" y="5790353"/>
            <a:ext cx="1191237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 login by phone</a:t>
            </a:r>
          </a:p>
        </p:txBody>
      </p:sp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41983F16-E04F-4777-AF56-2A20227DFE1F}"/>
              </a:ext>
            </a:extLst>
          </p:cNvPr>
          <p:cNvSpPr/>
          <p:nvPr/>
        </p:nvSpPr>
        <p:spPr>
          <a:xfrm>
            <a:off x="3696683" y="5744855"/>
            <a:ext cx="1130805" cy="796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by “sectioned”</a:t>
            </a:r>
          </a:p>
        </p:txBody>
      </p: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9D0C6E11-9F11-451D-AE18-5652016455B6}"/>
              </a:ext>
            </a:extLst>
          </p:cNvPr>
          <p:cNvSpPr/>
          <p:nvPr/>
        </p:nvSpPr>
        <p:spPr>
          <a:xfrm>
            <a:off x="5459357" y="5790353"/>
            <a:ext cx="1438302" cy="750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“sectioned” of patient</a:t>
            </a:r>
          </a:p>
        </p:txBody>
      </p:sp>
      <p:sp>
        <p:nvSpPr>
          <p:cNvPr id="59" name="Rounded Rectangle 10">
            <a:extLst>
              <a:ext uri="{FF2B5EF4-FFF2-40B4-BE49-F238E27FC236}">
                <a16:creationId xmlns:a16="http://schemas.microsoft.com/office/drawing/2014/main" id="{8416E398-2361-4C8D-A61B-4A0989E72EFB}"/>
              </a:ext>
            </a:extLst>
          </p:cNvPr>
          <p:cNvSpPr/>
          <p:nvPr/>
        </p:nvSpPr>
        <p:spPr>
          <a:xfrm>
            <a:off x="8590489" y="1386074"/>
            <a:ext cx="1139195" cy="735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document</a:t>
            </a: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9856AC33-3EB8-4C8E-9BF4-3115C53FD83C}"/>
              </a:ext>
            </a:extLst>
          </p:cNvPr>
          <p:cNvSpPr/>
          <p:nvPr/>
        </p:nvSpPr>
        <p:spPr>
          <a:xfrm>
            <a:off x="8746027" y="3001038"/>
            <a:ext cx="1438303" cy="666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Genrate</a:t>
            </a:r>
            <a:r>
              <a:rPr lang="en-US" sz="1400" dirty="0"/>
              <a:t> all information about patient</a:t>
            </a:r>
          </a:p>
        </p:txBody>
      </p:sp>
      <p:sp>
        <p:nvSpPr>
          <p:cNvPr id="61" name="Rounded Rectangle 17">
            <a:extLst>
              <a:ext uri="{FF2B5EF4-FFF2-40B4-BE49-F238E27FC236}">
                <a16:creationId xmlns:a16="http://schemas.microsoft.com/office/drawing/2014/main" id="{40285874-8C48-440C-B6A9-E31EF40821EA}"/>
              </a:ext>
            </a:extLst>
          </p:cNvPr>
          <p:cNvSpPr/>
          <p:nvPr/>
        </p:nvSpPr>
        <p:spPr>
          <a:xfrm>
            <a:off x="9010532" y="4369130"/>
            <a:ext cx="1438303" cy="666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provision for managing patients</a:t>
            </a:r>
          </a:p>
        </p:txBody>
      </p:sp>
      <p:sp>
        <p:nvSpPr>
          <p:cNvPr id="62" name="Rounded Rectangle 17">
            <a:extLst>
              <a:ext uri="{FF2B5EF4-FFF2-40B4-BE49-F238E27FC236}">
                <a16:creationId xmlns:a16="http://schemas.microsoft.com/office/drawing/2014/main" id="{82685E33-FAC1-4298-88AA-5948E6410A7F}"/>
              </a:ext>
            </a:extLst>
          </p:cNvPr>
          <p:cNvSpPr/>
          <p:nvPr/>
        </p:nvSpPr>
        <p:spPr>
          <a:xfrm>
            <a:off x="7271770" y="5874818"/>
            <a:ext cx="1438303" cy="666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report of patient to secure hospital </a:t>
            </a:r>
          </a:p>
        </p:txBody>
      </p:sp>
    </p:spTree>
    <p:extLst>
      <p:ext uri="{BB962C8B-B14F-4D97-AF65-F5344CB8AC3E}">
        <p14:creationId xmlns:p14="http://schemas.microsoft.com/office/powerpoint/2010/main" val="2774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200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Quang Nhat</cp:lastModifiedBy>
  <cp:revision>3</cp:revision>
  <dcterms:created xsi:type="dcterms:W3CDTF">2021-06-08T23:05:06Z</dcterms:created>
  <dcterms:modified xsi:type="dcterms:W3CDTF">2021-08-14T08:05:40Z</dcterms:modified>
</cp:coreProperties>
</file>