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A3B8AC-023C-40DA-8F97-D5550D0AA00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1D3E51C0-8229-43E0-ACF5-AE60F7D01EB2}">
      <dgm:prSet/>
      <dgm:spPr/>
      <dgm:t>
        <a:bodyPr/>
        <a:lstStyle/>
        <a:p>
          <a:r>
            <a:rPr lang="en-US">
              <a:latin typeface="Times New Roman" panose="02020603050405020304" pitchFamily="18" charset="0"/>
              <a:cs typeface="Times New Roman" panose="02020603050405020304" pitchFamily="18" charset="0"/>
            </a:rPr>
            <a:t>Nguyễn Hữu Tiến Anh (Leader)</a:t>
          </a:r>
        </a:p>
      </dgm:t>
    </dgm:pt>
    <dgm:pt modelId="{4B2D01E7-BE74-42F8-B6B3-5B9533721E56}" type="parTrans" cxnId="{1896AC5F-FA00-40DE-941E-55CD8491C3EA}">
      <dgm:prSet/>
      <dgm:spPr/>
      <dgm:t>
        <a:bodyPr/>
        <a:lstStyle/>
        <a:p>
          <a:endParaRPr lang="en-US">
            <a:latin typeface="Times New Roman" panose="02020603050405020304" pitchFamily="18" charset="0"/>
            <a:cs typeface="Times New Roman" panose="02020603050405020304" pitchFamily="18" charset="0"/>
          </a:endParaRPr>
        </a:p>
      </dgm:t>
    </dgm:pt>
    <dgm:pt modelId="{326B374E-E4B4-411A-AE9E-EFAACD0E9DF6}" type="sibTrans" cxnId="{1896AC5F-FA00-40DE-941E-55CD8491C3EA}">
      <dgm:prSet/>
      <dgm:spPr/>
      <dgm:t>
        <a:bodyPr/>
        <a:lstStyle/>
        <a:p>
          <a:endParaRPr lang="en-US">
            <a:latin typeface="Times New Roman" panose="02020603050405020304" pitchFamily="18" charset="0"/>
            <a:cs typeface="Times New Roman" panose="02020603050405020304" pitchFamily="18" charset="0"/>
          </a:endParaRPr>
        </a:p>
      </dgm:t>
    </dgm:pt>
    <dgm:pt modelId="{505F5B0C-5991-4C18-97C0-BCA7E1307BB8}">
      <dgm:prSet/>
      <dgm:spPr/>
      <dgm:t>
        <a:bodyPr/>
        <a:lstStyle/>
        <a:p>
          <a:r>
            <a:rPr lang="en-US">
              <a:latin typeface="Times New Roman" panose="02020603050405020304" pitchFamily="18" charset="0"/>
              <a:cs typeface="Times New Roman" panose="02020603050405020304" pitchFamily="18" charset="0"/>
            </a:rPr>
            <a:t>Đặng Tất Thành</a:t>
          </a:r>
        </a:p>
      </dgm:t>
    </dgm:pt>
    <dgm:pt modelId="{3936055A-CF56-455F-950A-9D761B61BA3A}" type="parTrans" cxnId="{C8F8A892-4DC7-4FF8-BA60-19B59D97FB95}">
      <dgm:prSet/>
      <dgm:spPr/>
      <dgm:t>
        <a:bodyPr/>
        <a:lstStyle/>
        <a:p>
          <a:endParaRPr lang="en-US">
            <a:latin typeface="Times New Roman" panose="02020603050405020304" pitchFamily="18" charset="0"/>
            <a:cs typeface="Times New Roman" panose="02020603050405020304" pitchFamily="18" charset="0"/>
          </a:endParaRPr>
        </a:p>
      </dgm:t>
    </dgm:pt>
    <dgm:pt modelId="{F42AC6DA-3700-48A6-94E7-13545B0E39A5}" type="sibTrans" cxnId="{C8F8A892-4DC7-4FF8-BA60-19B59D97FB95}">
      <dgm:prSet/>
      <dgm:spPr/>
      <dgm:t>
        <a:bodyPr/>
        <a:lstStyle/>
        <a:p>
          <a:endParaRPr lang="en-US">
            <a:latin typeface="Times New Roman" panose="02020603050405020304" pitchFamily="18" charset="0"/>
            <a:cs typeface="Times New Roman" panose="02020603050405020304" pitchFamily="18" charset="0"/>
          </a:endParaRPr>
        </a:p>
      </dgm:t>
    </dgm:pt>
    <dgm:pt modelId="{BC80131C-45B1-4869-9BFA-E697B94715ED}">
      <dgm:prSet/>
      <dgm:spPr/>
      <dgm:t>
        <a:bodyPr/>
        <a:lstStyle/>
        <a:p>
          <a:r>
            <a:rPr lang="en-US">
              <a:latin typeface="Times New Roman" panose="02020603050405020304" pitchFamily="18" charset="0"/>
              <a:cs typeface="Times New Roman" panose="02020603050405020304" pitchFamily="18" charset="0"/>
            </a:rPr>
            <a:t>Đan Công Duy</a:t>
          </a:r>
        </a:p>
      </dgm:t>
    </dgm:pt>
    <dgm:pt modelId="{C7758FC4-6C03-450A-B86C-8F106909802E}" type="parTrans" cxnId="{2C46E95F-6189-4ECD-9293-7A0E96B7EF34}">
      <dgm:prSet/>
      <dgm:spPr/>
      <dgm:t>
        <a:bodyPr/>
        <a:lstStyle/>
        <a:p>
          <a:endParaRPr lang="en-US">
            <a:latin typeface="Times New Roman" panose="02020603050405020304" pitchFamily="18" charset="0"/>
            <a:cs typeface="Times New Roman" panose="02020603050405020304" pitchFamily="18" charset="0"/>
          </a:endParaRPr>
        </a:p>
      </dgm:t>
    </dgm:pt>
    <dgm:pt modelId="{C8F09EEC-2F97-44A3-9978-EF38B9D69BB0}" type="sibTrans" cxnId="{2C46E95F-6189-4ECD-9293-7A0E96B7EF34}">
      <dgm:prSet/>
      <dgm:spPr/>
      <dgm:t>
        <a:bodyPr/>
        <a:lstStyle/>
        <a:p>
          <a:endParaRPr lang="en-US">
            <a:latin typeface="Times New Roman" panose="02020603050405020304" pitchFamily="18" charset="0"/>
            <a:cs typeface="Times New Roman" panose="02020603050405020304" pitchFamily="18" charset="0"/>
          </a:endParaRPr>
        </a:p>
      </dgm:t>
    </dgm:pt>
    <dgm:pt modelId="{99120B4A-7F41-4956-8506-97BECBCF29A5}">
      <dgm:prSet/>
      <dgm:spPr/>
      <dgm:t>
        <a:bodyPr/>
        <a:lstStyle/>
        <a:p>
          <a:r>
            <a:rPr lang="en-US">
              <a:latin typeface="Times New Roman" panose="02020603050405020304" pitchFamily="18" charset="0"/>
              <a:cs typeface="Times New Roman" panose="02020603050405020304" pitchFamily="18" charset="0"/>
            </a:rPr>
            <a:t>Nguyễn Minh Đức</a:t>
          </a:r>
        </a:p>
      </dgm:t>
    </dgm:pt>
    <dgm:pt modelId="{2167465A-C899-44C0-AAD8-234F9EA56A09}" type="parTrans" cxnId="{04E631C7-B1C5-49F7-9BDF-BE849A4A9D19}">
      <dgm:prSet/>
      <dgm:spPr/>
      <dgm:t>
        <a:bodyPr/>
        <a:lstStyle/>
        <a:p>
          <a:endParaRPr lang="en-US">
            <a:latin typeface="Times New Roman" panose="02020603050405020304" pitchFamily="18" charset="0"/>
            <a:cs typeface="Times New Roman" panose="02020603050405020304" pitchFamily="18" charset="0"/>
          </a:endParaRPr>
        </a:p>
      </dgm:t>
    </dgm:pt>
    <dgm:pt modelId="{6540E68A-91D8-44F5-8087-A47FB77BB5C9}" type="sibTrans" cxnId="{04E631C7-B1C5-49F7-9BDF-BE849A4A9D19}">
      <dgm:prSet/>
      <dgm:spPr/>
      <dgm:t>
        <a:bodyPr/>
        <a:lstStyle/>
        <a:p>
          <a:endParaRPr lang="en-US">
            <a:latin typeface="Times New Roman" panose="02020603050405020304" pitchFamily="18" charset="0"/>
            <a:cs typeface="Times New Roman" panose="02020603050405020304" pitchFamily="18" charset="0"/>
          </a:endParaRPr>
        </a:p>
      </dgm:t>
    </dgm:pt>
    <dgm:pt modelId="{101DA57D-3B18-4AFC-BAAA-BF7778A975D0}">
      <dgm:prSet/>
      <dgm:spPr/>
      <dgm:t>
        <a:bodyPr/>
        <a:lstStyle/>
        <a:p>
          <a:r>
            <a:rPr lang="en-US">
              <a:latin typeface="Times New Roman" panose="02020603050405020304" pitchFamily="18" charset="0"/>
              <a:cs typeface="Times New Roman" panose="02020603050405020304" pitchFamily="18" charset="0"/>
            </a:rPr>
            <a:t>Thái Minh Quang</a:t>
          </a:r>
        </a:p>
      </dgm:t>
    </dgm:pt>
    <dgm:pt modelId="{BA9BA61F-7285-4F3D-8AA5-B4BBC967EDAC}" type="parTrans" cxnId="{7190A906-AD98-4D3C-9875-841D8B5B6B77}">
      <dgm:prSet/>
      <dgm:spPr/>
      <dgm:t>
        <a:bodyPr/>
        <a:lstStyle/>
        <a:p>
          <a:endParaRPr lang="en-US">
            <a:latin typeface="Times New Roman" panose="02020603050405020304" pitchFamily="18" charset="0"/>
            <a:cs typeface="Times New Roman" panose="02020603050405020304" pitchFamily="18" charset="0"/>
          </a:endParaRPr>
        </a:p>
      </dgm:t>
    </dgm:pt>
    <dgm:pt modelId="{159B7D84-016D-4313-A978-33FE10CFB1CB}" type="sibTrans" cxnId="{7190A906-AD98-4D3C-9875-841D8B5B6B77}">
      <dgm:prSet/>
      <dgm:spPr/>
      <dgm:t>
        <a:bodyPr/>
        <a:lstStyle/>
        <a:p>
          <a:endParaRPr lang="en-US">
            <a:latin typeface="Times New Roman" panose="02020603050405020304" pitchFamily="18" charset="0"/>
            <a:cs typeface="Times New Roman" panose="02020603050405020304" pitchFamily="18" charset="0"/>
          </a:endParaRPr>
        </a:p>
      </dgm:t>
    </dgm:pt>
    <dgm:pt modelId="{5A33FE80-0E97-4BA3-B1E3-44DED1BBC61C}" type="pres">
      <dgm:prSet presAssocID="{FFA3B8AC-023C-40DA-8F97-D5550D0AA00D}" presName="outerComposite" presStyleCnt="0">
        <dgm:presLayoutVars>
          <dgm:chMax val="5"/>
          <dgm:dir/>
          <dgm:resizeHandles val="exact"/>
        </dgm:presLayoutVars>
      </dgm:prSet>
      <dgm:spPr/>
    </dgm:pt>
    <dgm:pt modelId="{DF1FA845-CAA5-4E55-8257-D1D6E2364B6C}" type="pres">
      <dgm:prSet presAssocID="{FFA3B8AC-023C-40DA-8F97-D5550D0AA00D}" presName="dummyMaxCanvas" presStyleCnt="0">
        <dgm:presLayoutVars/>
      </dgm:prSet>
      <dgm:spPr/>
    </dgm:pt>
    <dgm:pt modelId="{C1116143-3BFB-4AC4-96C3-627B5A74BA52}" type="pres">
      <dgm:prSet presAssocID="{FFA3B8AC-023C-40DA-8F97-D5550D0AA00D}" presName="FiveNodes_1" presStyleLbl="node1" presStyleIdx="0" presStyleCnt="5">
        <dgm:presLayoutVars>
          <dgm:bulletEnabled val="1"/>
        </dgm:presLayoutVars>
      </dgm:prSet>
      <dgm:spPr/>
    </dgm:pt>
    <dgm:pt modelId="{28E34AB6-F1EB-44BF-AB1A-A9C3AF47A75D}" type="pres">
      <dgm:prSet presAssocID="{FFA3B8AC-023C-40DA-8F97-D5550D0AA00D}" presName="FiveNodes_2" presStyleLbl="node1" presStyleIdx="1" presStyleCnt="5">
        <dgm:presLayoutVars>
          <dgm:bulletEnabled val="1"/>
        </dgm:presLayoutVars>
      </dgm:prSet>
      <dgm:spPr/>
    </dgm:pt>
    <dgm:pt modelId="{7D2765BC-EDEF-48C4-A8F7-0708EEB08E58}" type="pres">
      <dgm:prSet presAssocID="{FFA3B8AC-023C-40DA-8F97-D5550D0AA00D}" presName="FiveNodes_3" presStyleLbl="node1" presStyleIdx="2" presStyleCnt="5">
        <dgm:presLayoutVars>
          <dgm:bulletEnabled val="1"/>
        </dgm:presLayoutVars>
      </dgm:prSet>
      <dgm:spPr/>
    </dgm:pt>
    <dgm:pt modelId="{41F6CA19-54BF-474A-9C93-111A1C7F94BE}" type="pres">
      <dgm:prSet presAssocID="{FFA3B8AC-023C-40DA-8F97-D5550D0AA00D}" presName="FiveNodes_4" presStyleLbl="node1" presStyleIdx="3" presStyleCnt="5">
        <dgm:presLayoutVars>
          <dgm:bulletEnabled val="1"/>
        </dgm:presLayoutVars>
      </dgm:prSet>
      <dgm:spPr/>
    </dgm:pt>
    <dgm:pt modelId="{C55B06FD-ABAA-4D64-B63A-4A332ACE50A7}" type="pres">
      <dgm:prSet presAssocID="{FFA3B8AC-023C-40DA-8F97-D5550D0AA00D}" presName="FiveNodes_5" presStyleLbl="node1" presStyleIdx="4" presStyleCnt="5">
        <dgm:presLayoutVars>
          <dgm:bulletEnabled val="1"/>
        </dgm:presLayoutVars>
      </dgm:prSet>
      <dgm:spPr/>
    </dgm:pt>
    <dgm:pt modelId="{67824DB6-5CFF-4A90-94F6-7755BDCF171A}" type="pres">
      <dgm:prSet presAssocID="{FFA3B8AC-023C-40DA-8F97-D5550D0AA00D}" presName="FiveConn_1-2" presStyleLbl="fgAccFollowNode1" presStyleIdx="0" presStyleCnt="4">
        <dgm:presLayoutVars>
          <dgm:bulletEnabled val="1"/>
        </dgm:presLayoutVars>
      </dgm:prSet>
      <dgm:spPr/>
    </dgm:pt>
    <dgm:pt modelId="{438EA1A4-8134-4593-A32A-DCEB495B360C}" type="pres">
      <dgm:prSet presAssocID="{FFA3B8AC-023C-40DA-8F97-D5550D0AA00D}" presName="FiveConn_2-3" presStyleLbl="fgAccFollowNode1" presStyleIdx="1" presStyleCnt="4">
        <dgm:presLayoutVars>
          <dgm:bulletEnabled val="1"/>
        </dgm:presLayoutVars>
      </dgm:prSet>
      <dgm:spPr/>
    </dgm:pt>
    <dgm:pt modelId="{2BBB8EA3-13A8-40D2-B323-F6C036DF0020}" type="pres">
      <dgm:prSet presAssocID="{FFA3B8AC-023C-40DA-8F97-D5550D0AA00D}" presName="FiveConn_3-4" presStyleLbl="fgAccFollowNode1" presStyleIdx="2" presStyleCnt="4">
        <dgm:presLayoutVars>
          <dgm:bulletEnabled val="1"/>
        </dgm:presLayoutVars>
      </dgm:prSet>
      <dgm:spPr/>
    </dgm:pt>
    <dgm:pt modelId="{F5F3E6B3-2EB3-43C8-9B47-3E7972D9B02D}" type="pres">
      <dgm:prSet presAssocID="{FFA3B8AC-023C-40DA-8F97-D5550D0AA00D}" presName="FiveConn_4-5" presStyleLbl="fgAccFollowNode1" presStyleIdx="3" presStyleCnt="4">
        <dgm:presLayoutVars>
          <dgm:bulletEnabled val="1"/>
        </dgm:presLayoutVars>
      </dgm:prSet>
      <dgm:spPr/>
    </dgm:pt>
    <dgm:pt modelId="{383493FF-71BF-4567-8D42-48CD4516966E}" type="pres">
      <dgm:prSet presAssocID="{FFA3B8AC-023C-40DA-8F97-D5550D0AA00D}" presName="FiveNodes_1_text" presStyleLbl="node1" presStyleIdx="4" presStyleCnt="5">
        <dgm:presLayoutVars>
          <dgm:bulletEnabled val="1"/>
        </dgm:presLayoutVars>
      </dgm:prSet>
      <dgm:spPr/>
    </dgm:pt>
    <dgm:pt modelId="{99D498EA-B857-447A-9D3B-F409A1ADC09C}" type="pres">
      <dgm:prSet presAssocID="{FFA3B8AC-023C-40DA-8F97-D5550D0AA00D}" presName="FiveNodes_2_text" presStyleLbl="node1" presStyleIdx="4" presStyleCnt="5">
        <dgm:presLayoutVars>
          <dgm:bulletEnabled val="1"/>
        </dgm:presLayoutVars>
      </dgm:prSet>
      <dgm:spPr/>
    </dgm:pt>
    <dgm:pt modelId="{1B3C9866-1BAA-42BD-A7FF-0B92E1021FEC}" type="pres">
      <dgm:prSet presAssocID="{FFA3B8AC-023C-40DA-8F97-D5550D0AA00D}" presName="FiveNodes_3_text" presStyleLbl="node1" presStyleIdx="4" presStyleCnt="5">
        <dgm:presLayoutVars>
          <dgm:bulletEnabled val="1"/>
        </dgm:presLayoutVars>
      </dgm:prSet>
      <dgm:spPr/>
    </dgm:pt>
    <dgm:pt modelId="{6841FE85-F880-47B7-9E3F-22C06DADCBE2}" type="pres">
      <dgm:prSet presAssocID="{FFA3B8AC-023C-40DA-8F97-D5550D0AA00D}" presName="FiveNodes_4_text" presStyleLbl="node1" presStyleIdx="4" presStyleCnt="5">
        <dgm:presLayoutVars>
          <dgm:bulletEnabled val="1"/>
        </dgm:presLayoutVars>
      </dgm:prSet>
      <dgm:spPr/>
    </dgm:pt>
    <dgm:pt modelId="{5F9FF846-9047-43C6-894A-DB7023971C54}" type="pres">
      <dgm:prSet presAssocID="{FFA3B8AC-023C-40DA-8F97-D5550D0AA00D}" presName="FiveNodes_5_text" presStyleLbl="node1" presStyleIdx="4" presStyleCnt="5">
        <dgm:presLayoutVars>
          <dgm:bulletEnabled val="1"/>
        </dgm:presLayoutVars>
      </dgm:prSet>
      <dgm:spPr/>
    </dgm:pt>
  </dgm:ptLst>
  <dgm:cxnLst>
    <dgm:cxn modelId="{E3073405-DE82-4AA0-AE99-A5A0C6BDEDA1}" type="presOf" srcId="{505F5B0C-5991-4C18-97C0-BCA7E1307BB8}" destId="{99D498EA-B857-447A-9D3B-F409A1ADC09C}" srcOrd="1" destOrd="0" presId="urn:microsoft.com/office/officeart/2005/8/layout/vProcess5"/>
    <dgm:cxn modelId="{7190A906-AD98-4D3C-9875-841D8B5B6B77}" srcId="{FFA3B8AC-023C-40DA-8F97-D5550D0AA00D}" destId="{101DA57D-3B18-4AFC-BAAA-BF7778A975D0}" srcOrd="4" destOrd="0" parTransId="{BA9BA61F-7285-4F3D-8AA5-B4BBC967EDAC}" sibTransId="{159B7D84-016D-4313-A978-33FE10CFB1CB}"/>
    <dgm:cxn modelId="{8972B011-9F89-43B9-9CF1-859337BAEFAF}" type="presOf" srcId="{101DA57D-3B18-4AFC-BAAA-BF7778A975D0}" destId="{5F9FF846-9047-43C6-894A-DB7023971C54}" srcOrd="1" destOrd="0" presId="urn:microsoft.com/office/officeart/2005/8/layout/vProcess5"/>
    <dgm:cxn modelId="{BE5C8528-A032-46ED-B16D-A29BC6BBE9C9}" type="presOf" srcId="{6540E68A-91D8-44F5-8087-A47FB77BB5C9}" destId="{F5F3E6B3-2EB3-43C8-9B47-3E7972D9B02D}" srcOrd="0" destOrd="0" presId="urn:microsoft.com/office/officeart/2005/8/layout/vProcess5"/>
    <dgm:cxn modelId="{1896AC5F-FA00-40DE-941E-55CD8491C3EA}" srcId="{FFA3B8AC-023C-40DA-8F97-D5550D0AA00D}" destId="{1D3E51C0-8229-43E0-ACF5-AE60F7D01EB2}" srcOrd="0" destOrd="0" parTransId="{4B2D01E7-BE74-42F8-B6B3-5B9533721E56}" sibTransId="{326B374E-E4B4-411A-AE9E-EFAACD0E9DF6}"/>
    <dgm:cxn modelId="{2C46E95F-6189-4ECD-9293-7A0E96B7EF34}" srcId="{FFA3B8AC-023C-40DA-8F97-D5550D0AA00D}" destId="{BC80131C-45B1-4869-9BFA-E697B94715ED}" srcOrd="2" destOrd="0" parTransId="{C7758FC4-6C03-450A-B86C-8F106909802E}" sibTransId="{C8F09EEC-2F97-44A3-9978-EF38B9D69BB0}"/>
    <dgm:cxn modelId="{EA221D41-D091-4E85-BFA8-37A2EB06D268}" type="presOf" srcId="{326B374E-E4B4-411A-AE9E-EFAACD0E9DF6}" destId="{67824DB6-5CFF-4A90-94F6-7755BDCF171A}" srcOrd="0" destOrd="0" presId="urn:microsoft.com/office/officeart/2005/8/layout/vProcess5"/>
    <dgm:cxn modelId="{235D3E6B-8C4F-4EDB-AD87-5A3E3F6C8744}" type="presOf" srcId="{1D3E51C0-8229-43E0-ACF5-AE60F7D01EB2}" destId="{C1116143-3BFB-4AC4-96C3-627B5A74BA52}" srcOrd="0" destOrd="0" presId="urn:microsoft.com/office/officeart/2005/8/layout/vProcess5"/>
    <dgm:cxn modelId="{72B0A84C-623F-4D56-A5A2-7D62F997D02E}" type="presOf" srcId="{505F5B0C-5991-4C18-97C0-BCA7E1307BB8}" destId="{28E34AB6-F1EB-44BF-AB1A-A9C3AF47A75D}" srcOrd="0" destOrd="0" presId="urn:microsoft.com/office/officeart/2005/8/layout/vProcess5"/>
    <dgm:cxn modelId="{13C5BA50-6954-45E4-8CC5-B85394CD3CC6}" type="presOf" srcId="{FFA3B8AC-023C-40DA-8F97-D5550D0AA00D}" destId="{5A33FE80-0E97-4BA3-B1E3-44DED1BBC61C}" srcOrd="0" destOrd="0" presId="urn:microsoft.com/office/officeart/2005/8/layout/vProcess5"/>
    <dgm:cxn modelId="{65212B81-6FEF-4DB6-AAF4-2B5C7BF7FC4E}" type="presOf" srcId="{1D3E51C0-8229-43E0-ACF5-AE60F7D01EB2}" destId="{383493FF-71BF-4567-8D42-48CD4516966E}" srcOrd="1" destOrd="0" presId="urn:microsoft.com/office/officeart/2005/8/layout/vProcess5"/>
    <dgm:cxn modelId="{C8F8A892-4DC7-4FF8-BA60-19B59D97FB95}" srcId="{FFA3B8AC-023C-40DA-8F97-D5550D0AA00D}" destId="{505F5B0C-5991-4C18-97C0-BCA7E1307BB8}" srcOrd="1" destOrd="0" parTransId="{3936055A-CF56-455F-950A-9D761B61BA3A}" sibTransId="{F42AC6DA-3700-48A6-94E7-13545B0E39A5}"/>
    <dgm:cxn modelId="{3ADABE98-4858-4C39-9D53-561AD5774495}" type="presOf" srcId="{C8F09EEC-2F97-44A3-9978-EF38B9D69BB0}" destId="{2BBB8EA3-13A8-40D2-B323-F6C036DF0020}" srcOrd="0" destOrd="0" presId="urn:microsoft.com/office/officeart/2005/8/layout/vProcess5"/>
    <dgm:cxn modelId="{FB4610C2-A2A5-42E3-AD55-3E9D9BEEEDCF}" type="presOf" srcId="{99120B4A-7F41-4956-8506-97BECBCF29A5}" destId="{6841FE85-F880-47B7-9E3F-22C06DADCBE2}" srcOrd="1" destOrd="0" presId="urn:microsoft.com/office/officeart/2005/8/layout/vProcess5"/>
    <dgm:cxn modelId="{04E631C7-B1C5-49F7-9BDF-BE849A4A9D19}" srcId="{FFA3B8AC-023C-40DA-8F97-D5550D0AA00D}" destId="{99120B4A-7F41-4956-8506-97BECBCF29A5}" srcOrd="3" destOrd="0" parTransId="{2167465A-C899-44C0-AAD8-234F9EA56A09}" sibTransId="{6540E68A-91D8-44F5-8087-A47FB77BB5C9}"/>
    <dgm:cxn modelId="{94B436D9-66F3-43B7-892D-594E8C5C07F0}" type="presOf" srcId="{101DA57D-3B18-4AFC-BAAA-BF7778A975D0}" destId="{C55B06FD-ABAA-4D64-B63A-4A332ACE50A7}" srcOrd="0" destOrd="0" presId="urn:microsoft.com/office/officeart/2005/8/layout/vProcess5"/>
    <dgm:cxn modelId="{FAC064EA-2FFD-463F-8B88-E8FDB3935CB0}" type="presOf" srcId="{BC80131C-45B1-4869-9BFA-E697B94715ED}" destId="{7D2765BC-EDEF-48C4-A8F7-0708EEB08E58}" srcOrd="0" destOrd="0" presId="urn:microsoft.com/office/officeart/2005/8/layout/vProcess5"/>
    <dgm:cxn modelId="{575690F9-3D2C-4AC4-82EF-EAAD82AC88D3}" type="presOf" srcId="{99120B4A-7F41-4956-8506-97BECBCF29A5}" destId="{41F6CA19-54BF-474A-9C93-111A1C7F94BE}" srcOrd="0" destOrd="0" presId="urn:microsoft.com/office/officeart/2005/8/layout/vProcess5"/>
    <dgm:cxn modelId="{EFE4E6FA-4B06-4D12-935C-AF27F0C5EABD}" type="presOf" srcId="{F42AC6DA-3700-48A6-94E7-13545B0E39A5}" destId="{438EA1A4-8134-4593-A32A-DCEB495B360C}" srcOrd="0" destOrd="0" presId="urn:microsoft.com/office/officeart/2005/8/layout/vProcess5"/>
    <dgm:cxn modelId="{0150C2FC-FDDE-4380-9083-2A9E03966E5C}" type="presOf" srcId="{BC80131C-45B1-4869-9BFA-E697B94715ED}" destId="{1B3C9866-1BAA-42BD-A7FF-0B92E1021FEC}" srcOrd="1" destOrd="0" presId="urn:microsoft.com/office/officeart/2005/8/layout/vProcess5"/>
    <dgm:cxn modelId="{8A089ED7-7E6E-4069-B73C-D3B7E2608F3E}" type="presParOf" srcId="{5A33FE80-0E97-4BA3-B1E3-44DED1BBC61C}" destId="{DF1FA845-CAA5-4E55-8257-D1D6E2364B6C}" srcOrd="0" destOrd="0" presId="urn:microsoft.com/office/officeart/2005/8/layout/vProcess5"/>
    <dgm:cxn modelId="{03576407-F9D6-43E3-BF1B-8B1D0CC8B5AC}" type="presParOf" srcId="{5A33FE80-0E97-4BA3-B1E3-44DED1BBC61C}" destId="{C1116143-3BFB-4AC4-96C3-627B5A74BA52}" srcOrd="1" destOrd="0" presId="urn:microsoft.com/office/officeart/2005/8/layout/vProcess5"/>
    <dgm:cxn modelId="{118C18AB-3415-43D6-A81C-5606FEFD86A2}" type="presParOf" srcId="{5A33FE80-0E97-4BA3-B1E3-44DED1BBC61C}" destId="{28E34AB6-F1EB-44BF-AB1A-A9C3AF47A75D}" srcOrd="2" destOrd="0" presId="urn:microsoft.com/office/officeart/2005/8/layout/vProcess5"/>
    <dgm:cxn modelId="{B7054FD5-8981-41B8-91C9-A02CCFFE43CD}" type="presParOf" srcId="{5A33FE80-0E97-4BA3-B1E3-44DED1BBC61C}" destId="{7D2765BC-EDEF-48C4-A8F7-0708EEB08E58}" srcOrd="3" destOrd="0" presId="urn:microsoft.com/office/officeart/2005/8/layout/vProcess5"/>
    <dgm:cxn modelId="{9EDC92E8-88B2-41E3-A5C1-AF7F2B02DF06}" type="presParOf" srcId="{5A33FE80-0E97-4BA3-B1E3-44DED1BBC61C}" destId="{41F6CA19-54BF-474A-9C93-111A1C7F94BE}" srcOrd="4" destOrd="0" presId="urn:microsoft.com/office/officeart/2005/8/layout/vProcess5"/>
    <dgm:cxn modelId="{EA618520-4399-49F8-99D7-986C62F52945}" type="presParOf" srcId="{5A33FE80-0E97-4BA3-B1E3-44DED1BBC61C}" destId="{C55B06FD-ABAA-4D64-B63A-4A332ACE50A7}" srcOrd="5" destOrd="0" presId="urn:microsoft.com/office/officeart/2005/8/layout/vProcess5"/>
    <dgm:cxn modelId="{EEC4C47A-E6B2-4D51-B071-AB9578237448}" type="presParOf" srcId="{5A33FE80-0E97-4BA3-B1E3-44DED1BBC61C}" destId="{67824DB6-5CFF-4A90-94F6-7755BDCF171A}" srcOrd="6" destOrd="0" presId="urn:microsoft.com/office/officeart/2005/8/layout/vProcess5"/>
    <dgm:cxn modelId="{1DAE63D7-5C6D-4D69-B6E0-A100C2E3F9FF}" type="presParOf" srcId="{5A33FE80-0E97-4BA3-B1E3-44DED1BBC61C}" destId="{438EA1A4-8134-4593-A32A-DCEB495B360C}" srcOrd="7" destOrd="0" presId="urn:microsoft.com/office/officeart/2005/8/layout/vProcess5"/>
    <dgm:cxn modelId="{3C7AD859-5AD0-43D7-B200-2E5410F100DA}" type="presParOf" srcId="{5A33FE80-0E97-4BA3-B1E3-44DED1BBC61C}" destId="{2BBB8EA3-13A8-40D2-B323-F6C036DF0020}" srcOrd="8" destOrd="0" presId="urn:microsoft.com/office/officeart/2005/8/layout/vProcess5"/>
    <dgm:cxn modelId="{FD2341D8-BA52-4F57-91B4-9D5C90BA1812}" type="presParOf" srcId="{5A33FE80-0E97-4BA3-B1E3-44DED1BBC61C}" destId="{F5F3E6B3-2EB3-43C8-9B47-3E7972D9B02D}" srcOrd="9" destOrd="0" presId="urn:microsoft.com/office/officeart/2005/8/layout/vProcess5"/>
    <dgm:cxn modelId="{4E813B8F-B0D6-421D-B871-ADB53EE22A8F}" type="presParOf" srcId="{5A33FE80-0E97-4BA3-B1E3-44DED1BBC61C}" destId="{383493FF-71BF-4567-8D42-48CD4516966E}" srcOrd="10" destOrd="0" presId="urn:microsoft.com/office/officeart/2005/8/layout/vProcess5"/>
    <dgm:cxn modelId="{8E513C6C-4684-4E28-AB32-C85E4F0659CF}" type="presParOf" srcId="{5A33FE80-0E97-4BA3-B1E3-44DED1BBC61C}" destId="{99D498EA-B857-447A-9D3B-F409A1ADC09C}" srcOrd="11" destOrd="0" presId="urn:microsoft.com/office/officeart/2005/8/layout/vProcess5"/>
    <dgm:cxn modelId="{6D261104-DAB2-4F84-B9DE-599F1AE29189}" type="presParOf" srcId="{5A33FE80-0E97-4BA3-B1E3-44DED1BBC61C}" destId="{1B3C9866-1BAA-42BD-A7FF-0B92E1021FEC}" srcOrd="12" destOrd="0" presId="urn:microsoft.com/office/officeart/2005/8/layout/vProcess5"/>
    <dgm:cxn modelId="{321A229B-F28A-4075-8664-33F145F7D2A2}" type="presParOf" srcId="{5A33FE80-0E97-4BA3-B1E3-44DED1BBC61C}" destId="{6841FE85-F880-47B7-9E3F-22C06DADCBE2}" srcOrd="13" destOrd="0" presId="urn:microsoft.com/office/officeart/2005/8/layout/vProcess5"/>
    <dgm:cxn modelId="{8FBB4DC5-1C07-4D35-A291-2CF86F9AD0DC}" type="presParOf" srcId="{5A33FE80-0E97-4BA3-B1E3-44DED1BBC61C}" destId="{5F9FF846-9047-43C6-894A-DB7023971C5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4B22D-E128-4FE7-97FE-C714468C19BE}"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ECA3221C-4D00-40CE-94C5-F8A2908D80FC}">
      <dgm:prSet/>
      <dgm:spPr/>
      <dgm:t>
        <a:bodyPr/>
        <a:lstStyle/>
        <a:p>
          <a:r>
            <a:rPr lang="vi-VN" b="0" i="0"/>
            <a:t>FE-01: home and dashboard.</a:t>
          </a:r>
          <a:endParaRPr lang="en-US"/>
        </a:p>
      </dgm:t>
    </dgm:pt>
    <dgm:pt modelId="{C435F38C-E122-413E-A017-769FB0F2FFBD}" type="parTrans" cxnId="{E0E45414-F5E8-46F6-95F2-2DEC14F069F8}">
      <dgm:prSet/>
      <dgm:spPr/>
      <dgm:t>
        <a:bodyPr/>
        <a:lstStyle/>
        <a:p>
          <a:endParaRPr lang="en-US"/>
        </a:p>
      </dgm:t>
    </dgm:pt>
    <dgm:pt modelId="{9746CE65-CE6A-4AD2-8A31-2228B672AC35}" type="sibTrans" cxnId="{E0E45414-F5E8-46F6-95F2-2DEC14F069F8}">
      <dgm:prSet/>
      <dgm:spPr/>
      <dgm:t>
        <a:bodyPr/>
        <a:lstStyle/>
        <a:p>
          <a:endParaRPr lang="en-US"/>
        </a:p>
      </dgm:t>
    </dgm:pt>
    <dgm:pt modelId="{6A9A27E1-07BA-4793-BB91-82A2A58FFFDB}">
      <dgm:prSet/>
      <dgm:spPr/>
      <dgm:t>
        <a:bodyPr/>
        <a:lstStyle/>
        <a:p>
          <a:r>
            <a:rPr lang="vi-VN" b="0" i="0"/>
            <a:t>FE-02: login, register.</a:t>
          </a:r>
          <a:endParaRPr lang="en-US"/>
        </a:p>
      </dgm:t>
    </dgm:pt>
    <dgm:pt modelId="{90D38C54-D96B-4277-AEBD-E78D56D73A06}" type="parTrans" cxnId="{4B52B65E-CE31-4563-BBE6-CF9317040F24}">
      <dgm:prSet/>
      <dgm:spPr/>
      <dgm:t>
        <a:bodyPr/>
        <a:lstStyle/>
        <a:p>
          <a:endParaRPr lang="en-US"/>
        </a:p>
      </dgm:t>
    </dgm:pt>
    <dgm:pt modelId="{1019ADEF-D7FA-4467-98A5-9CF53995205F}" type="sibTrans" cxnId="{4B52B65E-CE31-4563-BBE6-CF9317040F24}">
      <dgm:prSet/>
      <dgm:spPr/>
      <dgm:t>
        <a:bodyPr/>
        <a:lstStyle/>
        <a:p>
          <a:endParaRPr lang="en-US"/>
        </a:p>
      </dgm:t>
    </dgm:pt>
    <dgm:pt modelId="{566EB73D-EDE7-40B4-AB5E-E6CDF6E10444}">
      <dgm:prSet/>
      <dgm:spPr/>
      <dgm:t>
        <a:bodyPr/>
        <a:lstStyle/>
        <a:p>
          <a:r>
            <a:rPr lang="vi-VN" b="0" i="0"/>
            <a:t>FE-03: setting list, setting detail.</a:t>
          </a:r>
          <a:endParaRPr lang="en-US"/>
        </a:p>
      </dgm:t>
    </dgm:pt>
    <dgm:pt modelId="{8EC95E79-2CF7-449E-91BA-085E6611AEAF}" type="parTrans" cxnId="{A74026EC-2515-4F95-A7B0-214A77F097FF}">
      <dgm:prSet/>
      <dgm:spPr/>
      <dgm:t>
        <a:bodyPr/>
        <a:lstStyle/>
        <a:p>
          <a:endParaRPr lang="en-US"/>
        </a:p>
      </dgm:t>
    </dgm:pt>
    <dgm:pt modelId="{11AAEC9C-3E86-4F08-9165-10B82998AB17}" type="sibTrans" cxnId="{A74026EC-2515-4F95-A7B0-214A77F097FF}">
      <dgm:prSet/>
      <dgm:spPr/>
      <dgm:t>
        <a:bodyPr/>
        <a:lstStyle/>
        <a:p>
          <a:endParaRPr lang="en-US"/>
        </a:p>
      </dgm:t>
    </dgm:pt>
    <dgm:pt modelId="{640A3BB1-CB09-4FCA-9B79-10F46696C220}">
      <dgm:prSet/>
      <dgm:spPr/>
      <dgm:t>
        <a:bodyPr/>
        <a:lstStyle/>
        <a:p>
          <a:r>
            <a:rPr lang="vi-VN" b="0" i="0"/>
            <a:t>FE-04: user profile, comment, manage LOC.</a:t>
          </a:r>
          <a:endParaRPr lang="en-US"/>
        </a:p>
      </dgm:t>
    </dgm:pt>
    <dgm:pt modelId="{6683B7AB-40AF-4E43-B3A3-3F56184BC620}" type="parTrans" cxnId="{F46AB1CF-1B95-4085-87F3-492D502FBBCB}">
      <dgm:prSet/>
      <dgm:spPr/>
      <dgm:t>
        <a:bodyPr/>
        <a:lstStyle/>
        <a:p>
          <a:endParaRPr lang="en-US"/>
        </a:p>
      </dgm:t>
    </dgm:pt>
    <dgm:pt modelId="{AFACB0F4-C396-4733-BCA3-C470D44BD686}" type="sibTrans" cxnId="{F46AB1CF-1B95-4085-87F3-492D502FBBCB}">
      <dgm:prSet/>
      <dgm:spPr/>
      <dgm:t>
        <a:bodyPr/>
        <a:lstStyle/>
        <a:p>
          <a:endParaRPr lang="en-US"/>
        </a:p>
      </dgm:t>
    </dgm:pt>
    <dgm:pt modelId="{5FD0612C-139C-4CB1-900D-FC8731C7CDF9}">
      <dgm:prSet/>
      <dgm:spPr/>
      <dgm:t>
        <a:bodyPr/>
        <a:lstStyle/>
        <a:p>
          <a:r>
            <a:rPr lang="vi-VN" b="0" i="0"/>
            <a:t>FE-05: edit user profile, create content for students.</a:t>
          </a:r>
          <a:endParaRPr lang="en-US"/>
        </a:p>
      </dgm:t>
    </dgm:pt>
    <dgm:pt modelId="{234E319B-336A-4FC5-990F-2357F70EC7BD}" type="parTrans" cxnId="{0A3269D8-61FA-474E-B6A1-E76CE846A67E}">
      <dgm:prSet/>
      <dgm:spPr/>
      <dgm:t>
        <a:bodyPr/>
        <a:lstStyle/>
        <a:p>
          <a:endParaRPr lang="en-US"/>
        </a:p>
      </dgm:t>
    </dgm:pt>
    <dgm:pt modelId="{ADDA81B8-AC7F-41CC-9E9F-4E874B731BDB}" type="sibTrans" cxnId="{0A3269D8-61FA-474E-B6A1-E76CE846A67E}">
      <dgm:prSet/>
      <dgm:spPr/>
      <dgm:t>
        <a:bodyPr/>
        <a:lstStyle/>
        <a:p>
          <a:endParaRPr lang="en-US"/>
        </a:p>
      </dgm:t>
    </dgm:pt>
    <dgm:pt modelId="{6F990C28-DCCB-407E-A873-C1FA39A49C05}">
      <dgm:prSet/>
      <dgm:spPr/>
      <dgm:t>
        <a:bodyPr/>
        <a:lstStyle/>
        <a:p>
          <a:r>
            <a:rPr lang="vi-VN" b="0" i="0"/>
            <a:t>FE-06: push file on system, view score of student.</a:t>
          </a:r>
          <a:endParaRPr lang="en-US"/>
        </a:p>
      </dgm:t>
    </dgm:pt>
    <dgm:pt modelId="{D2756310-D740-4EEE-B433-B14ADB71AEFD}" type="parTrans" cxnId="{4416A3A7-5A4E-46FE-AE62-E4E497DF0D5D}">
      <dgm:prSet/>
      <dgm:spPr/>
      <dgm:t>
        <a:bodyPr/>
        <a:lstStyle/>
        <a:p>
          <a:endParaRPr lang="en-US"/>
        </a:p>
      </dgm:t>
    </dgm:pt>
    <dgm:pt modelId="{6C544C30-9A60-4101-A674-CCC7ABEEF34B}" type="sibTrans" cxnId="{4416A3A7-5A4E-46FE-AE62-E4E497DF0D5D}">
      <dgm:prSet/>
      <dgm:spPr/>
      <dgm:t>
        <a:bodyPr/>
        <a:lstStyle/>
        <a:p>
          <a:endParaRPr lang="en-US"/>
        </a:p>
      </dgm:t>
    </dgm:pt>
    <dgm:pt modelId="{9B843CDA-CE3D-4855-AA4E-7A2D56570D2E}" type="pres">
      <dgm:prSet presAssocID="{A7E4B22D-E128-4FE7-97FE-C714468C19BE}" presName="diagram" presStyleCnt="0">
        <dgm:presLayoutVars>
          <dgm:dir/>
          <dgm:resizeHandles val="exact"/>
        </dgm:presLayoutVars>
      </dgm:prSet>
      <dgm:spPr/>
    </dgm:pt>
    <dgm:pt modelId="{5799F6D7-1AF1-498A-B198-EC39F0555111}" type="pres">
      <dgm:prSet presAssocID="{ECA3221C-4D00-40CE-94C5-F8A2908D80FC}" presName="node" presStyleLbl="node1" presStyleIdx="0" presStyleCnt="6">
        <dgm:presLayoutVars>
          <dgm:bulletEnabled val="1"/>
        </dgm:presLayoutVars>
      </dgm:prSet>
      <dgm:spPr/>
    </dgm:pt>
    <dgm:pt modelId="{2C95F5AB-F38C-4F0F-A9D2-7DA1DBAAF95F}" type="pres">
      <dgm:prSet presAssocID="{9746CE65-CE6A-4AD2-8A31-2228B672AC35}" presName="sibTrans" presStyleCnt="0"/>
      <dgm:spPr/>
    </dgm:pt>
    <dgm:pt modelId="{B7764D30-6D71-4967-8E63-5766AEB3A730}" type="pres">
      <dgm:prSet presAssocID="{6A9A27E1-07BA-4793-BB91-82A2A58FFFDB}" presName="node" presStyleLbl="node1" presStyleIdx="1" presStyleCnt="6">
        <dgm:presLayoutVars>
          <dgm:bulletEnabled val="1"/>
        </dgm:presLayoutVars>
      </dgm:prSet>
      <dgm:spPr/>
    </dgm:pt>
    <dgm:pt modelId="{C738E673-3F29-4556-A2EC-5BC221DF337E}" type="pres">
      <dgm:prSet presAssocID="{1019ADEF-D7FA-4467-98A5-9CF53995205F}" presName="sibTrans" presStyleCnt="0"/>
      <dgm:spPr/>
    </dgm:pt>
    <dgm:pt modelId="{A34B5518-9C6F-4E5A-B8E4-BD0492753C26}" type="pres">
      <dgm:prSet presAssocID="{566EB73D-EDE7-40B4-AB5E-E6CDF6E10444}" presName="node" presStyleLbl="node1" presStyleIdx="2" presStyleCnt="6">
        <dgm:presLayoutVars>
          <dgm:bulletEnabled val="1"/>
        </dgm:presLayoutVars>
      </dgm:prSet>
      <dgm:spPr/>
    </dgm:pt>
    <dgm:pt modelId="{2090DA99-9880-470A-82D0-6FE69627FFBC}" type="pres">
      <dgm:prSet presAssocID="{11AAEC9C-3E86-4F08-9165-10B82998AB17}" presName="sibTrans" presStyleCnt="0"/>
      <dgm:spPr/>
    </dgm:pt>
    <dgm:pt modelId="{5CF9B98A-59E5-4C1F-BD60-7C847F1D5913}" type="pres">
      <dgm:prSet presAssocID="{640A3BB1-CB09-4FCA-9B79-10F46696C220}" presName="node" presStyleLbl="node1" presStyleIdx="3" presStyleCnt="6">
        <dgm:presLayoutVars>
          <dgm:bulletEnabled val="1"/>
        </dgm:presLayoutVars>
      </dgm:prSet>
      <dgm:spPr/>
    </dgm:pt>
    <dgm:pt modelId="{0462B003-0AD6-4A6A-AC0A-EFCD4CE7D793}" type="pres">
      <dgm:prSet presAssocID="{AFACB0F4-C396-4733-BCA3-C470D44BD686}" presName="sibTrans" presStyleCnt="0"/>
      <dgm:spPr/>
    </dgm:pt>
    <dgm:pt modelId="{376BECBD-EACC-472A-B31E-A4D92EB49956}" type="pres">
      <dgm:prSet presAssocID="{5FD0612C-139C-4CB1-900D-FC8731C7CDF9}" presName="node" presStyleLbl="node1" presStyleIdx="4" presStyleCnt="6">
        <dgm:presLayoutVars>
          <dgm:bulletEnabled val="1"/>
        </dgm:presLayoutVars>
      </dgm:prSet>
      <dgm:spPr/>
    </dgm:pt>
    <dgm:pt modelId="{D086FDA7-D13B-4DA2-842A-C9EBDDE4AD1D}" type="pres">
      <dgm:prSet presAssocID="{ADDA81B8-AC7F-41CC-9E9F-4E874B731BDB}" presName="sibTrans" presStyleCnt="0"/>
      <dgm:spPr/>
    </dgm:pt>
    <dgm:pt modelId="{D09A5E0E-70F5-49AA-B8B1-1F73DD809176}" type="pres">
      <dgm:prSet presAssocID="{6F990C28-DCCB-407E-A873-C1FA39A49C05}" presName="node" presStyleLbl="node1" presStyleIdx="5" presStyleCnt="6">
        <dgm:presLayoutVars>
          <dgm:bulletEnabled val="1"/>
        </dgm:presLayoutVars>
      </dgm:prSet>
      <dgm:spPr/>
    </dgm:pt>
  </dgm:ptLst>
  <dgm:cxnLst>
    <dgm:cxn modelId="{E0E45414-F5E8-46F6-95F2-2DEC14F069F8}" srcId="{A7E4B22D-E128-4FE7-97FE-C714468C19BE}" destId="{ECA3221C-4D00-40CE-94C5-F8A2908D80FC}" srcOrd="0" destOrd="0" parTransId="{C435F38C-E122-413E-A017-769FB0F2FFBD}" sibTransId="{9746CE65-CE6A-4AD2-8A31-2228B672AC35}"/>
    <dgm:cxn modelId="{B473BB16-667C-4A94-9CF1-511F1D0F6B8D}" type="presOf" srcId="{6F990C28-DCCB-407E-A873-C1FA39A49C05}" destId="{D09A5E0E-70F5-49AA-B8B1-1F73DD809176}" srcOrd="0" destOrd="0" presId="urn:microsoft.com/office/officeart/2005/8/layout/default"/>
    <dgm:cxn modelId="{13A68F1B-DB28-4873-AB99-C8AFD286E3B0}" type="presOf" srcId="{6A9A27E1-07BA-4793-BB91-82A2A58FFFDB}" destId="{B7764D30-6D71-4967-8E63-5766AEB3A730}" srcOrd="0" destOrd="0" presId="urn:microsoft.com/office/officeart/2005/8/layout/default"/>
    <dgm:cxn modelId="{4B52B65E-CE31-4563-BBE6-CF9317040F24}" srcId="{A7E4B22D-E128-4FE7-97FE-C714468C19BE}" destId="{6A9A27E1-07BA-4793-BB91-82A2A58FFFDB}" srcOrd="1" destOrd="0" parTransId="{90D38C54-D96B-4277-AEBD-E78D56D73A06}" sibTransId="{1019ADEF-D7FA-4467-98A5-9CF53995205F}"/>
    <dgm:cxn modelId="{178CCD69-96F2-48DD-8D9E-D742D0B05236}" type="presOf" srcId="{566EB73D-EDE7-40B4-AB5E-E6CDF6E10444}" destId="{A34B5518-9C6F-4E5A-B8E4-BD0492753C26}" srcOrd="0" destOrd="0" presId="urn:microsoft.com/office/officeart/2005/8/layout/default"/>
    <dgm:cxn modelId="{D0870B8D-D995-43D1-8395-FB44E0B12FB1}" type="presOf" srcId="{A7E4B22D-E128-4FE7-97FE-C714468C19BE}" destId="{9B843CDA-CE3D-4855-AA4E-7A2D56570D2E}" srcOrd="0" destOrd="0" presId="urn:microsoft.com/office/officeart/2005/8/layout/default"/>
    <dgm:cxn modelId="{4416A3A7-5A4E-46FE-AE62-E4E497DF0D5D}" srcId="{A7E4B22D-E128-4FE7-97FE-C714468C19BE}" destId="{6F990C28-DCCB-407E-A873-C1FA39A49C05}" srcOrd="5" destOrd="0" parTransId="{D2756310-D740-4EEE-B433-B14ADB71AEFD}" sibTransId="{6C544C30-9A60-4101-A674-CCC7ABEEF34B}"/>
    <dgm:cxn modelId="{E4482BAC-C2DD-4C17-8477-EE0AA1E1CD67}" type="presOf" srcId="{640A3BB1-CB09-4FCA-9B79-10F46696C220}" destId="{5CF9B98A-59E5-4C1F-BD60-7C847F1D5913}" srcOrd="0" destOrd="0" presId="urn:microsoft.com/office/officeart/2005/8/layout/default"/>
    <dgm:cxn modelId="{F46AB1CF-1B95-4085-87F3-492D502FBBCB}" srcId="{A7E4B22D-E128-4FE7-97FE-C714468C19BE}" destId="{640A3BB1-CB09-4FCA-9B79-10F46696C220}" srcOrd="3" destOrd="0" parTransId="{6683B7AB-40AF-4E43-B3A3-3F56184BC620}" sibTransId="{AFACB0F4-C396-4733-BCA3-C470D44BD686}"/>
    <dgm:cxn modelId="{0A3269D8-61FA-474E-B6A1-E76CE846A67E}" srcId="{A7E4B22D-E128-4FE7-97FE-C714468C19BE}" destId="{5FD0612C-139C-4CB1-900D-FC8731C7CDF9}" srcOrd="4" destOrd="0" parTransId="{234E319B-336A-4FC5-990F-2357F70EC7BD}" sibTransId="{ADDA81B8-AC7F-41CC-9E9F-4E874B731BDB}"/>
    <dgm:cxn modelId="{8FB6CBDF-097C-49B1-9E74-156A55C66D0D}" type="presOf" srcId="{ECA3221C-4D00-40CE-94C5-F8A2908D80FC}" destId="{5799F6D7-1AF1-498A-B198-EC39F0555111}" srcOrd="0" destOrd="0" presId="urn:microsoft.com/office/officeart/2005/8/layout/default"/>
    <dgm:cxn modelId="{A74026EC-2515-4F95-A7B0-214A77F097FF}" srcId="{A7E4B22D-E128-4FE7-97FE-C714468C19BE}" destId="{566EB73D-EDE7-40B4-AB5E-E6CDF6E10444}" srcOrd="2" destOrd="0" parTransId="{8EC95E79-2CF7-449E-91BA-085E6611AEAF}" sibTransId="{11AAEC9C-3E86-4F08-9165-10B82998AB17}"/>
    <dgm:cxn modelId="{0EC355F6-82F0-41E3-B27E-6E24C20566FA}" type="presOf" srcId="{5FD0612C-139C-4CB1-900D-FC8731C7CDF9}" destId="{376BECBD-EACC-472A-B31E-A4D92EB49956}" srcOrd="0" destOrd="0" presId="urn:microsoft.com/office/officeart/2005/8/layout/default"/>
    <dgm:cxn modelId="{161E089C-4BBC-4908-9301-30AB733608A7}" type="presParOf" srcId="{9B843CDA-CE3D-4855-AA4E-7A2D56570D2E}" destId="{5799F6D7-1AF1-498A-B198-EC39F0555111}" srcOrd="0" destOrd="0" presId="urn:microsoft.com/office/officeart/2005/8/layout/default"/>
    <dgm:cxn modelId="{22E5265D-D389-4CE5-9979-A0BBAC2B43D2}" type="presParOf" srcId="{9B843CDA-CE3D-4855-AA4E-7A2D56570D2E}" destId="{2C95F5AB-F38C-4F0F-A9D2-7DA1DBAAF95F}" srcOrd="1" destOrd="0" presId="urn:microsoft.com/office/officeart/2005/8/layout/default"/>
    <dgm:cxn modelId="{CFBEE5D5-92CB-4730-9F47-948D09FF8234}" type="presParOf" srcId="{9B843CDA-CE3D-4855-AA4E-7A2D56570D2E}" destId="{B7764D30-6D71-4967-8E63-5766AEB3A730}" srcOrd="2" destOrd="0" presId="urn:microsoft.com/office/officeart/2005/8/layout/default"/>
    <dgm:cxn modelId="{7817A55B-E840-47CF-9B06-CDEEBFD99A91}" type="presParOf" srcId="{9B843CDA-CE3D-4855-AA4E-7A2D56570D2E}" destId="{C738E673-3F29-4556-A2EC-5BC221DF337E}" srcOrd="3" destOrd="0" presId="urn:microsoft.com/office/officeart/2005/8/layout/default"/>
    <dgm:cxn modelId="{5649B151-EA0B-4607-A60A-BFCE462AE378}" type="presParOf" srcId="{9B843CDA-CE3D-4855-AA4E-7A2D56570D2E}" destId="{A34B5518-9C6F-4E5A-B8E4-BD0492753C26}" srcOrd="4" destOrd="0" presId="urn:microsoft.com/office/officeart/2005/8/layout/default"/>
    <dgm:cxn modelId="{F486FCDE-E43A-4A8B-BE3F-5C03AA24EE47}" type="presParOf" srcId="{9B843CDA-CE3D-4855-AA4E-7A2D56570D2E}" destId="{2090DA99-9880-470A-82D0-6FE69627FFBC}" srcOrd="5" destOrd="0" presId="urn:microsoft.com/office/officeart/2005/8/layout/default"/>
    <dgm:cxn modelId="{A74FD4C1-50A4-4D56-B5B8-1A348A583E54}" type="presParOf" srcId="{9B843CDA-CE3D-4855-AA4E-7A2D56570D2E}" destId="{5CF9B98A-59E5-4C1F-BD60-7C847F1D5913}" srcOrd="6" destOrd="0" presId="urn:microsoft.com/office/officeart/2005/8/layout/default"/>
    <dgm:cxn modelId="{D955CA05-40D0-4618-8146-3096F7A65B29}" type="presParOf" srcId="{9B843CDA-CE3D-4855-AA4E-7A2D56570D2E}" destId="{0462B003-0AD6-4A6A-AC0A-EFCD4CE7D793}" srcOrd="7" destOrd="0" presId="urn:microsoft.com/office/officeart/2005/8/layout/default"/>
    <dgm:cxn modelId="{90F8E4BA-8B0A-4F2D-9510-63415319B80C}" type="presParOf" srcId="{9B843CDA-CE3D-4855-AA4E-7A2D56570D2E}" destId="{376BECBD-EACC-472A-B31E-A4D92EB49956}" srcOrd="8" destOrd="0" presId="urn:microsoft.com/office/officeart/2005/8/layout/default"/>
    <dgm:cxn modelId="{70257DD4-BE8A-4BC9-A5FD-698F8DAC0D60}" type="presParOf" srcId="{9B843CDA-CE3D-4855-AA4E-7A2D56570D2E}" destId="{D086FDA7-D13B-4DA2-842A-C9EBDDE4AD1D}" srcOrd="9" destOrd="0" presId="urn:microsoft.com/office/officeart/2005/8/layout/default"/>
    <dgm:cxn modelId="{AD9B050E-5F1A-433A-A13F-ECBB16EDA0AE}" type="presParOf" srcId="{9B843CDA-CE3D-4855-AA4E-7A2D56570D2E}" destId="{D09A5E0E-70F5-49AA-B8B1-1F73DD80917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94A748-D230-45F9-8211-EB6F8408DBB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F6889DA-5CA3-4ECD-AF61-F95127DCD5E3}">
      <dgm:prSet/>
      <dgm:spPr/>
      <dgm:t>
        <a:bodyPr/>
        <a:lstStyle/>
        <a:p>
          <a:r>
            <a:rPr lang="en-US"/>
            <a:t>Users as role students can upload files to submit projects for lecture to grade and comment.</a:t>
          </a:r>
        </a:p>
      </dgm:t>
    </dgm:pt>
    <dgm:pt modelId="{01BE3025-339A-43A4-9DF0-48B0773B0BDC}" type="parTrans" cxnId="{A17FE9FD-8BC5-46D4-9B2C-AAE47DFD1F24}">
      <dgm:prSet/>
      <dgm:spPr/>
      <dgm:t>
        <a:bodyPr/>
        <a:lstStyle/>
        <a:p>
          <a:endParaRPr lang="en-US"/>
        </a:p>
      </dgm:t>
    </dgm:pt>
    <dgm:pt modelId="{9716FE71-56F3-43D0-8C59-0A18C7D06740}" type="sibTrans" cxnId="{A17FE9FD-8BC5-46D4-9B2C-AAE47DFD1F24}">
      <dgm:prSet/>
      <dgm:spPr/>
      <dgm:t>
        <a:bodyPr/>
        <a:lstStyle/>
        <a:p>
          <a:endParaRPr lang="en-US"/>
        </a:p>
      </dgm:t>
    </dgm:pt>
    <dgm:pt modelId="{80064FE3-EC04-45A0-B559-6834E8C2033E}">
      <dgm:prSet/>
      <dgm:spPr/>
      <dgm:t>
        <a:bodyPr/>
        <a:lstStyle/>
        <a:p>
          <a:r>
            <a:rPr lang="en-US"/>
            <a:t>Teachers can create deadlines for students, after the required time students can’t do any work on this process.</a:t>
          </a:r>
        </a:p>
      </dgm:t>
    </dgm:pt>
    <dgm:pt modelId="{100AC4C3-5EF2-4EF2-9BF0-1539AA5C5033}" type="parTrans" cxnId="{C8A82588-4FB2-4A8A-8F4E-8BF1123468A2}">
      <dgm:prSet/>
      <dgm:spPr/>
      <dgm:t>
        <a:bodyPr/>
        <a:lstStyle/>
        <a:p>
          <a:endParaRPr lang="en-US"/>
        </a:p>
      </dgm:t>
    </dgm:pt>
    <dgm:pt modelId="{6A2EAB04-BB6F-4D64-A08D-68E6DAD8BA84}" type="sibTrans" cxnId="{C8A82588-4FB2-4A8A-8F4E-8BF1123468A2}">
      <dgm:prSet/>
      <dgm:spPr/>
      <dgm:t>
        <a:bodyPr/>
        <a:lstStyle/>
        <a:p>
          <a:endParaRPr lang="en-US"/>
        </a:p>
      </dgm:t>
    </dgm:pt>
    <dgm:pt modelId="{8860C3D9-5040-4A9F-B1E4-9E397B6B6576}" type="pres">
      <dgm:prSet presAssocID="{1894A748-D230-45F9-8211-EB6F8408DBB7}" presName="linear" presStyleCnt="0">
        <dgm:presLayoutVars>
          <dgm:animLvl val="lvl"/>
          <dgm:resizeHandles val="exact"/>
        </dgm:presLayoutVars>
      </dgm:prSet>
      <dgm:spPr/>
    </dgm:pt>
    <dgm:pt modelId="{7F8339D9-034A-4FFF-8B32-B9482A309C83}" type="pres">
      <dgm:prSet presAssocID="{AF6889DA-5CA3-4ECD-AF61-F95127DCD5E3}" presName="parentText" presStyleLbl="node1" presStyleIdx="0" presStyleCnt="2">
        <dgm:presLayoutVars>
          <dgm:chMax val="0"/>
          <dgm:bulletEnabled val="1"/>
        </dgm:presLayoutVars>
      </dgm:prSet>
      <dgm:spPr/>
    </dgm:pt>
    <dgm:pt modelId="{AAE0EA0A-25B8-42BD-9343-05FDBF9ACD8E}" type="pres">
      <dgm:prSet presAssocID="{9716FE71-56F3-43D0-8C59-0A18C7D06740}" presName="spacer" presStyleCnt="0"/>
      <dgm:spPr/>
    </dgm:pt>
    <dgm:pt modelId="{86B8BB76-9201-4812-83CC-041BF8041E6B}" type="pres">
      <dgm:prSet presAssocID="{80064FE3-EC04-45A0-B559-6834E8C2033E}" presName="parentText" presStyleLbl="node1" presStyleIdx="1" presStyleCnt="2">
        <dgm:presLayoutVars>
          <dgm:chMax val="0"/>
          <dgm:bulletEnabled val="1"/>
        </dgm:presLayoutVars>
      </dgm:prSet>
      <dgm:spPr/>
    </dgm:pt>
  </dgm:ptLst>
  <dgm:cxnLst>
    <dgm:cxn modelId="{8EB3B509-EF34-47C2-B9B6-06E17F881B3F}" type="presOf" srcId="{AF6889DA-5CA3-4ECD-AF61-F95127DCD5E3}" destId="{7F8339D9-034A-4FFF-8B32-B9482A309C83}" srcOrd="0" destOrd="0" presId="urn:microsoft.com/office/officeart/2005/8/layout/vList2"/>
    <dgm:cxn modelId="{CB347A86-B640-4FC0-9452-E95F1A2D46C9}" type="presOf" srcId="{1894A748-D230-45F9-8211-EB6F8408DBB7}" destId="{8860C3D9-5040-4A9F-B1E4-9E397B6B6576}" srcOrd="0" destOrd="0" presId="urn:microsoft.com/office/officeart/2005/8/layout/vList2"/>
    <dgm:cxn modelId="{C8A82588-4FB2-4A8A-8F4E-8BF1123468A2}" srcId="{1894A748-D230-45F9-8211-EB6F8408DBB7}" destId="{80064FE3-EC04-45A0-B559-6834E8C2033E}" srcOrd="1" destOrd="0" parTransId="{100AC4C3-5EF2-4EF2-9BF0-1539AA5C5033}" sibTransId="{6A2EAB04-BB6F-4D64-A08D-68E6DAD8BA84}"/>
    <dgm:cxn modelId="{5A2B87C3-6D7F-44BA-9A97-29F4B8DAAD04}" type="presOf" srcId="{80064FE3-EC04-45A0-B559-6834E8C2033E}" destId="{86B8BB76-9201-4812-83CC-041BF8041E6B}" srcOrd="0" destOrd="0" presId="urn:microsoft.com/office/officeart/2005/8/layout/vList2"/>
    <dgm:cxn modelId="{A17FE9FD-8BC5-46D4-9B2C-AAE47DFD1F24}" srcId="{1894A748-D230-45F9-8211-EB6F8408DBB7}" destId="{AF6889DA-5CA3-4ECD-AF61-F95127DCD5E3}" srcOrd="0" destOrd="0" parTransId="{01BE3025-339A-43A4-9DF0-48B0773B0BDC}" sibTransId="{9716FE71-56F3-43D0-8C59-0A18C7D06740}"/>
    <dgm:cxn modelId="{624AEDCE-F558-4563-9979-EA03A0E0D3FE}" type="presParOf" srcId="{8860C3D9-5040-4A9F-B1E4-9E397B6B6576}" destId="{7F8339D9-034A-4FFF-8B32-B9482A309C83}" srcOrd="0" destOrd="0" presId="urn:microsoft.com/office/officeart/2005/8/layout/vList2"/>
    <dgm:cxn modelId="{112C6ABA-FD52-4C68-88BC-B0AD0DB94990}" type="presParOf" srcId="{8860C3D9-5040-4A9F-B1E4-9E397B6B6576}" destId="{AAE0EA0A-25B8-42BD-9343-05FDBF9ACD8E}" srcOrd="1" destOrd="0" presId="urn:microsoft.com/office/officeart/2005/8/layout/vList2"/>
    <dgm:cxn modelId="{0DAEC32E-74D3-4BAF-BCAA-6E8A32AF917E}" type="presParOf" srcId="{8860C3D9-5040-4A9F-B1E4-9E397B6B6576}" destId="{86B8BB76-9201-4812-83CC-041BF8041E6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FC27AD-2F15-4326-9E86-128B2DB8BD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FCE853-2BCB-4C00-97C3-713548BD161C}">
      <dgm:prSet/>
      <dgm:spPr/>
      <dgm:t>
        <a:bodyPr/>
        <a:lstStyle/>
        <a:p>
          <a:r>
            <a:rPr lang="en-US"/>
            <a:t>Users may require a real-time system counting down from the website.</a:t>
          </a:r>
        </a:p>
      </dgm:t>
    </dgm:pt>
    <dgm:pt modelId="{992088C9-51BC-415C-A082-48837ACE0DB7}" type="parTrans" cxnId="{69805DE5-2EBD-431E-9B10-EF48E832B03F}">
      <dgm:prSet/>
      <dgm:spPr/>
      <dgm:t>
        <a:bodyPr/>
        <a:lstStyle/>
        <a:p>
          <a:endParaRPr lang="en-US"/>
        </a:p>
      </dgm:t>
    </dgm:pt>
    <dgm:pt modelId="{C5E03858-1498-48C9-AD5C-4F45D1D81EAC}" type="sibTrans" cxnId="{69805DE5-2EBD-431E-9B10-EF48E832B03F}">
      <dgm:prSet/>
      <dgm:spPr/>
      <dgm:t>
        <a:bodyPr/>
        <a:lstStyle/>
        <a:p>
          <a:endParaRPr lang="en-US"/>
        </a:p>
      </dgm:t>
    </dgm:pt>
    <dgm:pt modelId="{998C2158-7605-47BC-BB92-55B436D55B9B}">
      <dgm:prSet/>
      <dgm:spPr/>
      <dgm:t>
        <a:bodyPr/>
        <a:lstStyle/>
        <a:p>
          <a:r>
            <a:rPr lang="en-US"/>
            <a:t>Users may require a larger file than file can accept.</a:t>
          </a:r>
        </a:p>
      </dgm:t>
    </dgm:pt>
    <dgm:pt modelId="{158BEB96-EC6A-4579-94BB-2995795986CF}" type="parTrans" cxnId="{A857B0E3-CB04-47F9-9E4B-BBE18EFBC3DA}">
      <dgm:prSet/>
      <dgm:spPr/>
      <dgm:t>
        <a:bodyPr/>
        <a:lstStyle/>
        <a:p>
          <a:endParaRPr lang="en-US"/>
        </a:p>
      </dgm:t>
    </dgm:pt>
    <dgm:pt modelId="{316A4568-F975-42C6-A2D3-39304006E0DD}" type="sibTrans" cxnId="{A857B0E3-CB04-47F9-9E4B-BBE18EFBC3DA}">
      <dgm:prSet/>
      <dgm:spPr/>
      <dgm:t>
        <a:bodyPr/>
        <a:lstStyle/>
        <a:p>
          <a:endParaRPr lang="en-US"/>
        </a:p>
      </dgm:t>
    </dgm:pt>
    <dgm:pt modelId="{B1A13202-F3E0-4B33-87EA-309A7984786C}">
      <dgm:prSet/>
      <dgm:spPr/>
      <dgm:t>
        <a:bodyPr/>
        <a:lstStyle/>
        <a:p>
          <a:r>
            <a:rPr lang="en-US"/>
            <a:t>Users may need to rename a file or a note for their project. </a:t>
          </a:r>
        </a:p>
      </dgm:t>
    </dgm:pt>
    <dgm:pt modelId="{6A822A35-2E76-44C0-9C44-3EBD239C3272}" type="parTrans" cxnId="{B4DA8CB2-609D-4520-9FC9-32B2924B35ED}">
      <dgm:prSet/>
      <dgm:spPr/>
      <dgm:t>
        <a:bodyPr/>
        <a:lstStyle/>
        <a:p>
          <a:endParaRPr lang="en-US"/>
        </a:p>
      </dgm:t>
    </dgm:pt>
    <dgm:pt modelId="{90214747-0884-496D-84B2-E91B56FA7D79}" type="sibTrans" cxnId="{B4DA8CB2-609D-4520-9FC9-32B2924B35ED}">
      <dgm:prSet/>
      <dgm:spPr/>
      <dgm:t>
        <a:bodyPr/>
        <a:lstStyle/>
        <a:p>
          <a:endParaRPr lang="en-US"/>
        </a:p>
      </dgm:t>
    </dgm:pt>
    <dgm:pt modelId="{60A0E384-E290-47B5-876D-3D21571C880F}" type="pres">
      <dgm:prSet presAssocID="{5FFC27AD-2F15-4326-9E86-128B2DB8BD31}" presName="root" presStyleCnt="0">
        <dgm:presLayoutVars>
          <dgm:dir/>
          <dgm:resizeHandles val="exact"/>
        </dgm:presLayoutVars>
      </dgm:prSet>
      <dgm:spPr/>
    </dgm:pt>
    <dgm:pt modelId="{8C77149A-EDCB-40BB-A6DC-9538DCA15BE7}" type="pres">
      <dgm:prSet presAssocID="{97FCE853-2BCB-4C00-97C3-713548BD161C}" presName="compNode" presStyleCnt="0"/>
      <dgm:spPr/>
    </dgm:pt>
    <dgm:pt modelId="{A9372548-9011-4648-A839-D0B5DF9EFB8E}" type="pres">
      <dgm:prSet presAssocID="{97FCE853-2BCB-4C00-97C3-713548BD161C}" presName="bgRect" presStyleLbl="bgShp" presStyleIdx="0" presStyleCnt="3"/>
      <dgm:spPr/>
    </dgm:pt>
    <dgm:pt modelId="{FDEB947D-C8E8-4FD8-9C1D-5F844B358896}" type="pres">
      <dgm:prSet presAssocID="{97FCE853-2BCB-4C00-97C3-713548BD16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C0A42D17-457D-4B79-B031-1D23513F7F78}" type="pres">
      <dgm:prSet presAssocID="{97FCE853-2BCB-4C00-97C3-713548BD161C}" presName="spaceRect" presStyleCnt="0"/>
      <dgm:spPr/>
    </dgm:pt>
    <dgm:pt modelId="{732CFB6E-51CC-43D2-863E-07C844E08764}" type="pres">
      <dgm:prSet presAssocID="{97FCE853-2BCB-4C00-97C3-713548BD161C}" presName="parTx" presStyleLbl="revTx" presStyleIdx="0" presStyleCnt="3">
        <dgm:presLayoutVars>
          <dgm:chMax val="0"/>
          <dgm:chPref val="0"/>
        </dgm:presLayoutVars>
      </dgm:prSet>
      <dgm:spPr/>
    </dgm:pt>
    <dgm:pt modelId="{832FDA2C-14DF-4193-8AF4-67405561EA0A}" type="pres">
      <dgm:prSet presAssocID="{C5E03858-1498-48C9-AD5C-4F45D1D81EAC}" presName="sibTrans" presStyleCnt="0"/>
      <dgm:spPr/>
    </dgm:pt>
    <dgm:pt modelId="{18F88D56-6FDE-4109-A374-34349B7D8646}" type="pres">
      <dgm:prSet presAssocID="{998C2158-7605-47BC-BB92-55B436D55B9B}" presName="compNode" presStyleCnt="0"/>
      <dgm:spPr/>
    </dgm:pt>
    <dgm:pt modelId="{382DE2EB-6617-49C8-AD60-F5CB4FD8C149}" type="pres">
      <dgm:prSet presAssocID="{998C2158-7605-47BC-BB92-55B436D55B9B}" presName="bgRect" presStyleLbl="bgShp" presStyleIdx="1" presStyleCnt="3"/>
      <dgm:spPr/>
    </dgm:pt>
    <dgm:pt modelId="{DDD45DBC-6050-415B-8854-C26B39C9C188}" type="pres">
      <dgm:prSet presAssocID="{998C2158-7605-47BC-BB92-55B436D55B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B916DC17-4FE9-47CF-A58E-94CD83983731}" type="pres">
      <dgm:prSet presAssocID="{998C2158-7605-47BC-BB92-55B436D55B9B}" presName="spaceRect" presStyleCnt="0"/>
      <dgm:spPr/>
    </dgm:pt>
    <dgm:pt modelId="{1528A637-7BA1-4CC7-80BC-4E0665143C87}" type="pres">
      <dgm:prSet presAssocID="{998C2158-7605-47BC-BB92-55B436D55B9B}" presName="parTx" presStyleLbl="revTx" presStyleIdx="1" presStyleCnt="3">
        <dgm:presLayoutVars>
          <dgm:chMax val="0"/>
          <dgm:chPref val="0"/>
        </dgm:presLayoutVars>
      </dgm:prSet>
      <dgm:spPr/>
    </dgm:pt>
    <dgm:pt modelId="{6D495413-8E3E-4A3E-B55A-35B85BAB8BC0}" type="pres">
      <dgm:prSet presAssocID="{316A4568-F975-42C6-A2D3-39304006E0DD}" presName="sibTrans" presStyleCnt="0"/>
      <dgm:spPr/>
    </dgm:pt>
    <dgm:pt modelId="{C24541D9-BEB5-4D4B-8A95-6A16D633E7E3}" type="pres">
      <dgm:prSet presAssocID="{B1A13202-F3E0-4B33-87EA-309A7984786C}" presName="compNode" presStyleCnt="0"/>
      <dgm:spPr/>
    </dgm:pt>
    <dgm:pt modelId="{0734BD25-D606-4060-9B56-438B64CE1902}" type="pres">
      <dgm:prSet presAssocID="{B1A13202-F3E0-4B33-87EA-309A7984786C}" presName="bgRect" presStyleLbl="bgShp" presStyleIdx="2" presStyleCnt="3"/>
      <dgm:spPr/>
    </dgm:pt>
    <dgm:pt modelId="{2656326E-CFC5-4836-A9D0-AB4BDC3CDF5F}" type="pres">
      <dgm:prSet presAssocID="{B1A13202-F3E0-4B33-87EA-309A798478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redder"/>
        </a:ext>
      </dgm:extLst>
    </dgm:pt>
    <dgm:pt modelId="{E5396DE6-48AE-4CBC-BF18-E528AF480496}" type="pres">
      <dgm:prSet presAssocID="{B1A13202-F3E0-4B33-87EA-309A7984786C}" presName="spaceRect" presStyleCnt="0"/>
      <dgm:spPr/>
    </dgm:pt>
    <dgm:pt modelId="{A373D27A-CFDC-49C3-AF2D-87C5B7870C13}" type="pres">
      <dgm:prSet presAssocID="{B1A13202-F3E0-4B33-87EA-309A7984786C}" presName="parTx" presStyleLbl="revTx" presStyleIdx="2" presStyleCnt="3">
        <dgm:presLayoutVars>
          <dgm:chMax val="0"/>
          <dgm:chPref val="0"/>
        </dgm:presLayoutVars>
      </dgm:prSet>
      <dgm:spPr/>
    </dgm:pt>
  </dgm:ptLst>
  <dgm:cxnLst>
    <dgm:cxn modelId="{E5EB510C-6065-44C1-A27C-101E263F2214}" type="presOf" srcId="{5FFC27AD-2F15-4326-9E86-128B2DB8BD31}" destId="{60A0E384-E290-47B5-876D-3D21571C880F}" srcOrd="0" destOrd="0" presId="urn:microsoft.com/office/officeart/2018/2/layout/IconVerticalSolidList"/>
    <dgm:cxn modelId="{3F968B21-EDBF-4DA1-8BE3-EB0500733050}" type="presOf" srcId="{998C2158-7605-47BC-BB92-55B436D55B9B}" destId="{1528A637-7BA1-4CC7-80BC-4E0665143C87}" srcOrd="0" destOrd="0" presId="urn:microsoft.com/office/officeart/2018/2/layout/IconVerticalSolidList"/>
    <dgm:cxn modelId="{F958C330-FA13-454B-89E2-6225AAF251D7}" type="presOf" srcId="{B1A13202-F3E0-4B33-87EA-309A7984786C}" destId="{A373D27A-CFDC-49C3-AF2D-87C5B7870C13}" srcOrd="0" destOrd="0" presId="urn:microsoft.com/office/officeart/2018/2/layout/IconVerticalSolidList"/>
    <dgm:cxn modelId="{B4DA8CB2-609D-4520-9FC9-32B2924B35ED}" srcId="{5FFC27AD-2F15-4326-9E86-128B2DB8BD31}" destId="{B1A13202-F3E0-4B33-87EA-309A7984786C}" srcOrd="2" destOrd="0" parTransId="{6A822A35-2E76-44C0-9C44-3EBD239C3272}" sibTransId="{90214747-0884-496D-84B2-E91B56FA7D79}"/>
    <dgm:cxn modelId="{BFD388B3-2F7A-4869-A0E6-9ABD6F27D5EB}" type="presOf" srcId="{97FCE853-2BCB-4C00-97C3-713548BD161C}" destId="{732CFB6E-51CC-43D2-863E-07C844E08764}" srcOrd="0" destOrd="0" presId="urn:microsoft.com/office/officeart/2018/2/layout/IconVerticalSolidList"/>
    <dgm:cxn modelId="{A857B0E3-CB04-47F9-9E4B-BBE18EFBC3DA}" srcId="{5FFC27AD-2F15-4326-9E86-128B2DB8BD31}" destId="{998C2158-7605-47BC-BB92-55B436D55B9B}" srcOrd="1" destOrd="0" parTransId="{158BEB96-EC6A-4579-94BB-2995795986CF}" sibTransId="{316A4568-F975-42C6-A2D3-39304006E0DD}"/>
    <dgm:cxn modelId="{69805DE5-2EBD-431E-9B10-EF48E832B03F}" srcId="{5FFC27AD-2F15-4326-9E86-128B2DB8BD31}" destId="{97FCE853-2BCB-4C00-97C3-713548BD161C}" srcOrd="0" destOrd="0" parTransId="{992088C9-51BC-415C-A082-48837ACE0DB7}" sibTransId="{C5E03858-1498-48C9-AD5C-4F45D1D81EAC}"/>
    <dgm:cxn modelId="{0D584167-3398-49C6-8C7F-AC991966A69E}" type="presParOf" srcId="{60A0E384-E290-47B5-876D-3D21571C880F}" destId="{8C77149A-EDCB-40BB-A6DC-9538DCA15BE7}" srcOrd="0" destOrd="0" presId="urn:microsoft.com/office/officeart/2018/2/layout/IconVerticalSolidList"/>
    <dgm:cxn modelId="{C66309D8-F5A0-4F99-AE36-D1AF7D478BED}" type="presParOf" srcId="{8C77149A-EDCB-40BB-A6DC-9538DCA15BE7}" destId="{A9372548-9011-4648-A839-D0B5DF9EFB8E}" srcOrd="0" destOrd="0" presId="urn:microsoft.com/office/officeart/2018/2/layout/IconVerticalSolidList"/>
    <dgm:cxn modelId="{4F23C65E-51ED-46C3-9C11-C3C4BA9B987F}" type="presParOf" srcId="{8C77149A-EDCB-40BB-A6DC-9538DCA15BE7}" destId="{FDEB947D-C8E8-4FD8-9C1D-5F844B358896}" srcOrd="1" destOrd="0" presId="urn:microsoft.com/office/officeart/2018/2/layout/IconVerticalSolidList"/>
    <dgm:cxn modelId="{F39CDE91-476C-4159-8C0E-734E1E12567A}" type="presParOf" srcId="{8C77149A-EDCB-40BB-A6DC-9538DCA15BE7}" destId="{C0A42D17-457D-4B79-B031-1D23513F7F78}" srcOrd="2" destOrd="0" presId="urn:microsoft.com/office/officeart/2018/2/layout/IconVerticalSolidList"/>
    <dgm:cxn modelId="{2AFA44EB-CCFB-43B8-9C5E-75A41948658C}" type="presParOf" srcId="{8C77149A-EDCB-40BB-A6DC-9538DCA15BE7}" destId="{732CFB6E-51CC-43D2-863E-07C844E08764}" srcOrd="3" destOrd="0" presId="urn:microsoft.com/office/officeart/2018/2/layout/IconVerticalSolidList"/>
    <dgm:cxn modelId="{DEF134BE-DC84-43F9-90A3-747A710789FD}" type="presParOf" srcId="{60A0E384-E290-47B5-876D-3D21571C880F}" destId="{832FDA2C-14DF-4193-8AF4-67405561EA0A}" srcOrd="1" destOrd="0" presId="urn:microsoft.com/office/officeart/2018/2/layout/IconVerticalSolidList"/>
    <dgm:cxn modelId="{2993C8FA-758E-4497-8AB7-FC97E6385366}" type="presParOf" srcId="{60A0E384-E290-47B5-876D-3D21571C880F}" destId="{18F88D56-6FDE-4109-A374-34349B7D8646}" srcOrd="2" destOrd="0" presId="urn:microsoft.com/office/officeart/2018/2/layout/IconVerticalSolidList"/>
    <dgm:cxn modelId="{DA464175-5BB5-431C-B16A-30216B8E6E05}" type="presParOf" srcId="{18F88D56-6FDE-4109-A374-34349B7D8646}" destId="{382DE2EB-6617-49C8-AD60-F5CB4FD8C149}" srcOrd="0" destOrd="0" presId="urn:microsoft.com/office/officeart/2018/2/layout/IconVerticalSolidList"/>
    <dgm:cxn modelId="{B02FFCF5-6347-4637-BCCD-6E7D91351AB3}" type="presParOf" srcId="{18F88D56-6FDE-4109-A374-34349B7D8646}" destId="{DDD45DBC-6050-415B-8854-C26B39C9C188}" srcOrd="1" destOrd="0" presId="urn:microsoft.com/office/officeart/2018/2/layout/IconVerticalSolidList"/>
    <dgm:cxn modelId="{8299A437-E565-495B-AA63-E17065A4035D}" type="presParOf" srcId="{18F88D56-6FDE-4109-A374-34349B7D8646}" destId="{B916DC17-4FE9-47CF-A58E-94CD83983731}" srcOrd="2" destOrd="0" presId="urn:microsoft.com/office/officeart/2018/2/layout/IconVerticalSolidList"/>
    <dgm:cxn modelId="{03C5A74B-4F21-4CC5-9A3A-9041E445D187}" type="presParOf" srcId="{18F88D56-6FDE-4109-A374-34349B7D8646}" destId="{1528A637-7BA1-4CC7-80BC-4E0665143C87}" srcOrd="3" destOrd="0" presId="urn:microsoft.com/office/officeart/2018/2/layout/IconVerticalSolidList"/>
    <dgm:cxn modelId="{BC5B86D8-6BC4-427E-B46D-69E9EA529918}" type="presParOf" srcId="{60A0E384-E290-47B5-876D-3D21571C880F}" destId="{6D495413-8E3E-4A3E-B55A-35B85BAB8BC0}" srcOrd="3" destOrd="0" presId="urn:microsoft.com/office/officeart/2018/2/layout/IconVerticalSolidList"/>
    <dgm:cxn modelId="{3CA36A14-5025-46A0-9C25-CB97ED8A19CA}" type="presParOf" srcId="{60A0E384-E290-47B5-876D-3D21571C880F}" destId="{C24541D9-BEB5-4D4B-8A95-6A16D633E7E3}" srcOrd="4" destOrd="0" presId="urn:microsoft.com/office/officeart/2018/2/layout/IconVerticalSolidList"/>
    <dgm:cxn modelId="{76D67F08-4E2A-419D-A5E8-CDA6C0B0B29B}" type="presParOf" srcId="{C24541D9-BEB5-4D4B-8A95-6A16D633E7E3}" destId="{0734BD25-D606-4060-9B56-438B64CE1902}" srcOrd="0" destOrd="0" presId="urn:microsoft.com/office/officeart/2018/2/layout/IconVerticalSolidList"/>
    <dgm:cxn modelId="{E58E046E-2E01-4FEF-9669-2A25548168C6}" type="presParOf" srcId="{C24541D9-BEB5-4D4B-8A95-6A16D633E7E3}" destId="{2656326E-CFC5-4836-A9D0-AB4BDC3CDF5F}" srcOrd="1" destOrd="0" presId="urn:microsoft.com/office/officeart/2018/2/layout/IconVerticalSolidList"/>
    <dgm:cxn modelId="{52B3E160-6FA4-4311-82F0-611BC2DB4EE4}" type="presParOf" srcId="{C24541D9-BEB5-4D4B-8A95-6A16D633E7E3}" destId="{E5396DE6-48AE-4CBC-BF18-E528AF480496}" srcOrd="2" destOrd="0" presId="urn:microsoft.com/office/officeart/2018/2/layout/IconVerticalSolidList"/>
    <dgm:cxn modelId="{A880E8F3-06BB-4219-8F0D-CA82C2A4AB2B}" type="presParOf" srcId="{C24541D9-BEB5-4D4B-8A95-6A16D633E7E3}" destId="{A373D27A-CFDC-49C3-AF2D-87C5B7870C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FBFC45-BB63-4050-8F27-2F1F9E39C977}"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3ABCE0AF-F11B-4B1A-8746-ADD04D0248FD}">
      <dgm:prSet/>
      <dgm:spPr/>
      <dgm:t>
        <a:bodyPr/>
        <a:lstStyle/>
        <a:p>
          <a:pPr>
            <a:lnSpc>
              <a:spcPct val="100000"/>
            </a:lnSpc>
          </a:pPr>
          <a:r>
            <a:rPr lang="en-US" b="0" i="0"/>
            <a:t>User detail feature</a:t>
          </a:r>
          <a:endParaRPr lang="en-US"/>
        </a:p>
      </dgm:t>
    </dgm:pt>
    <dgm:pt modelId="{CB469301-256E-44A8-9FCC-F5EA401250C4}" type="parTrans" cxnId="{63D00285-0DEF-4861-B3CF-1EA712DCB686}">
      <dgm:prSet/>
      <dgm:spPr/>
      <dgm:t>
        <a:bodyPr/>
        <a:lstStyle/>
        <a:p>
          <a:endParaRPr lang="en-US"/>
        </a:p>
      </dgm:t>
    </dgm:pt>
    <dgm:pt modelId="{78003D67-8E32-4AF2-988D-5F68D0DC6A93}" type="sibTrans" cxnId="{63D00285-0DEF-4861-B3CF-1EA712DCB686}">
      <dgm:prSet/>
      <dgm:spPr/>
      <dgm:t>
        <a:bodyPr/>
        <a:lstStyle/>
        <a:p>
          <a:endParaRPr lang="en-US"/>
        </a:p>
      </dgm:t>
    </dgm:pt>
    <dgm:pt modelId="{4500FC31-D1EB-4EDB-9190-C51602CEF644}">
      <dgm:prSet/>
      <dgm:spPr/>
      <dgm:t>
        <a:bodyPr/>
        <a:lstStyle/>
        <a:p>
          <a:pPr>
            <a:lnSpc>
              <a:spcPct val="100000"/>
            </a:lnSpc>
          </a:pPr>
          <a:r>
            <a:rPr lang="en-US" b="0" i="0"/>
            <a:t>Class detail feature</a:t>
          </a:r>
          <a:endParaRPr lang="en-US"/>
        </a:p>
      </dgm:t>
    </dgm:pt>
    <dgm:pt modelId="{6D99CA84-909D-406F-B87F-9521D9796D18}" type="parTrans" cxnId="{BB3E4B58-CF11-45E0-928F-FE2B1F4C5B9D}">
      <dgm:prSet/>
      <dgm:spPr/>
      <dgm:t>
        <a:bodyPr/>
        <a:lstStyle/>
        <a:p>
          <a:endParaRPr lang="en-US"/>
        </a:p>
      </dgm:t>
    </dgm:pt>
    <dgm:pt modelId="{41AF2024-06AD-400F-B710-C9276D522BC2}" type="sibTrans" cxnId="{BB3E4B58-CF11-45E0-928F-FE2B1F4C5B9D}">
      <dgm:prSet/>
      <dgm:spPr/>
      <dgm:t>
        <a:bodyPr/>
        <a:lstStyle/>
        <a:p>
          <a:endParaRPr lang="en-US"/>
        </a:p>
      </dgm:t>
    </dgm:pt>
    <dgm:pt modelId="{E0B47DA5-B879-4BBB-AA6D-849A7A32BA3C}">
      <dgm:prSet/>
      <dgm:spPr/>
      <dgm:t>
        <a:bodyPr/>
        <a:lstStyle/>
        <a:p>
          <a:pPr>
            <a:lnSpc>
              <a:spcPct val="100000"/>
            </a:lnSpc>
          </a:pPr>
          <a:r>
            <a:rPr lang="en-US" b="0" i="0"/>
            <a:t>Subject detail feature</a:t>
          </a:r>
          <a:endParaRPr lang="en-US"/>
        </a:p>
      </dgm:t>
    </dgm:pt>
    <dgm:pt modelId="{01309C0F-2F6D-44FC-AC50-940593722D53}" type="parTrans" cxnId="{A1DD30DB-627C-4A2E-8150-4C0F08FBDB33}">
      <dgm:prSet/>
      <dgm:spPr/>
      <dgm:t>
        <a:bodyPr/>
        <a:lstStyle/>
        <a:p>
          <a:endParaRPr lang="en-US"/>
        </a:p>
      </dgm:t>
    </dgm:pt>
    <dgm:pt modelId="{2B1BC6F1-76A0-4DF9-9CBC-EAB7B2946032}" type="sibTrans" cxnId="{A1DD30DB-627C-4A2E-8150-4C0F08FBDB33}">
      <dgm:prSet/>
      <dgm:spPr/>
      <dgm:t>
        <a:bodyPr/>
        <a:lstStyle/>
        <a:p>
          <a:endParaRPr lang="en-US"/>
        </a:p>
      </dgm:t>
    </dgm:pt>
    <dgm:pt modelId="{AE6FB383-F490-45C9-9543-8EB83A140B8A}">
      <dgm:prSet/>
      <dgm:spPr/>
      <dgm:t>
        <a:bodyPr/>
        <a:lstStyle/>
        <a:p>
          <a:pPr>
            <a:lnSpc>
              <a:spcPct val="100000"/>
            </a:lnSpc>
          </a:pPr>
          <a:r>
            <a:rPr lang="en-US" b="0" i="0"/>
            <a:t>Team detail feature</a:t>
          </a:r>
          <a:endParaRPr lang="en-US"/>
        </a:p>
      </dgm:t>
    </dgm:pt>
    <dgm:pt modelId="{2AFD658F-ED71-4C96-8AB3-0B37537F8777}" type="parTrans" cxnId="{A25772F6-EF24-4D77-B2E0-857736123239}">
      <dgm:prSet/>
      <dgm:spPr/>
      <dgm:t>
        <a:bodyPr/>
        <a:lstStyle/>
        <a:p>
          <a:endParaRPr lang="en-US"/>
        </a:p>
      </dgm:t>
    </dgm:pt>
    <dgm:pt modelId="{BE9C9BE6-3B95-4056-9D24-F951E0FCDD4B}" type="sibTrans" cxnId="{A25772F6-EF24-4D77-B2E0-857736123239}">
      <dgm:prSet/>
      <dgm:spPr/>
      <dgm:t>
        <a:bodyPr/>
        <a:lstStyle/>
        <a:p>
          <a:endParaRPr lang="en-US"/>
        </a:p>
      </dgm:t>
    </dgm:pt>
    <dgm:pt modelId="{F91F135E-2BEB-4384-AD9A-9CDE18B8EF73}">
      <dgm:prSet/>
      <dgm:spPr/>
      <dgm:t>
        <a:bodyPr/>
        <a:lstStyle/>
        <a:p>
          <a:pPr>
            <a:lnSpc>
              <a:spcPct val="100000"/>
            </a:lnSpc>
          </a:pPr>
          <a:r>
            <a:rPr lang="en-US" b="0" i="0"/>
            <a:t>Iteration detail feature</a:t>
          </a:r>
          <a:endParaRPr lang="en-US"/>
        </a:p>
      </dgm:t>
    </dgm:pt>
    <dgm:pt modelId="{AED11D61-AFA1-402F-A0EF-7A5C8DBAD5D5}" type="parTrans" cxnId="{8C65C080-547F-4815-8E46-302D00897ED7}">
      <dgm:prSet/>
      <dgm:spPr/>
      <dgm:t>
        <a:bodyPr/>
        <a:lstStyle/>
        <a:p>
          <a:endParaRPr lang="en-US"/>
        </a:p>
      </dgm:t>
    </dgm:pt>
    <dgm:pt modelId="{7B2BDBDF-F1D8-4226-ABB6-A277F64C8B24}" type="sibTrans" cxnId="{8C65C080-547F-4815-8E46-302D00897ED7}">
      <dgm:prSet/>
      <dgm:spPr/>
      <dgm:t>
        <a:bodyPr/>
        <a:lstStyle/>
        <a:p>
          <a:endParaRPr lang="en-US"/>
        </a:p>
      </dgm:t>
    </dgm:pt>
    <dgm:pt modelId="{DBDD55CE-1407-4B25-AFB3-43A68E34E333}" type="pres">
      <dgm:prSet presAssocID="{6CFBFC45-BB63-4050-8F27-2F1F9E39C977}" presName="root" presStyleCnt="0">
        <dgm:presLayoutVars>
          <dgm:dir/>
          <dgm:resizeHandles val="exact"/>
        </dgm:presLayoutVars>
      </dgm:prSet>
      <dgm:spPr/>
    </dgm:pt>
    <dgm:pt modelId="{0A25A88C-4781-424B-8C11-17022CC2C5DD}" type="pres">
      <dgm:prSet presAssocID="{3ABCE0AF-F11B-4B1A-8746-ADD04D0248FD}" presName="compNode" presStyleCnt="0"/>
      <dgm:spPr/>
    </dgm:pt>
    <dgm:pt modelId="{35AAF704-D5EA-409A-898C-38FFC092CF60}" type="pres">
      <dgm:prSet presAssocID="{3ABCE0AF-F11B-4B1A-8746-ADD04D0248FD}" presName="bgRect" presStyleLbl="bgShp" presStyleIdx="0" presStyleCnt="5"/>
      <dgm:spPr/>
    </dgm:pt>
    <dgm:pt modelId="{F92E86F6-B1C9-4A18-BB0A-710A165D584F}" type="pres">
      <dgm:prSet presAssocID="{3ABCE0AF-F11B-4B1A-8746-ADD04D0248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7C3B9645-8B10-41C8-A7D3-20A00536B8B0}" type="pres">
      <dgm:prSet presAssocID="{3ABCE0AF-F11B-4B1A-8746-ADD04D0248FD}" presName="spaceRect" presStyleCnt="0"/>
      <dgm:spPr/>
    </dgm:pt>
    <dgm:pt modelId="{A98E672B-DE8E-4FC0-917E-64F260C6732F}" type="pres">
      <dgm:prSet presAssocID="{3ABCE0AF-F11B-4B1A-8746-ADD04D0248FD}" presName="parTx" presStyleLbl="revTx" presStyleIdx="0" presStyleCnt="5">
        <dgm:presLayoutVars>
          <dgm:chMax val="0"/>
          <dgm:chPref val="0"/>
        </dgm:presLayoutVars>
      </dgm:prSet>
      <dgm:spPr/>
    </dgm:pt>
    <dgm:pt modelId="{C01F999A-F4F3-4671-9093-FE2138306129}" type="pres">
      <dgm:prSet presAssocID="{78003D67-8E32-4AF2-988D-5F68D0DC6A93}" presName="sibTrans" presStyleCnt="0"/>
      <dgm:spPr/>
    </dgm:pt>
    <dgm:pt modelId="{C97284D6-EB0F-422B-A790-46160CFC49FA}" type="pres">
      <dgm:prSet presAssocID="{4500FC31-D1EB-4EDB-9190-C51602CEF644}" presName="compNode" presStyleCnt="0"/>
      <dgm:spPr/>
    </dgm:pt>
    <dgm:pt modelId="{DCA4F9F7-CC66-4391-802D-FF85F3D6303F}" type="pres">
      <dgm:prSet presAssocID="{4500FC31-D1EB-4EDB-9190-C51602CEF644}" presName="bgRect" presStyleLbl="bgShp" presStyleIdx="1" presStyleCnt="5"/>
      <dgm:spPr/>
    </dgm:pt>
    <dgm:pt modelId="{DEEB722E-6355-44A5-BB54-D1B2FDCBBBF5}" type="pres">
      <dgm:prSet presAssocID="{4500FC31-D1EB-4EDB-9190-C51602CEF64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ncil"/>
        </a:ext>
      </dgm:extLst>
    </dgm:pt>
    <dgm:pt modelId="{FB630C93-084F-4C3C-8CE3-04AAD58981AC}" type="pres">
      <dgm:prSet presAssocID="{4500FC31-D1EB-4EDB-9190-C51602CEF644}" presName="spaceRect" presStyleCnt="0"/>
      <dgm:spPr/>
    </dgm:pt>
    <dgm:pt modelId="{D0DBC0B7-5316-48F8-8DEC-E51328DB4F44}" type="pres">
      <dgm:prSet presAssocID="{4500FC31-D1EB-4EDB-9190-C51602CEF644}" presName="parTx" presStyleLbl="revTx" presStyleIdx="1" presStyleCnt="5">
        <dgm:presLayoutVars>
          <dgm:chMax val="0"/>
          <dgm:chPref val="0"/>
        </dgm:presLayoutVars>
      </dgm:prSet>
      <dgm:spPr/>
    </dgm:pt>
    <dgm:pt modelId="{24527A30-0D13-4CB0-98C3-E4A8E784FCFB}" type="pres">
      <dgm:prSet presAssocID="{41AF2024-06AD-400F-B710-C9276D522BC2}" presName="sibTrans" presStyleCnt="0"/>
      <dgm:spPr/>
    </dgm:pt>
    <dgm:pt modelId="{8F12F5E4-9D69-45DB-8C59-72F8E50FC5F0}" type="pres">
      <dgm:prSet presAssocID="{E0B47DA5-B879-4BBB-AA6D-849A7A32BA3C}" presName="compNode" presStyleCnt="0"/>
      <dgm:spPr/>
    </dgm:pt>
    <dgm:pt modelId="{022EB875-C1B1-466F-A93B-B453185F98B4}" type="pres">
      <dgm:prSet presAssocID="{E0B47DA5-B879-4BBB-AA6D-849A7A32BA3C}" presName="bgRect" presStyleLbl="bgShp" presStyleIdx="2" presStyleCnt="5"/>
      <dgm:spPr/>
    </dgm:pt>
    <dgm:pt modelId="{3EC046CA-47A6-4FAD-A73B-ADCF95EC06F9}" type="pres">
      <dgm:prSet presAssocID="{E0B47DA5-B879-4BBB-AA6D-849A7A32BA3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ick"/>
        </a:ext>
      </dgm:extLst>
    </dgm:pt>
    <dgm:pt modelId="{37D303CC-C03F-4327-9CF6-3350A31E10C2}" type="pres">
      <dgm:prSet presAssocID="{E0B47DA5-B879-4BBB-AA6D-849A7A32BA3C}" presName="spaceRect" presStyleCnt="0"/>
      <dgm:spPr/>
    </dgm:pt>
    <dgm:pt modelId="{BC2AD77C-58D9-4E2F-880C-B058DD41CE4C}" type="pres">
      <dgm:prSet presAssocID="{E0B47DA5-B879-4BBB-AA6D-849A7A32BA3C}" presName="parTx" presStyleLbl="revTx" presStyleIdx="2" presStyleCnt="5">
        <dgm:presLayoutVars>
          <dgm:chMax val="0"/>
          <dgm:chPref val="0"/>
        </dgm:presLayoutVars>
      </dgm:prSet>
      <dgm:spPr/>
    </dgm:pt>
    <dgm:pt modelId="{7EC60579-0360-4E59-B9FD-C6AED5524EED}" type="pres">
      <dgm:prSet presAssocID="{2B1BC6F1-76A0-4DF9-9CBC-EAB7B2946032}" presName="sibTrans" presStyleCnt="0"/>
      <dgm:spPr/>
    </dgm:pt>
    <dgm:pt modelId="{7E96D22C-9E5C-47DD-9737-DFB92D1A7C8F}" type="pres">
      <dgm:prSet presAssocID="{AE6FB383-F490-45C9-9543-8EB83A140B8A}" presName="compNode" presStyleCnt="0"/>
      <dgm:spPr/>
    </dgm:pt>
    <dgm:pt modelId="{20DE41DA-2045-413F-9A1F-8D1A392078A3}" type="pres">
      <dgm:prSet presAssocID="{AE6FB383-F490-45C9-9543-8EB83A140B8A}" presName="bgRect" presStyleLbl="bgShp" presStyleIdx="3" presStyleCnt="5"/>
      <dgm:spPr/>
    </dgm:pt>
    <dgm:pt modelId="{60DDA6A5-C293-4F4F-B3F5-56B8A13C883A}" type="pres">
      <dgm:prSet presAssocID="{AE6FB383-F490-45C9-9543-8EB83A140B8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s"/>
        </a:ext>
      </dgm:extLst>
    </dgm:pt>
    <dgm:pt modelId="{6D847305-3115-4634-BBFB-B1189BF1A8DE}" type="pres">
      <dgm:prSet presAssocID="{AE6FB383-F490-45C9-9543-8EB83A140B8A}" presName="spaceRect" presStyleCnt="0"/>
      <dgm:spPr/>
    </dgm:pt>
    <dgm:pt modelId="{39D1DA96-F022-456D-9655-A2FA193F8E1A}" type="pres">
      <dgm:prSet presAssocID="{AE6FB383-F490-45C9-9543-8EB83A140B8A}" presName="parTx" presStyleLbl="revTx" presStyleIdx="3" presStyleCnt="5">
        <dgm:presLayoutVars>
          <dgm:chMax val="0"/>
          <dgm:chPref val="0"/>
        </dgm:presLayoutVars>
      </dgm:prSet>
      <dgm:spPr/>
    </dgm:pt>
    <dgm:pt modelId="{43D27C0C-0B04-4F67-B1E9-7018D7CC8D5F}" type="pres">
      <dgm:prSet presAssocID="{BE9C9BE6-3B95-4056-9D24-F951E0FCDD4B}" presName="sibTrans" presStyleCnt="0"/>
      <dgm:spPr/>
    </dgm:pt>
    <dgm:pt modelId="{DF000EFA-2CEA-4826-B31A-70893DA0F281}" type="pres">
      <dgm:prSet presAssocID="{F91F135E-2BEB-4384-AD9A-9CDE18B8EF73}" presName="compNode" presStyleCnt="0"/>
      <dgm:spPr/>
    </dgm:pt>
    <dgm:pt modelId="{76BB1144-B374-44CF-A4F4-84505641286A}" type="pres">
      <dgm:prSet presAssocID="{F91F135E-2BEB-4384-AD9A-9CDE18B8EF73}" presName="bgRect" presStyleLbl="bgShp" presStyleIdx="4" presStyleCnt="5"/>
      <dgm:spPr/>
    </dgm:pt>
    <dgm:pt modelId="{80502DAB-0F4E-48D5-99B3-9ADC858B30C1}" type="pres">
      <dgm:prSet presAssocID="{F91F135E-2BEB-4384-AD9A-9CDE18B8EF7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3148ECE8-48C1-424D-BF09-C8F545079C62}" type="pres">
      <dgm:prSet presAssocID="{F91F135E-2BEB-4384-AD9A-9CDE18B8EF73}" presName="spaceRect" presStyleCnt="0"/>
      <dgm:spPr/>
    </dgm:pt>
    <dgm:pt modelId="{03D642FC-BDD0-47C4-9FA6-41A466189D94}" type="pres">
      <dgm:prSet presAssocID="{F91F135E-2BEB-4384-AD9A-9CDE18B8EF73}" presName="parTx" presStyleLbl="revTx" presStyleIdx="4" presStyleCnt="5">
        <dgm:presLayoutVars>
          <dgm:chMax val="0"/>
          <dgm:chPref val="0"/>
        </dgm:presLayoutVars>
      </dgm:prSet>
      <dgm:spPr/>
    </dgm:pt>
  </dgm:ptLst>
  <dgm:cxnLst>
    <dgm:cxn modelId="{C34CE302-0A8C-4B5E-A0CE-25842F4E89A1}" type="presOf" srcId="{4500FC31-D1EB-4EDB-9190-C51602CEF644}" destId="{D0DBC0B7-5316-48F8-8DEC-E51328DB4F44}" srcOrd="0" destOrd="0" presId="urn:microsoft.com/office/officeart/2018/2/layout/IconVerticalSolidList"/>
    <dgm:cxn modelId="{4C42A437-97E8-4B34-B1B2-D33FC48A132D}" type="presOf" srcId="{6CFBFC45-BB63-4050-8F27-2F1F9E39C977}" destId="{DBDD55CE-1407-4B25-AFB3-43A68E34E333}" srcOrd="0" destOrd="0" presId="urn:microsoft.com/office/officeart/2018/2/layout/IconVerticalSolidList"/>
    <dgm:cxn modelId="{BB3E4B58-CF11-45E0-928F-FE2B1F4C5B9D}" srcId="{6CFBFC45-BB63-4050-8F27-2F1F9E39C977}" destId="{4500FC31-D1EB-4EDB-9190-C51602CEF644}" srcOrd="1" destOrd="0" parTransId="{6D99CA84-909D-406F-B87F-9521D9796D18}" sibTransId="{41AF2024-06AD-400F-B710-C9276D522BC2}"/>
    <dgm:cxn modelId="{00ABAE79-94C1-4E8A-93A0-1A29B9591172}" type="presOf" srcId="{E0B47DA5-B879-4BBB-AA6D-849A7A32BA3C}" destId="{BC2AD77C-58D9-4E2F-880C-B058DD41CE4C}" srcOrd="0" destOrd="0" presId="urn:microsoft.com/office/officeart/2018/2/layout/IconVerticalSolidList"/>
    <dgm:cxn modelId="{27206F7E-F6F0-492C-BAD8-F7FC05C1C436}" type="presOf" srcId="{AE6FB383-F490-45C9-9543-8EB83A140B8A}" destId="{39D1DA96-F022-456D-9655-A2FA193F8E1A}" srcOrd="0" destOrd="0" presId="urn:microsoft.com/office/officeart/2018/2/layout/IconVerticalSolidList"/>
    <dgm:cxn modelId="{8C65C080-547F-4815-8E46-302D00897ED7}" srcId="{6CFBFC45-BB63-4050-8F27-2F1F9E39C977}" destId="{F91F135E-2BEB-4384-AD9A-9CDE18B8EF73}" srcOrd="4" destOrd="0" parTransId="{AED11D61-AFA1-402F-A0EF-7A5C8DBAD5D5}" sibTransId="{7B2BDBDF-F1D8-4226-ABB6-A277F64C8B24}"/>
    <dgm:cxn modelId="{63D00285-0DEF-4861-B3CF-1EA712DCB686}" srcId="{6CFBFC45-BB63-4050-8F27-2F1F9E39C977}" destId="{3ABCE0AF-F11B-4B1A-8746-ADD04D0248FD}" srcOrd="0" destOrd="0" parTransId="{CB469301-256E-44A8-9FCC-F5EA401250C4}" sibTransId="{78003D67-8E32-4AF2-988D-5F68D0DC6A93}"/>
    <dgm:cxn modelId="{C255C093-444F-44DC-B21C-F69727D1085F}" type="presOf" srcId="{3ABCE0AF-F11B-4B1A-8746-ADD04D0248FD}" destId="{A98E672B-DE8E-4FC0-917E-64F260C6732F}" srcOrd="0" destOrd="0" presId="urn:microsoft.com/office/officeart/2018/2/layout/IconVerticalSolidList"/>
    <dgm:cxn modelId="{85B66FA7-5BED-47E6-872D-D01E5DA21AC2}" type="presOf" srcId="{F91F135E-2BEB-4384-AD9A-9CDE18B8EF73}" destId="{03D642FC-BDD0-47C4-9FA6-41A466189D94}" srcOrd="0" destOrd="0" presId="urn:microsoft.com/office/officeart/2018/2/layout/IconVerticalSolidList"/>
    <dgm:cxn modelId="{A1DD30DB-627C-4A2E-8150-4C0F08FBDB33}" srcId="{6CFBFC45-BB63-4050-8F27-2F1F9E39C977}" destId="{E0B47DA5-B879-4BBB-AA6D-849A7A32BA3C}" srcOrd="2" destOrd="0" parTransId="{01309C0F-2F6D-44FC-AC50-940593722D53}" sibTransId="{2B1BC6F1-76A0-4DF9-9CBC-EAB7B2946032}"/>
    <dgm:cxn modelId="{A25772F6-EF24-4D77-B2E0-857736123239}" srcId="{6CFBFC45-BB63-4050-8F27-2F1F9E39C977}" destId="{AE6FB383-F490-45C9-9543-8EB83A140B8A}" srcOrd="3" destOrd="0" parTransId="{2AFD658F-ED71-4C96-8AB3-0B37537F8777}" sibTransId="{BE9C9BE6-3B95-4056-9D24-F951E0FCDD4B}"/>
    <dgm:cxn modelId="{AA9A1783-7C1A-428E-B20C-C1BEC571A81A}" type="presParOf" srcId="{DBDD55CE-1407-4B25-AFB3-43A68E34E333}" destId="{0A25A88C-4781-424B-8C11-17022CC2C5DD}" srcOrd="0" destOrd="0" presId="urn:microsoft.com/office/officeart/2018/2/layout/IconVerticalSolidList"/>
    <dgm:cxn modelId="{9CDF9BDD-CA0A-4C07-BAE1-1459D9617899}" type="presParOf" srcId="{0A25A88C-4781-424B-8C11-17022CC2C5DD}" destId="{35AAF704-D5EA-409A-898C-38FFC092CF60}" srcOrd="0" destOrd="0" presId="urn:microsoft.com/office/officeart/2018/2/layout/IconVerticalSolidList"/>
    <dgm:cxn modelId="{01279B6C-6585-4580-9EE5-EA320E770F21}" type="presParOf" srcId="{0A25A88C-4781-424B-8C11-17022CC2C5DD}" destId="{F92E86F6-B1C9-4A18-BB0A-710A165D584F}" srcOrd="1" destOrd="0" presId="urn:microsoft.com/office/officeart/2018/2/layout/IconVerticalSolidList"/>
    <dgm:cxn modelId="{E9B51759-A519-45C7-ADA3-0A9CA97D46EF}" type="presParOf" srcId="{0A25A88C-4781-424B-8C11-17022CC2C5DD}" destId="{7C3B9645-8B10-41C8-A7D3-20A00536B8B0}" srcOrd="2" destOrd="0" presId="urn:microsoft.com/office/officeart/2018/2/layout/IconVerticalSolidList"/>
    <dgm:cxn modelId="{71F8140D-1762-453F-A27E-9EDD0183D627}" type="presParOf" srcId="{0A25A88C-4781-424B-8C11-17022CC2C5DD}" destId="{A98E672B-DE8E-4FC0-917E-64F260C6732F}" srcOrd="3" destOrd="0" presId="urn:microsoft.com/office/officeart/2018/2/layout/IconVerticalSolidList"/>
    <dgm:cxn modelId="{DDDA9239-BA46-49D7-A3DE-2113788FE80B}" type="presParOf" srcId="{DBDD55CE-1407-4B25-AFB3-43A68E34E333}" destId="{C01F999A-F4F3-4671-9093-FE2138306129}" srcOrd="1" destOrd="0" presId="urn:microsoft.com/office/officeart/2018/2/layout/IconVerticalSolidList"/>
    <dgm:cxn modelId="{917A1EBA-AAA7-4950-920A-28432E5561DE}" type="presParOf" srcId="{DBDD55CE-1407-4B25-AFB3-43A68E34E333}" destId="{C97284D6-EB0F-422B-A790-46160CFC49FA}" srcOrd="2" destOrd="0" presId="urn:microsoft.com/office/officeart/2018/2/layout/IconVerticalSolidList"/>
    <dgm:cxn modelId="{239CA32E-482C-4AC8-9120-46D2B623865A}" type="presParOf" srcId="{C97284D6-EB0F-422B-A790-46160CFC49FA}" destId="{DCA4F9F7-CC66-4391-802D-FF85F3D6303F}" srcOrd="0" destOrd="0" presId="urn:microsoft.com/office/officeart/2018/2/layout/IconVerticalSolidList"/>
    <dgm:cxn modelId="{5F58DF4D-B5FE-442D-954C-051C4C134611}" type="presParOf" srcId="{C97284D6-EB0F-422B-A790-46160CFC49FA}" destId="{DEEB722E-6355-44A5-BB54-D1B2FDCBBBF5}" srcOrd="1" destOrd="0" presId="urn:microsoft.com/office/officeart/2018/2/layout/IconVerticalSolidList"/>
    <dgm:cxn modelId="{346B6F38-D4AB-4078-A1A0-CABAEC5DB6D4}" type="presParOf" srcId="{C97284D6-EB0F-422B-A790-46160CFC49FA}" destId="{FB630C93-084F-4C3C-8CE3-04AAD58981AC}" srcOrd="2" destOrd="0" presId="urn:microsoft.com/office/officeart/2018/2/layout/IconVerticalSolidList"/>
    <dgm:cxn modelId="{B6DD2807-1708-4CDD-A746-FD6BD10FFCCF}" type="presParOf" srcId="{C97284D6-EB0F-422B-A790-46160CFC49FA}" destId="{D0DBC0B7-5316-48F8-8DEC-E51328DB4F44}" srcOrd="3" destOrd="0" presId="urn:microsoft.com/office/officeart/2018/2/layout/IconVerticalSolidList"/>
    <dgm:cxn modelId="{5A39A624-E638-460D-9A9D-5BFAEFCCFD6E}" type="presParOf" srcId="{DBDD55CE-1407-4B25-AFB3-43A68E34E333}" destId="{24527A30-0D13-4CB0-98C3-E4A8E784FCFB}" srcOrd="3" destOrd="0" presId="urn:microsoft.com/office/officeart/2018/2/layout/IconVerticalSolidList"/>
    <dgm:cxn modelId="{A4504258-A353-4966-B751-F99B25045AD0}" type="presParOf" srcId="{DBDD55CE-1407-4B25-AFB3-43A68E34E333}" destId="{8F12F5E4-9D69-45DB-8C59-72F8E50FC5F0}" srcOrd="4" destOrd="0" presId="urn:microsoft.com/office/officeart/2018/2/layout/IconVerticalSolidList"/>
    <dgm:cxn modelId="{307C8421-9EF0-4DCB-BD38-6BF097CC9BAD}" type="presParOf" srcId="{8F12F5E4-9D69-45DB-8C59-72F8E50FC5F0}" destId="{022EB875-C1B1-466F-A93B-B453185F98B4}" srcOrd="0" destOrd="0" presId="urn:microsoft.com/office/officeart/2018/2/layout/IconVerticalSolidList"/>
    <dgm:cxn modelId="{888F25C6-2DCC-43FB-A441-78C8FAB83576}" type="presParOf" srcId="{8F12F5E4-9D69-45DB-8C59-72F8E50FC5F0}" destId="{3EC046CA-47A6-4FAD-A73B-ADCF95EC06F9}" srcOrd="1" destOrd="0" presId="urn:microsoft.com/office/officeart/2018/2/layout/IconVerticalSolidList"/>
    <dgm:cxn modelId="{59DDAAE1-32C0-41A4-9BBD-6133CB6148C7}" type="presParOf" srcId="{8F12F5E4-9D69-45DB-8C59-72F8E50FC5F0}" destId="{37D303CC-C03F-4327-9CF6-3350A31E10C2}" srcOrd="2" destOrd="0" presId="urn:microsoft.com/office/officeart/2018/2/layout/IconVerticalSolidList"/>
    <dgm:cxn modelId="{ADCC34F3-742C-4E39-8994-6F4998514FA3}" type="presParOf" srcId="{8F12F5E4-9D69-45DB-8C59-72F8E50FC5F0}" destId="{BC2AD77C-58D9-4E2F-880C-B058DD41CE4C}" srcOrd="3" destOrd="0" presId="urn:microsoft.com/office/officeart/2018/2/layout/IconVerticalSolidList"/>
    <dgm:cxn modelId="{0A5D93F8-198D-4E3D-A467-73C09447BB31}" type="presParOf" srcId="{DBDD55CE-1407-4B25-AFB3-43A68E34E333}" destId="{7EC60579-0360-4E59-B9FD-C6AED5524EED}" srcOrd="5" destOrd="0" presId="urn:microsoft.com/office/officeart/2018/2/layout/IconVerticalSolidList"/>
    <dgm:cxn modelId="{764EB823-B876-4C74-89C9-B3E9D5D41EF2}" type="presParOf" srcId="{DBDD55CE-1407-4B25-AFB3-43A68E34E333}" destId="{7E96D22C-9E5C-47DD-9737-DFB92D1A7C8F}" srcOrd="6" destOrd="0" presId="urn:microsoft.com/office/officeart/2018/2/layout/IconVerticalSolidList"/>
    <dgm:cxn modelId="{C663F828-FCAD-43B0-8975-18F5668CA631}" type="presParOf" srcId="{7E96D22C-9E5C-47DD-9737-DFB92D1A7C8F}" destId="{20DE41DA-2045-413F-9A1F-8D1A392078A3}" srcOrd="0" destOrd="0" presId="urn:microsoft.com/office/officeart/2018/2/layout/IconVerticalSolidList"/>
    <dgm:cxn modelId="{83E45B72-DA0F-41D7-BB58-FC3649E5B173}" type="presParOf" srcId="{7E96D22C-9E5C-47DD-9737-DFB92D1A7C8F}" destId="{60DDA6A5-C293-4F4F-B3F5-56B8A13C883A}" srcOrd="1" destOrd="0" presId="urn:microsoft.com/office/officeart/2018/2/layout/IconVerticalSolidList"/>
    <dgm:cxn modelId="{3874D92B-CC69-4B58-87FF-2E80A13F79B4}" type="presParOf" srcId="{7E96D22C-9E5C-47DD-9737-DFB92D1A7C8F}" destId="{6D847305-3115-4634-BBFB-B1189BF1A8DE}" srcOrd="2" destOrd="0" presId="urn:microsoft.com/office/officeart/2018/2/layout/IconVerticalSolidList"/>
    <dgm:cxn modelId="{EFB49240-AE79-45D4-9C7C-4E5108E43B23}" type="presParOf" srcId="{7E96D22C-9E5C-47DD-9737-DFB92D1A7C8F}" destId="{39D1DA96-F022-456D-9655-A2FA193F8E1A}" srcOrd="3" destOrd="0" presId="urn:microsoft.com/office/officeart/2018/2/layout/IconVerticalSolidList"/>
    <dgm:cxn modelId="{93D72660-C298-42A2-B6F7-FA5B1D805DC4}" type="presParOf" srcId="{DBDD55CE-1407-4B25-AFB3-43A68E34E333}" destId="{43D27C0C-0B04-4F67-B1E9-7018D7CC8D5F}" srcOrd="7" destOrd="0" presId="urn:microsoft.com/office/officeart/2018/2/layout/IconVerticalSolidList"/>
    <dgm:cxn modelId="{481FFEE6-6838-40D4-8608-EEF5D18B4280}" type="presParOf" srcId="{DBDD55CE-1407-4B25-AFB3-43A68E34E333}" destId="{DF000EFA-2CEA-4826-B31A-70893DA0F281}" srcOrd="8" destOrd="0" presId="urn:microsoft.com/office/officeart/2018/2/layout/IconVerticalSolidList"/>
    <dgm:cxn modelId="{72C80F7D-695A-4DC6-BC7C-B978D5B16D4E}" type="presParOf" srcId="{DF000EFA-2CEA-4826-B31A-70893DA0F281}" destId="{76BB1144-B374-44CF-A4F4-84505641286A}" srcOrd="0" destOrd="0" presId="urn:microsoft.com/office/officeart/2018/2/layout/IconVerticalSolidList"/>
    <dgm:cxn modelId="{E9F1F372-F630-4703-AD3B-B6D759E3986C}" type="presParOf" srcId="{DF000EFA-2CEA-4826-B31A-70893DA0F281}" destId="{80502DAB-0F4E-48D5-99B3-9ADC858B30C1}" srcOrd="1" destOrd="0" presId="urn:microsoft.com/office/officeart/2018/2/layout/IconVerticalSolidList"/>
    <dgm:cxn modelId="{115D33E2-3A8F-46E1-9721-B42280F1716A}" type="presParOf" srcId="{DF000EFA-2CEA-4826-B31A-70893DA0F281}" destId="{3148ECE8-48C1-424D-BF09-C8F545079C62}" srcOrd="2" destOrd="0" presId="urn:microsoft.com/office/officeart/2018/2/layout/IconVerticalSolidList"/>
    <dgm:cxn modelId="{74A5A582-A89B-43AD-8716-386A5AF990DE}" type="presParOf" srcId="{DF000EFA-2CEA-4826-B31A-70893DA0F281}" destId="{03D642FC-BDD0-47C4-9FA6-41A466189D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16143-3BFB-4AC4-96C3-627B5A74BA52}">
      <dsp:nvSpPr>
        <dsp:cNvPr id="0" name=""/>
        <dsp:cNvSpPr/>
      </dsp:nvSpPr>
      <dsp:spPr>
        <a:xfrm>
          <a:off x="0" y="0"/>
          <a:ext cx="8097012" cy="76552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latin typeface="Times New Roman" panose="02020603050405020304" pitchFamily="18" charset="0"/>
              <a:cs typeface="Times New Roman" panose="02020603050405020304" pitchFamily="18" charset="0"/>
            </a:rPr>
            <a:t>Nguyễn Hữu Tiến Anh (Leader)</a:t>
          </a:r>
        </a:p>
      </dsp:txBody>
      <dsp:txXfrm>
        <a:off x="22421" y="22421"/>
        <a:ext cx="7181386" cy="720682"/>
      </dsp:txXfrm>
    </dsp:sp>
    <dsp:sp modelId="{28E34AB6-F1EB-44BF-AB1A-A9C3AF47A75D}">
      <dsp:nvSpPr>
        <dsp:cNvPr id="0" name=""/>
        <dsp:cNvSpPr/>
      </dsp:nvSpPr>
      <dsp:spPr>
        <a:xfrm>
          <a:off x="604647" y="871846"/>
          <a:ext cx="8097012" cy="765524"/>
        </a:xfrm>
        <a:prstGeom prst="roundRect">
          <a:avLst>
            <a:gd name="adj" fmla="val 10000"/>
          </a:avLst>
        </a:prstGeom>
        <a:solidFill>
          <a:schemeClr val="accent2">
            <a:hueOff val="-379874"/>
            <a:satOff val="157"/>
            <a:lumOff val="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latin typeface="Times New Roman" panose="02020603050405020304" pitchFamily="18" charset="0"/>
              <a:cs typeface="Times New Roman" panose="02020603050405020304" pitchFamily="18" charset="0"/>
            </a:rPr>
            <a:t>Đặng Tất Thành</a:t>
          </a:r>
        </a:p>
      </dsp:txBody>
      <dsp:txXfrm>
        <a:off x="627068" y="894267"/>
        <a:ext cx="6949932" cy="720682"/>
      </dsp:txXfrm>
    </dsp:sp>
    <dsp:sp modelId="{7D2765BC-EDEF-48C4-A8F7-0708EEB08E58}">
      <dsp:nvSpPr>
        <dsp:cNvPr id="0" name=""/>
        <dsp:cNvSpPr/>
      </dsp:nvSpPr>
      <dsp:spPr>
        <a:xfrm>
          <a:off x="1209293" y="1743693"/>
          <a:ext cx="8097012" cy="765524"/>
        </a:xfrm>
        <a:prstGeom prst="roundRect">
          <a:avLst>
            <a:gd name="adj" fmla="val 10000"/>
          </a:avLst>
        </a:prstGeom>
        <a:solidFill>
          <a:schemeClr val="accent2">
            <a:hueOff val="-759749"/>
            <a:satOff val="314"/>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latin typeface="Times New Roman" panose="02020603050405020304" pitchFamily="18" charset="0"/>
              <a:cs typeface="Times New Roman" panose="02020603050405020304" pitchFamily="18" charset="0"/>
            </a:rPr>
            <a:t>Đan Công Duy</a:t>
          </a:r>
        </a:p>
      </dsp:txBody>
      <dsp:txXfrm>
        <a:off x="1231714" y="1766114"/>
        <a:ext cx="6949932" cy="720682"/>
      </dsp:txXfrm>
    </dsp:sp>
    <dsp:sp modelId="{41F6CA19-54BF-474A-9C93-111A1C7F94BE}">
      <dsp:nvSpPr>
        <dsp:cNvPr id="0" name=""/>
        <dsp:cNvSpPr/>
      </dsp:nvSpPr>
      <dsp:spPr>
        <a:xfrm>
          <a:off x="1813940" y="2615540"/>
          <a:ext cx="8097012" cy="765524"/>
        </a:xfrm>
        <a:prstGeom prst="roundRect">
          <a:avLst>
            <a:gd name="adj" fmla="val 10000"/>
          </a:avLst>
        </a:prstGeom>
        <a:solidFill>
          <a:schemeClr val="accent2">
            <a:hueOff val="-1139623"/>
            <a:satOff val="471"/>
            <a:lumOff val="48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latin typeface="Times New Roman" panose="02020603050405020304" pitchFamily="18" charset="0"/>
              <a:cs typeface="Times New Roman" panose="02020603050405020304" pitchFamily="18" charset="0"/>
            </a:rPr>
            <a:t>Nguyễn Minh Đức</a:t>
          </a:r>
        </a:p>
      </dsp:txBody>
      <dsp:txXfrm>
        <a:off x="1836361" y="2637961"/>
        <a:ext cx="6949932" cy="720682"/>
      </dsp:txXfrm>
    </dsp:sp>
    <dsp:sp modelId="{C55B06FD-ABAA-4D64-B63A-4A332ACE50A7}">
      <dsp:nvSpPr>
        <dsp:cNvPr id="0" name=""/>
        <dsp:cNvSpPr/>
      </dsp:nvSpPr>
      <dsp:spPr>
        <a:xfrm>
          <a:off x="2418587" y="3487387"/>
          <a:ext cx="8097012" cy="765524"/>
        </a:xfrm>
        <a:prstGeom prst="roundRect">
          <a:avLst>
            <a:gd name="adj" fmla="val 10000"/>
          </a:avLst>
        </a:prstGeom>
        <a:solidFill>
          <a:schemeClr val="accent2">
            <a:hueOff val="-1519498"/>
            <a:satOff val="628"/>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latin typeface="Times New Roman" panose="02020603050405020304" pitchFamily="18" charset="0"/>
              <a:cs typeface="Times New Roman" panose="02020603050405020304" pitchFamily="18" charset="0"/>
            </a:rPr>
            <a:t>Thái Minh Quang</a:t>
          </a:r>
        </a:p>
      </dsp:txBody>
      <dsp:txXfrm>
        <a:off x="2441008" y="3509808"/>
        <a:ext cx="6949932" cy="720682"/>
      </dsp:txXfrm>
    </dsp:sp>
    <dsp:sp modelId="{67824DB6-5CFF-4A90-94F6-7755BDCF171A}">
      <dsp:nvSpPr>
        <dsp:cNvPr id="0" name=""/>
        <dsp:cNvSpPr/>
      </dsp:nvSpPr>
      <dsp:spPr>
        <a:xfrm>
          <a:off x="7599421" y="559257"/>
          <a:ext cx="497590" cy="49759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Times New Roman" panose="02020603050405020304" pitchFamily="18" charset="0"/>
            <a:cs typeface="Times New Roman" panose="02020603050405020304" pitchFamily="18" charset="0"/>
          </a:endParaRPr>
        </a:p>
      </dsp:txBody>
      <dsp:txXfrm>
        <a:off x="7711379" y="559257"/>
        <a:ext cx="273674" cy="374436"/>
      </dsp:txXfrm>
    </dsp:sp>
    <dsp:sp modelId="{438EA1A4-8134-4593-A32A-DCEB495B360C}">
      <dsp:nvSpPr>
        <dsp:cNvPr id="0" name=""/>
        <dsp:cNvSpPr/>
      </dsp:nvSpPr>
      <dsp:spPr>
        <a:xfrm>
          <a:off x="8204068" y="1431104"/>
          <a:ext cx="497590" cy="497590"/>
        </a:xfrm>
        <a:prstGeom prst="downArrow">
          <a:avLst>
            <a:gd name="adj1" fmla="val 55000"/>
            <a:gd name="adj2" fmla="val 45000"/>
          </a:avLst>
        </a:prstGeom>
        <a:solidFill>
          <a:schemeClr val="accent2">
            <a:tint val="40000"/>
            <a:alpha val="90000"/>
            <a:hueOff val="-475943"/>
            <a:satOff val="2665"/>
            <a:lumOff val="442"/>
            <a:alphaOff val="0"/>
          </a:schemeClr>
        </a:solidFill>
        <a:ln w="12700" cap="flat" cmpd="sng" algn="ctr">
          <a:solidFill>
            <a:schemeClr val="accent2">
              <a:tint val="40000"/>
              <a:alpha val="90000"/>
              <a:hueOff val="-475943"/>
              <a:satOff val="2665"/>
              <a:lumOff val="4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Times New Roman" panose="02020603050405020304" pitchFamily="18" charset="0"/>
            <a:cs typeface="Times New Roman" panose="02020603050405020304" pitchFamily="18" charset="0"/>
          </a:endParaRPr>
        </a:p>
      </dsp:txBody>
      <dsp:txXfrm>
        <a:off x="8316026" y="1431104"/>
        <a:ext cx="273674" cy="374436"/>
      </dsp:txXfrm>
    </dsp:sp>
    <dsp:sp modelId="{2BBB8EA3-13A8-40D2-B323-F6C036DF0020}">
      <dsp:nvSpPr>
        <dsp:cNvPr id="0" name=""/>
        <dsp:cNvSpPr/>
      </dsp:nvSpPr>
      <dsp:spPr>
        <a:xfrm>
          <a:off x="8808715" y="2290193"/>
          <a:ext cx="497590" cy="497590"/>
        </a:xfrm>
        <a:prstGeom prst="downArrow">
          <a:avLst>
            <a:gd name="adj1" fmla="val 55000"/>
            <a:gd name="adj2" fmla="val 45000"/>
          </a:avLst>
        </a:prstGeom>
        <a:solidFill>
          <a:schemeClr val="accent2">
            <a:tint val="40000"/>
            <a:alpha val="90000"/>
            <a:hueOff val="-951885"/>
            <a:satOff val="5331"/>
            <a:lumOff val="885"/>
            <a:alphaOff val="0"/>
          </a:schemeClr>
        </a:solidFill>
        <a:ln w="12700" cap="flat" cmpd="sng" algn="ctr">
          <a:solidFill>
            <a:schemeClr val="accent2">
              <a:tint val="40000"/>
              <a:alpha val="90000"/>
              <a:hueOff val="-951885"/>
              <a:satOff val="5331"/>
              <a:lumOff val="8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Times New Roman" panose="02020603050405020304" pitchFamily="18" charset="0"/>
            <a:cs typeface="Times New Roman" panose="02020603050405020304" pitchFamily="18" charset="0"/>
          </a:endParaRPr>
        </a:p>
      </dsp:txBody>
      <dsp:txXfrm>
        <a:off x="8920673" y="2290193"/>
        <a:ext cx="273674" cy="374436"/>
      </dsp:txXfrm>
    </dsp:sp>
    <dsp:sp modelId="{F5F3E6B3-2EB3-43C8-9B47-3E7972D9B02D}">
      <dsp:nvSpPr>
        <dsp:cNvPr id="0" name=""/>
        <dsp:cNvSpPr/>
      </dsp:nvSpPr>
      <dsp:spPr>
        <a:xfrm>
          <a:off x="9413362" y="3170545"/>
          <a:ext cx="497590" cy="497590"/>
        </a:xfrm>
        <a:prstGeom prst="downArrow">
          <a:avLst>
            <a:gd name="adj1" fmla="val 55000"/>
            <a:gd name="adj2" fmla="val 45000"/>
          </a:avLst>
        </a:prstGeom>
        <a:solidFill>
          <a:schemeClr val="accent2">
            <a:tint val="40000"/>
            <a:alpha val="90000"/>
            <a:hueOff val="-1427828"/>
            <a:satOff val="7996"/>
            <a:lumOff val="1327"/>
            <a:alphaOff val="0"/>
          </a:schemeClr>
        </a:solidFill>
        <a:ln w="12700" cap="flat" cmpd="sng" algn="ctr">
          <a:solidFill>
            <a:schemeClr val="accent2">
              <a:tint val="40000"/>
              <a:alpha val="90000"/>
              <a:hueOff val="-1427828"/>
              <a:satOff val="7996"/>
              <a:lumOff val="132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Times New Roman" panose="02020603050405020304" pitchFamily="18" charset="0"/>
            <a:cs typeface="Times New Roman" panose="02020603050405020304" pitchFamily="18" charset="0"/>
          </a:endParaRPr>
        </a:p>
      </dsp:txBody>
      <dsp:txXfrm>
        <a:off x="9525320" y="3170545"/>
        <a:ext cx="273674" cy="3744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9F6D7-1AF1-498A-B198-EC39F0555111}">
      <dsp:nvSpPr>
        <dsp:cNvPr id="0" name=""/>
        <dsp:cNvSpPr/>
      </dsp:nvSpPr>
      <dsp:spPr>
        <a:xfrm>
          <a:off x="24645" y="487"/>
          <a:ext cx="3270721" cy="19624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vi-VN" sz="4000" b="0" i="0" kern="1200"/>
            <a:t>FE-01: home and dashboard.</a:t>
          </a:r>
          <a:endParaRPr lang="en-US" sz="4000" kern="1200"/>
        </a:p>
      </dsp:txBody>
      <dsp:txXfrm>
        <a:off x="24645" y="487"/>
        <a:ext cx="3270721" cy="1962432"/>
      </dsp:txXfrm>
    </dsp:sp>
    <dsp:sp modelId="{B7764D30-6D71-4967-8E63-5766AEB3A730}">
      <dsp:nvSpPr>
        <dsp:cNvPr id="0" name=""/>
        <dsp:cNvSpPr/>
      </dsp:nvSpPr>
      <dsp:spPr>
        <a:xfrm>
          <a:off x="3622439" y="487"/>
          <a:ext cx="3270721" cy="1962432"/>
        </a:xfrm>
        <a:prstGeom prst="rect">
          <a:avLst/>
        </a:prstGeom>
        <a:solidFill>
          <a:schemeClr val="accent5">
            <a:hueOff val="-299626"/>
            <a:satOff val="491"/>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vi-VN" sz="4000" b="0" i="0" kern="1200"/>
            <a:t>FE-02: login, register.</a:t>
          </a:r>
          <a:endParaRPr lang="en-US" sz="4000" kern="1200"/>
        </a:p>
      </dsp:txBody>
      <dsp:txXfrm>
        <a:off x="3622439" y="487"/>
        <a:ext cx="3270721" cy="1962432"/>
      </dsp:txXfrm>
    </dsp:sp>
    <dsp:sp modelId="{A34B5518-9C6F-4E5A-B8E4-BD0492753C26}">
      <dsp:nvSpPr>
        <dsp:cNvPr id="0" name=""/>
        <dsp:cNvSpPr/>
      </dsp:nvSpPr>
      <dsp:spPr>
        <a:xfrm>
          <a:off x="7220232" y="487"/>
          <a:ext cx="3270721" cy="1962432"/>
        </a:xfrm>
        <a:prstGeom prst="rect">
          <a:avLst/>
        </a:prstGeom>
        <a:solidFill>
          <a:schemeClr val="accent5">
            <a:hueOff val="-599253"/>
            <a:satOff val="983"/>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vi-VN" sz="4000" b="0" i="0" kern="1200"/>
            <a:t>FE-03: setting list, setting detail.</a:t>
          </a:r>
          <a:endParaRPr lang="en-US" sz="4000" kern="1200"/>
        </a:p>
      </dsp:txBody>
      <dsp:txXfrm>
        <a:off x="7220232" y="487"/>
        <a:ext cx="3270721" cy="1962432"/>
      </dsp:txXfrm>
    </dsp:sp>
    <dsp:sp modelId="{5CF9B98A-59E5-4C1F-BD60-7C847F1D5913}">
      <dsp:nvSpPr>
        <dsp:cNvPr id="0" name=""/>
        <dsp:cNvSpPr/>
      </dsp:nvSpPr>
      <dsp:spPr>
        <a:xfrm>
          <a:off x="24645" y="2289992"/>
          <a:ext cx="3270721" cy="1962432"/>
        </a:xfrm>
        <a:prstGeom prst="rect">
          <a:avLst/>
        </a:prstGeom>
        <a:solidFill>
          <a:schemeClr val="accent5">
            <a:hueOff val="-898879"/>
            <a:satOff val="1474"/>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vi-VN" sz="4000" b="0" i="0" kern="1200"/>
            <a:t>FE-04: user profile, comment, manage LOC.</a:t>
          </a:r>
          <a:endParaRPr lang="en-US" sz="4000" kern="1200"/>
        </a:p>
      </dsp:txBody>
      <dsp:txXfrm>
        <a:off x="24645" y="2289992"/>
        <a:ext cx="3270721" cy="1962432"/>
      </dsp:txXfrm>
    </dsp:sp>
    <dsp:sp modelId="{376BECBD-EACC-472A-B31E-A4D92EB49956}">
      <dsp:nvSpPr>
        <dsp:cNvPr id="0" name=""/>
        <dsp:cNvSpPr/>
      </dsp:nvSpPr>
      <dsp:spPr>
        <a:xfrm>
          <a:off x="3622439" y="2289992"/>
          <a:ext cx="3270721" cy="1962432"/>
        </a:xfrm>
        <a:prstGeom prst="rect">
          <a:avLst/>
        </a:prstGeom>
        <a:solidFill>
          <a:schemeClr val="accent5">
            <a:hueOff val="-1198506"/>
            <a:satOff val="1966"/>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vi-VN" sz="4000" b="0" i="0" kern="1200"/>
            <a:t>FE-05: edit user profile, create content for students.</a:t>
          </a:r>
          <a:endParaRPr lang="en-US" sz="4000" kern="1200"/>
        </a:p>
      </dsp:txBody>
      <dsp:txXfrm>
        <a:off x="3622439" y="2289992"/>
        <a:ext cx="3270721" cy="1962432"/>
      </dsp:txXfrm>
    </dsp:sp>
    <dsp:sp modelId="{D09A5E0E-70F5-49AA-B8B1-1F73DD809176}">
      <dsp:nvSpPr>
        <dsp:cNvPr id="0" name=""/>
        <dsp:cNvSpPr/>
      </dsp:nvSpPr>
      <dsp:spPr>
        <a:xfrm>
          <a:off x="7220232" y="2289992"/>
          <a:ext cx="3270721" cy="1962432"/>
        </a:xfrm>
        <a:prstGeom prst="rect">
          <a:avLst/>
        </a:prstGeom>
        <a:solidFill>
          <a:schemeClr val="accent5">
            <a:hueOff val="-1498132"/>
            <a:satOff val="2457"/>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vi-VN" sz="4000" b="0" i="0" kern="1200"/>
            <a:t>FE-06: push file on system, view score of student.</a:t>
          </a:r>
          <a:endParaRPr lang="en-US" sz="4000" kern="1200"/>
        </a:p>
      </dsp:txBody>
      <dsp:txXfrm>
        <a:off x="7220232" y="2289992"/>
        <a:ext cx="3270721" cy="1962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339D9-034A-4FFF-8B32-B9482A309C83}">
      <dsp:nvSpPr>
        <dsp:cNvPr id="0" name=""/>
        <dsp:cNvSpPr/>
      </dsp:nvSpPr>
      <dsp:spPr>
        <a:xfrm>
          <a:off x="0" y="3000"/>
          <a:ext cx="6900512" cy="26945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kern="1200"/>
            <a:t>Users as role students can upload files to submit projects for lecture to grade and comment.</a:t>
          </a:r>
        </a:p>
      </dsp:txBody>
      <dsp:txXfrm>
        <a:off x="131535" y="134535"/>
        <a:ext cx="6637442" cy="2431440"/>
      </dsp:txXfrm>
    </dsp:sp>
    <dsp:sp modelId="{86B8BB76-9201-4812-83CC-041BF8041E6B}">
      <dsp:nvSpPr>
        <dsp:cNvPr id="0" name=""/>
        <dsp:cNvSpPr/>
      </dsp:nvSpPr>
      <dsp:spPr>
        <a:xfrm>
          <a:off x="0" y="2838630"/>
          <a:ext cx="6900512" cy="2694510"/>
        </a:xfrm>
        <a:prstGeom prst="roundRect">
          <a:avLst/>
        </a:prstGeom>
        <a:solidFill>
          <a:schemeClr val="accent2">
            <a:hueOff val="-1519498"/>
            <a:satOff val="628"/>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kern="1200"/>
            <a:t>Teachers can create deadlines for students, after the required time students can’t do any work on this process.</a:t>
          </a:r>
        </a:p>
      </dsp:txBody>
      <dsp:txXfrm>
        <a:off x="131535" y="2970165"/>
        <a:ext cx="6637442" cy="24314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72548-9011-4648-A839-D0B5DF9EFB8E}">
      <dsp:nvSpPr>
        <dsp:cNvPr id="0" name=""/>
        <dsp:cNvSpPr/>
      </dsp:nvSpPr>
      <dsp:spPr>
        <a:xfrm>
          <a:off x="0" y="675"/>
          <a:ext cx="6900512" cy="15813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EB947D-C8E8-4FD8-9C1D-5F844B358896}">
      <dsp:nvSpPr>
        <dsp:cNvPr id="0" name=""/>
        <dsp:cNvSpPr/>
      </dsp:nvSpPr>
      <dsp:spPr>
        <a:xfrm>
          <a:off x="478363" y="356483"/>
          <a:ext cx="869752" cy="869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2CFB6E-51CC-43D2-863E-07C844E08764}">
      <dsp:nvSpPr>
        <dsp:cNvPr id="0" name=""/>
        <dsp:cNvSpPr/>
      </dsp:nvSpPr>
      <dsp:spPr>
        <a:xfrm>
          <a:off x="1826480" y="675"/>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1111250">
            <a:lnSpc>
              <a:spcPct val="90000"/>
            </a:lnSpc>
            <a:spcBef>
              <a:spcPct val="0"/>
            </a:spcBef>
            <a:spcAft>
              <a:spcPct val="35000"/>
            </a:spcAft>
            <a:buNone/>
          </a:pPr>
          <a:r>
            <a:rPr lang="en-US" sz="2500" kern="1200"/>
            <a:t>Users may require a real-time system counting down from the website.</a:t>
          </a:r>
        </a:p>
      </dsp:txBody>
      <dsp:txXfrm>
        <a:off x="1826480" y="675"/>
        <a:ext cx="5074031" cy="1581368"/>
      </dsp:txXfrm>
    </dsp:sp>
    <dsp:sp modelId="{382DE2EB-6617-49C8-AD60-F5CB4FD8C149}">
      <dsp:nvSpPr>
        <dsp:cNvPr id="0" name=""/>
        <dsp:cNvSpPr/>
      </dsp:nvSpPr>
      <dsp:spPr>
        <a:xfrm>
          <a:off x="0" y="1977386"/>
          <a:ext cx="6900512" cy="15813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D45DBC-6050-415B-8854-C26B39C9C188}">
      <dsp:nvSpPr>
        <dsp:cNvPr id="0" name=""/>
        <dsp:cNvSpPr/>
      </dsp:nvSpPr>
      <dsp:spPr>
        <a:xfrm>
          <a:off x="478363" y="2333194"/>
          <a:ext cx="869752" cy="869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28A637-7BA1-4CC7-80BC-4E0665143C87}">
      <dsp:nvSpPr>
        <dsp:cNvPr id="0" name=""/>
        <dsp:cNvSpPr/>
      </dsp:nvSpPr>
      <dsp:spPr>
        <a:xfrm>
          <a:off x="1826480" y="197738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1111250">
            <a:lnSpc>
              <a:spcPct val="90000"/>
            </a:lnSpc>
            <a:spcBef>
              <a:spcPct val="0"/>
            </a:spcBef>
            <a:spcAft>
              <a:spcPct val="35000"/>
            </a:spcAft>
            <a:buNone/>
          </a:pPr>
          <a:r>
            <a:rPr lang="en-US" sz="2500" kern="1200"/>
            <a:t>Users may require a larger file than file can accept.</a:t>
          </a:r>
        </a:p>
      </dsp:txBody>
      <dsp:txXfrm>
        <a:off x="1826480" y="1977386"/>
        <a:ext cx="5074031" cy="1581368"/>
      </dsp:txXfrm>
    </dsp:sp>
    <dsp:sp modelId="{0734BD25-D606-4060-9B56-438B64CE1902}">
      <dsp:nvSpPr>
        <dsp:cNvPr id="0" name=""/>
        <dsp:cNvSpPr/>
      </dsp:nvSpPr>
      <dsp:spPr>
        <a:xfrm>
          <a:off x="0" y="3954096"/>
          <a:ext cx="6900512" cy="15813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56326E-CFC5-4836-A9D0-AB4BDC3CDF5F}">
      <dsp:nvSpPr>
        <dsp:cNvPr id="0" name=""/>
        <dsp:cNvSpPr/>
      </dsp:nvSpPr>
      <dsp:spPr>
        <a:xfrm>
          <a:off x="478363" y="4309904"/>
          <a:ext cx="869752" cy="869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73D27A-CFDC-49C3-AF2D-87C5B7870C13}">
      <dsp:nvSpPr>
        <dsp:cNvPr id="0" name=""/>
        <dsp:cNvSpPr/>
      </dsp:nvSpPr>
      <dsp:spPr>
        <a:xfrm>
          <a:off x="1826480" y="395409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1111250">
            <a:lnSpc>
              <a:spcPct val="90000"/>
            </a:lnSpc>
            <a:spcBef>
              <a:spcPct val="0"/>
            </a:spcBef>
            <a:spcAft>
              <a:spcPct val="35000"/>
            </a:spcAft>
            <a:buNone/>
          </a:pPr>
          <a:r>
            <a:rPr lang="en-US" sz="2500" kern="1200"/>
            <a:t>Users may need to rename a file or a note for their project. </a:t>
          </a:r>
        </a:p>
      </dsp:txBody>
      <dsp:txXfrm>
        <a:off x="1826480" y="3954096"/>
        <a:ext cx="5074031" cy="15813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AF704-D5EA-409A-898C-38FFC092CF60}">
      <dsp:nvSpPr>
        <dsp:cNvPr id="0" name=""/>
        <dsp:cNvSpPr/>
      </dsp:nvSpPr>
      <dsp:spPr>
        <a:xfrm>
          <a:off x="0" y="3321"/>
          <a:ext cx="10515600" cy="70755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2E86F6-B1C9-4A18-BB0A-710A165D584F}">
      <dsp:nvSpPr>
        <dsp:cNvPr id="0" name=""/>
        <dsp:cNvSpPr/>
      </dsp:nvSpPr>
      <dsp:spPr>
        <a:xfrm>
          <a:off x="214034" y="162521"/>
          <a:ext cx="389153" cy="3891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8E672B-DE8E-4FC0-917E-64F260C6732F}">
      <dsp:nvSpPr>
        <dsp:cNvPr id="0" name=""/>
        <dsp:cNvSpPr/>
      </dsp:nvSpPr>
      <dsp:spPr>
        <a:xfrm>
          <a:off x="817223" y="3321"/>
          <a:ext cx="9698376" cy="707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83" tIns="74883" rIns="74883" bIns="74883" numCol="1" spcCol="1270" anchor="ctr" anchorCtr="0">
          <a:noAutofit/>
        </a:bodyPr>
        <a:lstStyle/>
        <a:p>
          <a:pPr marL="0" lvl="0" indent="0" algn="l" defTabSz="844550">
            <a:lnSpc>
              <a:spcPct val="100000"/>
            </a:lnSpc>
            <a:spcBef>
              <a:spcPct val="0"/>
            </a:spcBef>
            <a:spcAft>
              <a:spcPct val="35000"/>
            </a:spcAft>
            <a:buNone/>
          </a:pPr>
          <a:r>
            <a:rPr lang="en-US" sz="1900" b="0" i="0" kern="1200"/>
            <a:t>User detail feature</a:t>
          </a:r>
          <a:endParaRPr lang="en-US" sz="1900" kern="1200"/>
        </a:p>
      </dsp:txBody>
      <dsp:txXfrm>
        <a:off x="817223" y="3321"/>
        <a:ext cx="9698376" cy="707552"/>
      </dsp:txXfrm>
    </dsp:sp>
    <dsp:sp modelId="{DCA4F9F7-CC66-4391-802D-FF85F3D6303F}">
      <dsp:nvSpPr>
        <dsp:cNvPr id="0" name=""/>
        <dsp:cNvSpPr/>
      </dsp:nvSpPr>
      <dsp:spPr>
        <a:xfrm>
          <a:off x="0" y="887762"/>
          <a:ext cx="10515600" cy="70755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EB722E-6355-44A5-BB54-D1B2FDCBBBF5}">
      <dsp:nvSpPr>
        <dsp:cNvPr id="0" name=""/>
        <dsp:cNvSpPr/>
      </dsp:nvSpPr>
      <dsp:spPr>
        <a:xfrm>
          <a:off x="214034" y="1046962"/>
          <a:ext cx="389153" cy="3891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DBC0B7-5316-48F8-8DEC-E51328DB4F44}">
      <dsp:nvSpPr>
        <dsp:cNvPr id="0" name=""/>
        <dsp:cNvSpPr/>
      </dsp:nvSpPr>
      <dsp:spPr>
        <a:xfrm>
          <a:off x="817223" y="887762"/>
          <a:ext cx="9698376" cy="707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83" tIns="74883" rIns="74883" bIns="74883" numCol="1" spcCol="1270" anchor="ctr" anchorCtr="0">
          <a:noAutofit/>
        </a:bodyPr>
        <a:lstStyle/>
        <a:p>
          <a:pPr marL="0" lvl="0" indent="0" algn="l" defTabSz="844550">
            <a:lnSpc>
              <a:spcPct val="100000"/>
            </a:lnSpc>
            <a:spcBef>
              <a:spcPct val="0"/>
            </a:spcBef>
            <a:spcAft>
              <a:spcPct val="35000"/>
            </a:spcAft>
            <a:buNone/>
          </a:pPr>
          <a:r>
            <a:rPr lang="en-US" sz="1900" b="0" i="0" kern="1200"/>
            <a:t>Class detail feature</a:t>
          </a:r>
          <a:endParaRPr lang="en-US" sz="1900" kern="1200"/>
        </a:p>
      </dsp:txBody>
      <dsp:txXfrm>
        <a:off x="817223" y="887762"/>
        <a:ext cx="9698376" cy="707552"/>
      </dsp:txXfrm>
    </dsp:sp>
    <dsp:sp modelId="{022EB875-C1B1-466F-A93B-B453185F98B4}">
      <dsp:nvSpPr>
        <dsp:cNvPr id="0" name=""/>
        <dsp:cNvSpPr/>
      </dsp:nvSpPr>
      <dsp:spPr>
        <a:xfrm>
          <a:off x="0" y="1772203"/>
          <a:ext cx="10515600" cy="70755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046CA-47A6-4FAD-A73B-ADCF95EC06F9}">
      <dsp:nvSpPr>
        <dsp:cNvPr id="0" name=""/>
        <dsp:cNvSpPr/>
      </dsp:nvSpPr>
      <dsp:spPr>
        <a:xfrm>
          <a:off x="214034" y="1931403"/>
          <a:ext cx="389153" cy="3891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2AD77C-58D9-4E2F-880C-B058DD41CE4C}">
      <dsp:nvSpPr>
        <dsp:cNvPr id="0" name=""/>
        <dsp:cNvSpPr/>
      </dsp:nvSpPr>
      <dsp:spPr>
        <a:xfrm>
          <a:off x="817223" y="1772203"/>
          <a:ext cx="9698376" cy="707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83" tIns="74883" rIns="74883" bIns="74883" numCol="1" spcCol="1270" anchor="ctr" anchorCtr="0">
          <a:noAutofit/>
        </a:bodyPr>
        <a:lstStyle/>
        <a:p>
          <a:pPr marL="0" lvl="0" indent="0" algn="l" defTabSz="844550">
            <a:lnSpc>
              <a:spcPct val="100000"/>
            </a:lnSpc>
            <a:spcBef>
              <a:spcPct val="0"/>
            </a:spcBef>
            <a:spcAft>
              <a:spcPct val="35000"/>
            </a:spcAft>
            <a:buNone/>
          </a:pPr>
          <a:r>
            <a:rPr lang="en-US" sz="1900" b="0" i="0" kern="1200"/>
            <a:t>Subject detail feature</a:t>
          </a:r>
          <a:endParaRPr lang="en-US" sz="1900" kern="1200"/>
        </a:p>
      </dsp:txBody>
      <dsp:txXfrm>
        <a:off x="817223" y="1772203"/>
        <a:ext cx="9698376" cy="707552"/>
      </dsp:txXfrm>
    </dsp:sp>
    <dsp:sp modelId="{20DE41DA-2045-413F-9A1F-8D1A392078A3}">
      <dsp:nvSpPr>
        <dsp:cNvPr id="0" name=""/>
        <dsp:cNvSpPr/>
      </dsp:nvSpPr>
      <dsp:spPr>
        <a:xfrm>
          <a:off x="0" y="2656644"/>
          <a:ext cx="10515600" cy="70755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DDA6A5-C293-4F4F-B3F5-56B8A13C883A}">
      <dsp:nvSpPr>
        <dsp:cNvPr id="0" name=""/>
        <dsp:cNvSpPr/>
      </dsp:nvSpPr>
      <dsp:spPr>
        <a:xfrm>
          <a:off x="214034" y="2815843"/>
          <a:ext cx="389153" cy="3891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D1DA96-F022-456D-9655-A2FA193F8E1A}">
      <dsp:nvSpPr>
        <dsp:cNvPr id="0" name=""/>
        <dsp:cNvSpPr/>
      </dsp:nvSpPr>
      <dsp:spPr>
        <a:xfrm>
          <a:off x="817223" y="2656644"/>
          <a:ext cx="9698376" cy="707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83" tIns="74883" rIns="74883" bIns="74883" numCol="1" spcCol="1270" anchor="ctr" anchorCtr="0">
          <a:noAutofit/>
        </a:bodyPr>
        <a:lstStyle/>
        <a:p>
          <a:pPr marL="0" lvl="0" indent="0" algn="l" defTabSz="844550">
            <a:lnSpc>
              <a:spcPct val="100000"/>
            </a:lnSpc>
            <a:spcBef>
              <a:spcPct val="0"/>
            </a:spcBef>
            <a:spcAft>
              <a:spcPct val="35000"/>
            </a:spcAft>
            <a:buNone/>
          </a:pPr>
          <a:r>
            <a:rPr lang="en-US" sz="1900" b="0" i="0" kern="1200"/>
            <a:t>Team detail feature</a:t>
          </a:r>
          <a:endParaRPr lang="en-US" sz="1900" kern="1200"/>
        </a:p>
      </dsp:txBody>
      <dsp:txXfrm>
        <a:off x="817223" y="2656644"/>
        <a:ext cx="9698376" cy="707552"/>
      </dsp:txXfrm>
    </dsp:sp>
    <dsp:sp modelId="{76BB1144-B374-44CF-A4F4-84505641286A}">
      <dsp:nvSpPr>
        <dsp:cNvPr id="0" name=""/>
        <dsp:cNvSpPr/>
      </dsp:nvSpPr>
      <dsp:spPr>
        <a:xfrm>
          <a:off x="0" y="3541085"/>
          <a:ext cx="10515600" cy="70755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502DAB-0F4E-48D5-99B3-9ADC858B30C1}">
      <dsp:nvSpPr>
        <dsp:cNvPr id="0" name=""/>
        <dsp:cNvSpPr/>
      </dsp:nvSpPr>
      <dsp:spPr>
        <a:xfrm>
          <a:off x="214034" y="3700284"/>
          <a:ext cx="389153" cy="3891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D642FC-BDD0-47C4-9FA6-41A466189D94}">
      <dsp:nvSpPr>
        <dsp:cNvPr id="0" name=""/>
        <dsp:cNvSpPr/>
      </dsp:nvSpPr>
      <dsp:spPr>
        <a:xfrm>
          <a:off x="817223" y="3541085"/>
          <a:ext cx="9698376" cy="707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83" tIns="74883" rIns="74883" bIns="74883" numCol="1" spcCol="1270" anchor="ctr" anchorCtr="0">
          <a:noAutofit/>
        </a:bodyPr>
        <a:lstStyle/>
        <a:p>
          <a:pPr marL="0" lvl="0" indent="0" algn="l" defTabSz="844550">
            <a:lnSpc>
              <a:spcPct val="100000"/>
            </a:lnSpc>
            <a:spcBef>
              <a:spcPct val="0"/>
            </a:spcBef>
            <a:spcAft>
              <a:spcPct val="35000"/>
            </a:spcAft>
            <a:buNone/>
          </a:pPr>
          <a:r>
            <a:rPr lang="en-US" sz="1900" b="0" i="0" kern="1200"/>
            <a:t>Iteration detail feature</a:t>
          </a:r>
          <a:endParaRPr lang="en-US" sz="1900" kern="1200"/>
        </a:p>
      </dsp:txBody>
      <dsp:txXfrm>
        <a:off x="817223" y="3541085"/>
        <a:ext cx="9698376" cy="70755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17:57:37.219"/>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6/5/2022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4201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6/5/2022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68425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6/5/2022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9920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6/5/2022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881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6/5/2022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5381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6/5/2022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1258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6/5/2022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8055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6/5/2022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0917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6/5/2022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7714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6/5/2022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668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6/5/2022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084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6/5/2022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5680319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A5B9DB-0BF9-4260-A97B-936524F96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D5FF838-AE3C-5CDC-5F71-182823EAB2FC}"/>
              </a:ext>
            </a:extLst>
          </p:cNvPr>
          <p:cNvPicPr>
            <a:picLocks noChangeAspect="1"/>
          </p:cNvPicPr>
          <p:nvPr/>
        </p:nvPicPr>
        <p:blipFill rotWithShape="1">
          <a:blip r:embed="rId2">
            <a:alphaModFix amt="50000"/>
          </a:blip>
          <a:srcRect t="13307" b="30443"/>
          <a:stretch/>
        </p:blipFill>
        <p:spPr>
          <a:xfrm>
            <a:off x="20" y="10"/>
            <a:ext cx="12191979" cy="6857990"/>
          </a:xfrm>
          <a:prstGeom prst="rect">
            <a:avLst/>
          </a:prstGeom>
        </p:spPr>
      </p:pic>
      <p:sp>
        <p:nvSpPr>
          <p:cNvPr id="11" name="Freeform: Shape 10">
            <a:extLst>
              <a:ext uri="{FF2B5EF4-FFF2-40B4-BE49-F238E27FC236}">
                <a16:creationId xmlns:a16="http://schemas.microsoft.com/office/drawing/2014/main" id="{59824785-89B4-4433-955A-F2C847B15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859" y="614291"/>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664DC3"/>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74DEEB3-5509-EB86-AEDE-121B75943C6A}"/>
              </a:ext>
            </a:extLst>
          </p:cNvPr>
          <p:cNvSpPr>
            <a:spLocks noGrp="1"/>
          </p:cNvSpPr>
          <p:nvPr>
            <p:ph type="ctrTitle"/>
          </p:nvPr>
        </p:nvSpPr>
        <p:spPr>
          <a:xfrm>
            <a:off x="2066925" y="1731762"/>
            <a:ext cx="8058150" cy="2453841"/>
          </a:xfrm>
        </p:spPr>
        <p:txBody>
          <a:bodyPr>
            <a:normAutofit/>
          </a:bodyPr>
          <a:lstStyle/>
          <a:p>
            <a:pPr algn="ctr">
              <a:lnSpc>
                <a:spcPct val="90000"/>
              </a:lnSpc>
            </a:pPr>
            <a:r>
              <a:rPr lang="en-US" sz="8100"/>
              <a:t>SWR302</a:t>
            </a:r>
            <a:br>
              <a:rPr lang="en-US" sz="8100"/>
            </a:br>
            <a:r>
              <a:rPr lang="en-US" sz="8100"/>
              <a:t>ASSIGNMENT 1.2</a:t>
            </a:r>
            <a:endParaRPr lang="vi-VN" sz="8100"/>
          </a:p>
        </p:txBody>
      </p:sp>
      <p:sp>
        <p:nvSpPr>
          <p:cNvPr id="3" name="Subtitle 2">
            <a:extLst>
              <a:ext uri="{FF2B5EF4-FFF2-40B4-BE49-F238E27FC236}">
                <a16:creationId xmlns:a16="http://schemas.microsoft.com/office/drawing/2014/main" id="{C2CFE353-EB5A-76D8-9BAD-C469C18C0C1E}"/>
              </a:ext>
            </a:extLst>
          </p:cNvPr>
          <p:cNvSpPr>
            <a:spLocks noGrp="1"/>
          </p:cNvSpPr>
          <p:nvPr>
            <p:ph type="subTitle" idx="1"/>
          </p:nvPr>
        </p:nvSpPr>
        <p:spPr>
          <a:xfrm>
            <a:off x="3226591" y="4593839"/>
            <a:ext cx="5734051" cy="934593"/>
          </a:xfrm>
        </p:spPr>
        <p:txBody>
          <a:bodyPr>
            <a:noAutofit/>
          </a:bodyPr>
          <a:lstStyle/>
          <a:p>
            <a:pPr algn="ctr">
              <a:lnSpc>
                <a:spcPct val="100000"/>
              </a:lnSpc>
            </a:pPr>
            <a:r>
              <a:rPr lang="en-US" sz="3600"/>
              <a:t>SE1619-NET _ Group 4</a:t>
            </a:r>
          </a:p>
          <a:p>
            <a:pPr algn="ctr">
              <a:lnSpc>
                <a:spcPct val="100000"/>
              </a:lnSpc>
            </a:pPr>
            <a:r>
              <a:rPr lang="en-US" sz="3600"/>
              <a:t>Lecture: Chu Thi Minh Hue</a:t>
            </a:r>
          </a:p>
          <a:p>
            <a:pPr algn="ctr">
              <a:lnSpc>
                <a:spcPct val="100000"/>
              </a:lnSpc>
            </a:pPr>
            <a:endParaRPr lang="vi-VN" sz="3600"/>
          </a:p>
        </p:txBody>
      </p:sp>
      <p:sp>
        <p:nvSpPr>
          <p:cNvPr id="13" name="Rectangle 6">
            <a:extLst>
              <a:ext uri="{FF2B5EF4-FFF2-40B4-BE49-F238E27FC236}">
                <a16:creationId xmlns:a16="http://schemas.microsoft.com/office/drawing/2014/main" id="{CB2E64D6-3AEB-4AFF-9475-E210F85E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8569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1F39620-7F5D-4731-27CA-81C690BBF4E7}"/>
              </a:ext>
            </a:extLst>
          </p:cNvPr>
          <p:cNvSpPr>
            <a:spLocks noGrp="1"/>
          </p:cNvSpPr>
          <p:nvPr>
            <p:ph type="title"/>
          </p:nvPr>
        </p:nvSpPr>
        <p:spPr>
          <a:xfrm>
            <a:off x="630936" y="640080"/>
            <a:ext cx="4818888" cy="1481328"/>
          </a:xfrm>
        </p:spPr>
        <p:txBody>
          <a:bodyPr anchor="b">
            <a:normAutofit/>
          </a:bodyPr>
          <a:lstStyle/>
          <a:p>
            <a:r>
              <a:rPr lang="en-US" sz="5600"/>
              <a:t>Product vision</a:t>
            </a:r>
            <a:endParaRPr lang="vi-VN" sz="5600"/>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313406F-A3C0-3551-DA85-BB24AC30AE20}"/>
              </a:ext>
            </a:extLst>
          </p:cNvPr>
          <p:cNvSpPr>
            <a:spLocks noGrp="1"/>
          </p:cNvSpPr>
          <p:nvPr>
            <p:ph idx="1"/>
          </p:nvPr>
        </p:nvSpPr>
        <p:spPr>
          <a:xfrm>
            <a:off x="630936" y="2660904"/>
            <a:ext cx="4818888" cy="3547872"/>
          </a:xfrm>
        </p:spPr>
        <p:txBody>
          <a:bodyPr anchor="t">
            <a:normAutofit/>
          </a:bodyPr>
          <a:lstStyle/>
          <a:p>
            <a:pPr marL="0" indent="0">
              <a:lnSpc>
                <a:spcPct val="100000"/>
              </a:lnSpc>
              <a:buNone/>
            </a:pPr>
            <a:r>
              <a:rPr lang="en-US" sz="2000" b="0" i="0" u="none" strike="noStrike">
                <a:effectLst/>
                <a:latin typeface="Times New Roman" panose="02020603050405020304" pitchFamily="18" charset="0"/>
              </a:rPr>
              <a:t>Student Project Management - a system for managing projects of  subjects. In this system, students will be able to track their project progress along with the evaluation and comments of the lecturer. As for teachers, they will be able to manage student projects more easily, as well as easily give timely evaluation comments to students who complete the project. And the important part is indispensable to manage the score and course status (pass or not pass).</a:t>
            </a:r>
            <a:endParaRPr lang="vi-VN" sz="2000"/>
          </a:p>
        </p:txBody>
      </p:sp>
      <mc:AlternateContent xmlns:mc="http://schemas.openxmlformats.org/markup-compatibility/2006">
        <mc:Choice xmlns:p14="http://schemas.microsoft.com/office/powerpoint/2010/main" Requires="p14">
          <p:contentPart p14:bwMode="auto" r:id="rId2">
            <p14:nvContentPartPr>
              <p14:cNvPr id="20"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20"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21" name="Graphic 8" descr="Classroom">
            <a:extLst>
              <a:ext uri="{FF2B5EF4-FFF2-40B4-BE49-F238E27FC236}">
                <a16:creationId xmlns:a16="http://schemas.microsoft.com/office/drawing/2014/main" id="{F7B1D225-6F85-42FF-2CE8-28C84CB1A5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418068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46" name="Rectangle 1045">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Freeform: Shape 1047">
            <a:extLst>
              <a:ext uri="{FF2B5EF4-FFF2-40B4-BE49-F238E27FC236}">
                <a16:creationId xmlns:a16="http://schemas.microsoft.com/office/drawing/2014/main" id="{AF4AE179-A75B-4007-B5FA-8139ACF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969" y="1168517"/>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664DC3"/>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320708D-0753-186D-AED5-7C3017426223}"/>
              </a:ext>
            </a:extLst>
          </p:cNvPr>
          <p:cNvSpPr>
            <a:spLocks noGrp="1"/>
          </p:cNvSpPr>
          <p:nvPr>
            <p:ph type="title"/>
          </p:nvPr>
        </p:nvSpPr>
        <p:spPr>
          <a:xfrm>
            <a:off x="7124135" y="2156348"/>
            <a:ext cx="3971495" cy="1866748"/>
          </a:xfrm>
        </p:spPr>
        <p:txBody>
          <a:bodyPr vert="horz" lIns="91440" tIns="45720" rIns="91440" bIns="45720" rtlCol="0" anchor="b">
            <a:normAutofit/>
          </a:bodyPr>
          <a:lstStyle/>
          <a:p>
            <a:pPr algn="ctr"/>
            <a:r>
              <a:rPr lang="en-US" sz="5800">
                <a:solidFill>
                  <a:srgbClr val="FFFFFF"/>
                </a:solidFill>
              </a:rPr>
              <a:t>Product context</a:t>
            </a:r>
          </a:p>
        </p:txBody>
      </p:sp>
      <p:sp>
        <p:nvSpPr>
          <p:cNvPr id="1050"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D3B63C3-2551-6038-AA2F-F51F793028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1795" y="451856"/>
            <a:ext cx="6579435" cy="4556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769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54C73B-C7F7-C505-A31C-18866F29B447}"/>
              </a:ext>
            </a:extLst>
          </p:cNvPr>
          <p:cNvSpPr>
            <a:spLocks noGrp="1"/>
          </p:cNvSpPr>
          <p:nvPr>
            <p:ph type="title"/>
          </p:nvPr>
        </p:nvSpPr>
        <p:spPr>
          <a:xfrm>
            <a:off x="838200" y="365125"/>
            <a:ext cx="10515600" cy="1325563"/>
          </a:xfrm>
        </p:spPr>
        <p:txBody>
          <a:bodyPr>
            <a:normAutofit/>
          </a:bodyPr>
          <a:lstStyle/>
          <a:p>
            <a:r>
              <a:rPr lang="en-US" sz="8000">
                <a:solidFill>
                  <a:srgbClr val="664DC3"/>
                </a:solidFill>
              </a:rPr>
              <a:t>Major feature</a:t>
            </a:r>
            <a:endParaRPr lang="vi-VN" sz="8000">
              <a:solidFill>
                <a:srgbClr val="664DC3"/>
              </a:solidFill>
            </a:endParaRPr>
          </a:p>
        </p:txBody>
      </p:sp>
      <p:graphicFrame>
        <p:nvGraphicFramePr>
          <p:cNvPr id="5" name="Content Placeholder 2">
            <a:extLst>
              <a:ext uri="{FF2B5EF4-FFF2-40B4-BE49-F238E27FC236}">
                <a16:creationId xmlns:a16="http://schemas.microsoft.com/office/drawing/2014/main" id="{159707BE-F432-58CD-558A-B474ACEB6038}"/>
              </a:ext>
            </a:extLst>
          </p:cNvPr>
          <p:cNvGraphicFramePr>
            <a:graphicFrameLocks noGrp="1"/>
          </p:cNvGraphicFramePr>
          <p:nvPr>
            <p:ph idx="1"/>
            <p:extLst>
              <p:ext uri="{D42A27DB-BD31-4B8C-83A1-F6EECF244321}">
                <p14:modId xmlns:p14="http://schemas.microsoft.com/office/powerpoint/2010/main" val="425685004"/>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4555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77" name="Rectangle 2076">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Freeform: Shape 2078">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664DC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C9CFC4-DF93-47AB-1BD1-40EC3444E9B7}"/>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a:solidFill>
                  <a:srgbClr val="FFFFFF"/>
                </a:solidFill>
              </a:rPr>
              <a:t>Mind map</a:t>
            </a:r>
          </a:p>
        </p:txBody>
      </p:sp>
      <p:sp>
        <p:nvSpPr>
          <p:cNvPr id="2081"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1C14757D-F1B8-2FF0-7931-D33CFF6F6E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02676" y="1896141"/>
            <a:ext cx="8782049" cy="496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13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081" name="Rectangle 308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88F01-607F-6A2E-54A6-2B7B01AF544B}"/>
              </a:ext>
            </a:extLst>
          </p:cNvPr>
          <p:cNvSpPr>
            <a:spLocks noGrp="1"/>
          </p:cNvSpPr>
          <p:nvPr>
            <p:ph type="title"/>
          </p:nvPr>
        </p:nvSpPr>
        <p:spPr>
          <a:xfrm>
            <a:off x="641180" y="0"/>
            <a:ext cx="10909640" cy="904970"/>
          </a:xfrm>
        </p:spPr>
        <p:txBody>
          <a:bodyPr vert="horz" lIns="91440" tIns="45720" rIns="91440" bIns="45720" rtlCol="0" anchor="ctr">
            <a:normAutofit/>
          </a:bodyPr>
          <a:lstStyle/>
          <a:p>
            <a:pPr algn="ctr">
              <a:lnSpc>
                <a:spcPct val="90000"/>
              </a:lnSpc>
            </a:pPr>
            <a:r>
              <a:rPr lang="en-US" sz="5600"/>
              <a:t>Uses case</a:t>
            </a:r>
          </a:p>
        </p:txBody>
      </p:sp>
      <p:pic>
        <p:nvPicPr>
          <p:cNvPr id="3074" name="Picture 2">
            <a:extLst>
              <a:ext uri="{FF2B5EF4-FFF2-40B4-BE49-F238E27FC236}">
                <a16:creationId xmlns:a16="http://schemas.microsoft.com/office/drawing/2014/main" id="{DEA4AE00-9B78-0C85-5512-8EF5771AD0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26970" y="904970"/>
            <a:ext cx="7938059" cy="5874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207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8"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101E2-A3A6-2F6C-EA97-9685B12E9AE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Actor list</a:t>
            </a:r>
          </a:p>
        </p:txBody>
      </p:sp>
      <p:sp>
        <p:nvSpPr>
          <p:cNvPr id="16"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E65275A9-4E2E-2D9B-EAAA-AE7E2966AB01}"/>
              </a:ext>
            </a:extLst>
          </p:cNvPr>
          <p:cNvPicPr>
            <a:picLocks noGrp="1" noChangeAspect="1"/>
          </p:cNvPicPr>
          <p:nvPr>
            <p:ph idx="1"/>
          </p:nvPr>
        </p:nvPicPr>
        <p:blipFill>
          <a:blip r:embed="rId2"/>
          <a:stretch>
            <a:fillRect/>
          </a:stretch>
        </p:blipFill>
        <p:spPr>
          <a:xfrm>
            <a:off x="3898373" y="1034946"/>
            <a:ext cx="8035700" cy="3816956"/>
          </a:xfrm>
          <a:prstGeom prst="rect">
            <a:avLst/>
          </a:prstGeom>
        </p:spPr>
      </p:pic>
    </p:spTree>
    <p:extLst>
      <p:ext uri="{BB962C8B-B14F-4D97-AF65-F5344CB8AC3E}">
        <p14:creationId xmlns:p14="http://schemas.microsoft.com/office/powerpoint/2010/main" val="2991879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664DC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43380D-2033-EAFA-C035-DD53A9644FB4}"/>
              </a:ext>
            </a:extLst>
          </p:cNvPr>
          <p:cNvSpPr>
            <a:spLocks noGrp="1"/>
          </p:cNvSpPr>
          <p:nvPr>
            <p:ph type="title"/>
          </p:nvPr>
        </p:nvSpPr>
        <p:spPr>
          <a:xfrm>
            <a:off x="635001" y="640823"/>
            <a:ext cx="3103194" cy="5583148"/>
          </a:xfrm>
        </p:spPr>
        <p:txBody>
          <a:bodyPr anchor="ctr">
            <a:normAutofit/>
          </a:bodyPr>
          <a:lstStyle/>
          <a:p>
            <a:r>
              <a:rPr lang="vi-VN">
                <a:solidFill>
                  <a:schemeClr val="bg1"/>
                </a:solidFill>
              </a:rPr>
              <a:t>Assumptions &amp; Dependencies</a:t>
            </a:r>
          </a:p>
        </p:txBody>
      </p:sp>
      <p:graphicFrame>
        <p:nvGraphicFramePr>
          <p:cNvPr id="5" name="Content Placeholder 2">
            <a:extLst>
              <a:ext uri="{FF2B5EF4-FFF2-40B4-BE49-F238E27FC236}">
                <a16:creationId xmlns:a16="http://schemas.microsoft.com/office/drawing/2014/main" id="{2493F2A6-FA2D-51CC-07B3-0D6A4B890E46}"/>
              </a:ext>
            </a:extLst>
          </p:cNvPr>
          <p:cNvGraphicFramePr>
            <a:graphicFrameLocks noGrp="1"/>
          </p:cNvGraphicFramePr>
          <p:nvPr>
            <p:ph idx="1"/>
            <p:extLst>
              <p:ext uri="{D42A27DB-BD31-4B8C-83A1-F6EECF244321}">
                <p14:modId xmlns:p14="http://schemas.microsoft.com/office/powerpoint/2010/main" val="44600343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384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664DC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619AE4-007F-6A4E-36A8-4D71DCE439BF}"/>
              </a:ext>
            </a:extLst>
          </p:cNvPr>
          <p:cNvSpPr>
            <a:spLocks noGrp="1"/>
          </p:cNvSpPr>
          <p:nvPr>
            <p:ph type="title"/>
          </p:nvPr>
        </p:nvSpPr>
        <p:spPr>
          <a:xfrm>
            <a:off x="635001" y="640823"/>
            <a:ext cx="3103194" cy="5583148"/>
          </a:xfrm>
        </p:spPr>
        <p:txBody>
          <a:bodyPr anchor="ctr">
            <a:normAutofit/>
          </a:bodyPr>
          <a:lstStyle/>
          <a:p>
            <a:r>
              <a:rPr lang="vi-VN">
                <a:solidFill>
                  <a:schemeClr val="bg1"/>
                </a:solidFill>
              </a:rPr>
              <a:t>Limitations and Exclusions</a:t>
            </a:r>
          </a:p>
        </p:txBody>
      </p:sp>
      <p:graphicFrame>
        <p:nvGraphicFramePr>
          <p:cNvPr id="5" name="Content Placeholder 2">
            <a:extLst>
              <a:ext uri="{FF2B5EF4-FFF2-40B4-BE49-F238E27FC236}">
                <a16:creationId xmlns:a16="http://schemas.microsoft.com/office/drawing/2014/main" id="{E8737CE8-19BB-585B-784D-8C4EAA6F4095}"/>
              </a:ext>
            </a:extLst>
          </p:cNvPr>
          <p:cNvGraphicFramePr>
            <a:graphicFrameLocks noGrp="1"/>
          </p:cNvGraphicFramePr>
          <p:nvPr>
            <p:ph idx="1"/>
            <p:extLst>
              <p:ext uri="{D42A27DB-BD31-4B8C-83A1-F6EECF244321}">
                <p14:modId xmlns:p14="http://schemas.microsoft.com/office/powerpoint/2010/main" val="377663468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948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 name="Rectangle 1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58DAFC-5B43-37EE-92A6-B38DC70DAF3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Business Rules</a:t>
            </a:r>
          </a:p>
        </p:txBody>
      </p:sp>
      <p:sp>
        <p:nvSpPr>
          <p:cNvPr id="2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BA0FD3A9-F6FE-5F74-8111-3B9AD77DF808}"/>
              </a:ext>
            </a:extLst>
          </p:cNvPr>
          <p:cNvPicPr>
            <a:picLocks noGrp="1" noChangeAspect="1"/>
          </p:cNvPicPr>
          <p:nvPr>
            <p:ph idx="1"/>
          </p:nvPr>
        </p:nvPicPr>
        <p:blipFill>
          <a:blip r:embed="rId2"/>
          <a:stretch>
            <a:fillRect/>
          </a:stretch>
        </p:blipFill>
        <p:spPr>
          <a:xfrm>
            <a:off x="3985907" y="1182766"/>
            <a:ext cx="8131165" cy="4492468"/>
          </a:xfrm>
          <a:prstGeom prst="rect">
            <a:avLst/>
          </a:prstGeom>
        </p:spPr>
      </p:pic>
    </p:spTree>
    <p:extLst>
      <p:ext uri="{BB962C8B-B14F-4D97-AF65-F5344CB8AC3E}">
        <p14:creationId xmlns:p14="http://schemas.microsoft.com/office/powerpoint/2010/main" val="2975107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41966-6FCE-F7C3-FDA8-CA53B20732EA}"/>
              </a:ext>
            </a:extLst>
          </p:cNvPr>
          <p:cNvSpPr>
            <a:spLocks noGrp="1"/>
          </p:cNvSpPr>
          <p:nvPr>
            <p:ph type="title"/>
          </p:nvPr>
        </p:nvSpPr>
        <p:spPr>
          <a:xfrm>
            <a:off x="7998581" y="643467"/>
            <a:ext cx="3562483" cy="3569241"/>
          </a:xfrm>
        </p:spPr>
        <p:txBody>
          <a:bodyPr vert="horz" lIns="91440" tIns="45720" rIns="91440" bIns="45720" rtlCol="0" anchor="b">
            <a:normAutofit/>
          </a:bodyPr>
          <a:lstStyle/>
          <a:p>
            <a:r>
              <a:rPr lang="en-US" sz="5800"/>
              <a:t>Business Rules (1)</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39DF570-4360-EAA8-55B2-ECE8B3E50978}"/>
              </a:ext>
            </a:extLst>
          </p:cNvPr>
          <p:cNvPicPr>
            <a:picLocks noGrp="1" noChangeAspect="1"/>
          </p:cNvPicPr>
          <p:nvPr>
            <p:ph idx="1"/>
          </p:nvPr>
        </p:nvPicPr>
        <p:blipFill>
          <a:blip r:embed="rId2"/>
          <a:stretch>
            <a:fillRect/>
          </a:stretch>
        </p:blipFill>
        <p:spPr>
          <a:xfrm>
            <a:off x="33244" y="1160526"/>
            <a:ext cx="7924800" cy="4536947"/>
          </a:xfrm>
          <a:prstGeom prst="rect">
            <a:avLst/>
          </a:prstGeom>
        </p:spPr>
      </p:pic>
    </p:spTree>
    <p:extLst>
      <p:ext uri="{BB962C8B-B14F-4D97-AF65-F5344CB8AC3E}">
        <p14:creationId xmlns:p14="http://schemas.microsoft.com/office/powerpoint/2010/main" val="345313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F3DFB-8F3D-B8F1-BCAD-D229D901A6FB}"/>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8000"/>
              <a:t>mEMBERS</a:t>
            </a:r>
          </a:p>
        </p:txBody>
      </p:sp>
      <p:sp>
        <p:nvSpPr>
          <p:cNvPr id="13"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ful carved figures of humans">
            <a:extLst>
              <a:ext uri="{FF2B5EF4-FFF2-40B4-BE49-F238E27FC236}">
                <a16:creationId xmlns:a16="http://schemas.microsoft.com/office/drawing/2014/main" id="{1B5E0158-B516-3FF5-D3FB-0DEA0D75EC3D}"/>
              </a:ext>
            </a:extLst>
          </p:cNvPr>
          <p:cNvPicPr>
            <a:picLocks noChangeAspect="1"/>
          </p:cNvPicPr>
          <p:nvPr/>
        </p:nvPicPr>
        <p:blipFill rotWithShape="1">
          <a:blip r:embed="rId2"/>
          <a:srcRect l="14383" r="1415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8126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58526-DA4C-424B-E12C-350CE6AF60B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Business Rules (2)</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32352AE-D2F2-F26B-0E3D-9A77B14700ED}"/>
              </a:ext>
            </a:extLst>
          </p:cNvPr>
          <p:cNvPicPr>
            <a:picLocks noGrp="1" noChangeAspect="1"/>
          </p:cNvPicPr>
          <p:nvPr>
            <p:ph idx="1"/>
          </p:nvPr>
        </p:nvPicPr>
        <p:blipFill>
          <a:blip r:embed="rId2"/>
          <a:stretch>
            <a:fillRect/>
          </a:stretch>
        </p:blipFill>
        <p:spPr>
          <a:xfrm>
            <a:off x="4043005" y="1571626"/>
            <a:ext cx="8090906" cy="3822953"/>
          </a:xfrm>
          <a:prstGeom prst="rect">
            <a:avLst/>
          </a:prstGeom>
        </p:spPr>
      </p:pic>
    </p:spTree>
    <p:extLst>
      <p:ext uri="{BB962C8B-B14F-4D97-AF65-F5344CB8AC3E}">
        <p14:creationId xmlns:p14="http://schemas.microsoft.com/office/powerpoint/2010/main" val="3877224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0401-806C-0048-4F62-9FE83829259D}"/>
              </a:ext>
            </a:extLst>
          </p:cNvPr>
          <p:cNvSpPr>
            <a:spLocks noGrp="1"/>
          </p:cNvSpPr>
          <p:nvPr>
            <p:ph type="title"/>
          </p:nvPr>
        </p:nvSpPr>
        <p:spPr/>
        <p:txBody>
          <a:bodyPr/>
          <a:lstStyle/>
          <a:p>
            <a:r>
              <a:rPr lang="vi-VN"/>
              <a:t>Use Case Specifications</a:t>
            </a:r>
          </a:p>
        </p:txBody>
      </p:sp>
      <p:graphicFrame>
        <p:nvGraphicFramePr>
          <p:cNvPr id="5" name="Content Placeholder 2">
            <a:extLst>
              <a:ext uri="{FF2B5EF4-FFF2-40B4-BE49-F238E27FC236}">
                <a16:creationId xmlns:a16="http://schemas.microsoft.com/office/drawing/2014/main" id="{3C8E0A7E-2464-28CD-A7C2-1A1DAEDABFB4}"/>
              </a:ext>
            </a:extLst>
          </p:cNvPr>
          <p:cNvGraphicFramePr>
            <a:graphicFrameLocks noGrp="1"/>
          </p:cNvGraphicFramePr>
          <p:nvPr>
            <p:ph idx="1"/>
            <p:extLst>
              <p:ext uri="{D42A27DB-BD31-4B8C-83A1-F6EECF244321}">
                <p14:modId xmlns:p14="http://schemas.microsoft.com/office/powerpoint/2010/main" val="4224348458"/>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9692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rgbClr val="664DC3"/>
          </a:solidFill>
          <a:ln w="57150">
            <a:solidFill>
              <a:srgbClr val="664DC3"/>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5740BA8-92F3-3FE4-1332-E71FD88A6334}"/>
              </a:ext>
            </a:extLst>
          </p:cNvPr>
          <p:cNvSpPr>
            <a:spLocks noGrp="1"/>
          </p:cNvSpPr>
          <p:nvPr>
            <p:ph type="title"/>
          </p:nvPr>
        </p:nvSpPr>
        <p:spPr>
          <a:xfrm>
            <a:off x="2066544" y="1911096"/>
            <a:ext cx="8055864" cy="2076651"/>
          </a:xfrm>
        </p:spPr>
        <p:txBody>
          <a:bodyPr vert="horz" lIns="91440" tIns="45720" rIns="91440" bIns="45720" rtlCol="0" anchor="b">
            <a:normAutofit/>
          </a:bodyPr>
          <a:lstStyle/>
          <a:p>
            <a:r>
              <a:rPr lang="en-US" sz="8000">
                <a:solidFill>
                  <a:srgbClr val="FFFFFF"/>
                </a:solidFill>
              </a:rPr>
              <a:t>THANKS FOR WATCHING</a:t>
            </a:r>
          </a:p>
        </p:txBody>
      </p:sp>
      <p:sp>
        <p:nvSpPr>
          <p:cNvPr id="15" name="Rectangle 6">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308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E3E782-E35D-3412-0C54-C7C3A11F83C9}"/>
              </a:ext>
            </a:extLst>
          </p:cNvPr>
          <p:cNvSpPr>
            <a:spLocks noGrp="1"/>
          </p:cNvSpPr>
          <p:nvPr>
            <p:ph type="title"/>
          </p:nvPr>
        </p:nvSpPr>
        <p:spPr>
          <a:xfrm>
            <a:off x="838200" y="365125"/>
            <a:ext cx="10515600" cy="1325563"/>
          </a:xfrm>
        </p:spPr>
        <p:txBody>
          <a:bodyPr>
            <a:normAutofit/>
          </a:bodyPr>
          <a:lstStyle/>
          <a:p>
            <a:r>
              <a:rPr lang="en-US" sz="8000">
                <a:solidFill>
                  <a:srgbClr val="664DC3"/>
                </a:solidFill>
              </a:rPr>
              <a:t>Members</a:t>
            </a:r>
            <a:endParaRPr lang="vi-VN" sz="8000">
              <a:solidFill>
                <a:srgbClr val="664DC3"/>
              </a:solidFill>
            </a:endParaRPr>
          </a:p>
        </p:txBody>
      </p:sp>
      <p:graphicFrame>
        <p:nvGraphicFramePr>
          <p:cNvPr id="14" name="Content Placeholder 2">
            <a:extLst>
              <a:ext uri="{FF2B5EF4-FFF2-40B4-BE49-F238E27FC236}">
                <a16:creationId xmlns:a16="http://schemas.microsoft.com/office/drawing/2014/main" id="{7F091C02-10F3-33F8-AE98-330F427C44FD}"/>
              </a:ext>
            </a:extLst>
          </p:cNvPr>
          <p:cNvGraphicFramePr>
            <a:graphicFrameLocks noGrp="1"/>
          </p:cNvGraphicFramePr>
          <p:nvPr>
            <p:ph idx="1"/>
            <p:extLst>
              <p:ext uri="{D42A27DB-BD31-4B8C-83A1-F6EECF244321}">
                <p14:modId xmlns:p14="http://schemas.microsoft.com/office/powerpoint/2010/main" val="3877603386"/>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254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664DC3"/>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648D3E5-BD57-05B3-6366-41FE81929627}"/>
              </a:ext>
            </a:extLst>
          </p:cNvPr>
          <p:cNvSpPr>
            <a:spLocks noGrp="1"/>
          </p:cNvSpPr>
          <p:nvPr>
            <p:ph type="title"/>
          </p:nvPr>
        </p:nvSpPr>
        <p:spPr>
          <a:xfrm>
            <a:off x="841248" y="644652"/>
            <a:ext cx="3182112" cy="5568696"/>
          </a:xfrm>
        </p:spPr>
        <p:txBody>
          <a:bodyPr>
            <a:normAutofit/>
          </a:bodyPr>
          <a:lstStyle/>
          <a:p>
            <a:r>
              <a:rPr lang="en-US" sz="6600">
                <a:solidFill>
                  <a:srgbClr val="FFFFFF"/>
                </a:solidFill>
              </a:rPr>
              <a:t>Task of each member</a:t>
            </a:r>
            <a:endParaRPr lang="vi-VN" sz="6600">
              <a:solidFill>
                <a:srgbClr val="FFFFFF"/>
              </a:solidFill>
            </a:endParaRPr>
          </a:p>
        </p:txBody>
      </p:sp>
      <p:sp>
        <p:nvSpPr>
          <p:cNvPr id="3" name="Content Placeholder 2">
            <a:extLst>
              <a:ext uri="{FF2B5EF4-FFF2-40B4-BE49-F238E27FC236}">
                <a16:creationId xmlns:a16="http://schemas.microsoft.com/office/drawing/2014/main" id="{5033A461-B89D-A8E8-1CCF-B37B297E264C}"/>
              </a:ext>
            </a:extLst>
          </p:cNvPr>
          <p:cNvSpPr>
            <a:spLocks noGrp="1"/>
          </p:cNvSpPr>
          <p:nvPr>
            <p:ph idx="1"/>
          </p:nvPr>
        </p:nvSpPr>
        <p:spPr>
          <a:xfrm>
            <a:off x="5494350" y="644652"/>
            <a:ext cx="5856401" cy="5568696"/>
          </a:xfrm>
        </p:spPr>
        <p:txBody>
          <a:bodyPr anchor="ctr">
            <a:normAutofit/>
          </a:bodyPr>
          <a:lstStyle/>
          <a:p>
            <a:r>
              <a:rPr lang="en-US">
                <a:latin typeface="Times New Roman" panose="02020603050405020304" pitchFamily="18" charset="0"/>
                <a:cs typeface="Times New Roman" panose="02020603050405020304" pitchFamily="18" charset="0"/>
              </a:rPr>
              <a:t>Nguyễn Hữu Tiến Anh:</a:t>
            </a:r>
          </a:p>
          <a:p>
            <a:pPr lvl="1"/>
            <a:r>
              <a:rPr lang="en-US">
                <a:latin typeface="Times New Roman" panose="02020603050405020304" pitchFamily="18" charset="0"/>
                <a:cs typeface="Times New Roman" panose="02020603050405020304" pitchFamily="18" charset="0"/>
              </a:rPr>
              <a:t>Record of change</a:t>
            </a:r>
          </a:p>
          <a:p>
            <a:pPr lvl="1"/>
            <a:r>
              <a:rPr lang="en-US">
                <a:latin typeface="Times New Roman" panose="02020603050405020304" pitchFamily="18" charset="0"/>
                <a:cs typeface="Times New Roman" panose="02020603050405020304" pitchFamily="18" charset="0"/>
              </a:rPr>
              <a:t>Product vision</a:t>
            </a:r>
          </a:p>
          <a:p>
            <a:pPr lvl="1"/>
            <a:r>
              <a:rPr lang="en-US">
                <a:latin typeface="Times New Roman" panose="02020603050405020304" pitchFamily="18" charset="0"/>
                <a:cs typeface="Times New Roman" panose="02020603050405020304" pitchFamily="18" charset="0"/>
              </a:rPr>
              <a:t>Business Rules</a:t>
            </a:r>
          </a:p>
          <a:p>
            <a:pPr lvl="1"/>
            <a:r>
              <a:rPr lang="en-US">
                <a:latin typeface="Times New Roman" panose="02020603050405020304" pitchFamily="18" charset="0"/>
                <a:cs typeface="Times New Roman" panose="02020603050405020304" pitchFamily="18" charset="0"/>
              </a:rPr>
              <a:t>UC-01 User detail</a:t>
            </a:r>
          </a:p>
        </p:txBody>
      </p:sp>
    </p:spTree>
    <p:extLst>
      <p:ext uri="{BB962C8B-B14F-4D97-AF65-F5344CB8AC3E}">
        <p14:creationId xmlns:p14="http://schemas.microsoft.com/office/powerpoint/2010/main" val="222830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664DC3"/>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648D3E5-BD57-05B3-6366-41FE81929627}"/>
              </a:ext>
            </a:extLst>
          </p:cNvPr>
          <p:cNvSpPr>
            <a:spLocks noGrp="1"/>
          </p:cNvSpPr>
          <p:nvPr>
            <p:ph type="title"/>
          </p:nvPr>
        </p:nvSpPr>
        <p:spPr>
          <a:xfrm>
            <a:off x="841248" y="644652"/>
            <a:ext cx="3182112" cy="5568696"/>
          </a:xfrm>
        </p:spPr>
        <p:txBody>
          <a:bodyPr>
            <a:normAutofit/>
          </a:bodyPr>
          <a:lstStyle/>
          <a:p>
            <a:r>
              <a:rPr lang="en-US" sz="6600">
                <a:solidFill>
                  <a:srgbClr val="FFFFFF"/>
                </a:solidFill>
              </a:rPr>
              <a:t>Task of each member</a:t>
            </a:r>
            <a:endParaRPr lang="vi-VN" sz="6600">
              <a:solidFill>
                <a:srgbClr val="FFFFFF"/>
              </a:solidFill>
            </a:endParaRPr>
          </a:p>
        </p:txBody>
      </p:sp>
      <p:sp>
        <p:nvSpPr>
          <p:cNvPr id="3" name="Content Placeholder 2">
            <a:extLst>
              <a:ext uri="{FF2B5EF4-FFF2-40B4-BE49-F238E27FC236}">
                <a16:creationId xmlns:a16="http://schemas.microsoft.com/office/drawing/2014/main" id="{5033A461-B89D-A8E8-1CCF-B37B297E264C}"/>
              </a:ext>
            </a:extLst>
          </p:cNvPr>
          <p:cNvSpPr>
            <a:spLocks noGrp="1"/>
          </p:cNvSpPr>
          <p:nvPr>
            <p:ph idx="1"/>
          </p:nvPr>
        </p:nvSpPr>
        <p:spPr>
          <a:xfrm>
            <a:off x="5494350" y="644652"/>
            <a:ext cx="5856401" cy="5568696"/>
          </a:xfrm>
        </p:spPr>
        <p:txBody>
          <a:bodyPr anchor="ctr">
            <a:normAutofit/>
          </a:bodyPr>
          <a:lstStyle/>
          <a:p>
            <a:r>
              <a:rPr lang="en-US">
                <a:latin typeface="Times New Roman" panose="02020603050405020304" pitchFamily="18" charset="0"/>
                <a:cs typeface="Times New Roman" panose="02020603050405020304" pitchFamily="18" charset="0"/>
              </a:rPr>
              <a:t>Đặng Tất Thành:</a:t>
            </a:r>
          </a:p>
          <a:p>
            <a:pPr lvl="1"/>
            <a:r>
              <a:rPr lang="en-US">
                <a:latin typeface="Times New Roman" panose="02020603050405020304" pitchFamily="18" charset="0"/>
                <a:cs typeface="Times New Roman" panose="02020603050405020304" pitchFamily="18" charset="0"/>
              </a:rPr>
              <a:t>Actor list</a:t>
            </a:r>
          </a:p>
          <a:p>
            <a:pPr lvl="1"/>
            <a:r>
              <a:rPr lang="vi-VN" sz="2400" b="0" i="0" u="none" strike="noStrike">
                <a:solidFill>
                  <a:srgbClr val="000000"/>
                </a:solidFill>
                <a:effectLst/>
                <a:latin typeface="Times New Roman" panose="02020603050405020304" pitchFamily="18" charset="0"/>
              </a:rPr>
              <a:t>Assumptions &amp; Dependencies</a:t>
            </a:r>
          </a:p>
          <a:p>
            <a:pPr lvl="1"/>
            <a:r>
              <a:rPr lang="en-US">
                <a:latin typeface="Times New Roman" panose="02020603050405020304" pitchFamily="18" charset="0"/>
                <a:cs typeface="Times New Roman" panose="02020603050405020304" pitchFamily="18" charset="0"/>
              </a:rPr>
              <a:t>Business Rules</a:t>
            </a:r>
            <a:endParaRPr lang="en-US" sz="2400" b="0" i="0" u="none" strike="noStrike">
              <a:solidFill>
                <a:srgbClr val="000000"/>
              </a:solidFill>
              <a:effectLst/>
              <a:latin typeface="Times New Roman" panose="02020603050405020304" pitchFamily="18" charset="0"/>
            </a:endParaRPr>
          </a:p>
          <a:p>
            <a:pPr lvl="1"/>
            <a:r>
              <a:rPr lang="en-US">
                <a:solidFill>
                  <a:srgbClr val="000000"/>
                </a:solidFill>
                <a:latin typeface="Times New Roman" panose="02020603050405020304" pitchFamily="18" charset="0"/>
                <a:cs typeface="Times New Roman" panose="02020603050405020304" pitchFamily="18" charset="0"/>
              </a:rPr>
              <a:t>UC-02 Class detail</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70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664DC3"/>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648D3E5-BD57-05B3-6366-41FE81929627}"/>
              </a:ext>
            </a:extLst>
          </p:cNvPr>
          <p:cNvSpPr>
            <a:spLocks noGrp="1"/>
          </p:cNvSpPr>
          <p:nvPr>
            <p:ph type="title"/>
          </p:nvPr>
        </p:nvSpPr>
        <p:spPr>
          <a:xfrm>
            <a:off x="841248" y="644652"/>
            <a:ext cx="3182112" cy="5568696"/>
          </a:xfrm>
        </p:spPr>
        <p:txBody>
          <a:bodyPr>
            <a:normAutofit/>
          </a:bodyPr>
          <a:lstStyle/>
          <a:p>
            <a:r>
              <a:rPr lang="en-US" sz="6600">
                <a:solidFill>
                  <a:srgbClr val="FFFFFF"/>
                </a:solidFill>
              </a:rPr>
              <a:t>Task of each member</a:t>
            </a:r>
            <a:endParaRPr lang="vi-VN" sz="6600">
              <a:solidFill>
                <a:srgbClr val="FFFFFF"/>
              </a:solidFill>
            </a:endParaRPr>
          </a:p>
        </p:txBody>
      </p:sp>
      <p:sp>
        <p:nvSpPr>
          <p:cNvPr id="3" name="Content Placeholder 2">
            <a:extLst>
              <a:ext uri="{FF2B5EF4-FFF2-40B4-BE49-F238E27FC236}">
                <a16:creationId xmlns:a16="http://schemas.microsoft.com/office/drawing/2014/main" id="{5033A461-B89D-A8E8-1CCF-B37B297E264C}"/>
              </a:ext>
            </a:extLst>
          </p:cNvPr>
          <p:cNvSpPr>
            <a:spLocks noGrp="1"/>
          </p:cNvSpPr>
          <p:nvPr>
            <p:ph idx="1"/>
          </p:nvPr>
        </p:nvSpPr>
        <p:spPr>
          <a:xfrm>
            <a:off x="5494350" y="644652"/>
            <a:ext cx="5856401" cy="5568696"/>
          </a:xfrm>
        </p:spPr>
        <p:txBody>
          <a:bodyPr anchor="ctr">
            <a:normAutofit/>
          </a:bodyPr>
          <a:lstStyle/>
          <a:p>
            <a:r>
              <a:rPr lang="en-US">
                <a:latin typeface="Times New Roman" panose="02020603050405020304" pitchFamily="18" charset="0"/>
                <a:cs typeface="Times New Roman" panose="02020603050405020304" pitchFamily="18" charset="0"/>
              </a:rPr>
              <a:t>Nguyễn Minh Đức:</a:t>
            </a:r>
          </a:p>
          <a:p>
            <a:pPr lvl="1"/>
            <a:r>
              <a:rPr lang="vi-VN" sz="2400" b="0" i="0" u="none" strike="noStrike">
                <a:solidFill>
                  <a:srgbClr val="000000"/>
                </a:solidFill>
                <a:effectLst/>
                <a:latin typeface="Times New Roman" panose="02020603050405020304" pitchFamily="18" charset="0"/>
              </a:rPr>
              <a:t>Limitation and Exclusions</a:t>
            </a:r>
          </a:p>
          <a:p>
            <a:pPr lvl="1"/>
            <a:r>
              <a:rPr lang="en-US">
                <a:latin typeface="Times New Roman" panose="02020603050405020304" pitchFamily="18" charset="0"/>
                <a:cs typeface="Times New Roman" panose="02020603050405020304" pitchFamily="18" charset="0"/>
              </a:rPr>
              <a:t>Business Rules</a:t>
            </a:r>
            <a:endParaRPr lang="en-US" sz="2400" b="0" i="0" u="none" strike="noStrike">
              <a:solidFill>
                <a:srgbClr val="000000"/>
              </a:solidFill>
              <a:effectLst/>
              <a:latin typeface="Times New Roman" panose="02020603050405020304" pitchFamily="18" charset="0"/>
            </a:endParaRPr>
          </a:p>
          <a:p>
            <a:pPr lvl="1"/>
            <a:r>
              <a:rPr lang="en-US">
                <a:solidFill>
                  <a:srgbClr val="000000"/>
                </a:solidFill>
                <a:latin typeface="Times New Roman" panose="02020603050405020304" pitchFamily="18" charset="0"/>
                <a:cs typeface="Times New Roman" panose="02020603050405020304" pitchFamily="18" charset="0"/>
              </a:rPr>
              <a:t>UC-03 Subject detail</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96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664DC3"/>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648D3E5-BD57-05B3-6366-41FE81929627}"/>
              </a:ext>
            </a:extLst>
          </p:cNvPr>
          <p:cNvSpPr>
            <a:spLocks noGrp="1"/>
          </p:cNvSpPr>
          <p:nvPr>
            <p:ph type="title"/>
          </p:nvPr>
        </p:nvSpPr>
        <p:spPr>
          <a:xfrm>
            <a:off x="841248" y="644652"/>
            <a:ext cx="3182112" cy="5568696"/>
          </a:xfrm>
        </p:spPr>
        <p:txBody>
          <a:bodyPr>
            <a:normAutofit/>
          </a:bodyPr>
          <a:lstStyle/>
          <a:p>
            <a:r>
              <a:rPr lang="en-US" sz="6600">
                <a:solidFill>
                  <a:srgbClr val="FFFFFF"/>
                </a:solidFill>
              </a:rPr>
              <a:t>Task of each member</a:t>
            </a:r>
            <a:endParaRPr lang="vi-VN" sz="6600">
              <a:solidFill>
                <a:srgbClr val="FFFFFF"/>
              </a:solidFill>
            </a:endParaRPr>
          </a:p>
        </p:txBody>
      </p:sp>
      <p:sp>
        <p:nvSpPr>
          <p:cNvPr id="3" name="Content Placeholder 2">
            <a:extLst>
              <a:ext uri="{FF2B5EF4-FFF2-40B4-BE49-F238E27FC236}">
                <a16:creationId xmlns:a16="http://schemas.microsoft.com/office/drawing/2014/main" id="{5033A461-B89D-A8E8-1CCF-B37B297E264C}"/>
              </a:ext>
            </a:extLst>
          </p:cNvPr>
          <p:cNvSpPr>
            <a:spLocks noGrp="1"/>
          </p:cNvSpPr>
          <p:nvPr>
            <p:ph idx="1"/>
          </p:nvPr>
        </p:nvSpPr>
        <p:spPr>
          <a:xfrm>
            <a:off x="5494350" y="644652"/>
            <a:ext cx="5856401" cy="5568696"/>
          </a:xfrm>
        </p:spPr>
        <p:txBody>
          <a:bodyPr anchor="ctr">
            <a:normAutofit/>
          </a:bodyPr>
          <a:lstStyle/>
          <a:p>
            <a:r>
              <a:rPr lang="en-US">
                <a:latin typeface="Times New Roman" panose="02020603050405020304" pitchFamily="18" charset="0"/>
                <a:cs typeface="Times New Roman" panose="02020603050405020304" pitchFamily="18" charset="0"/>
              </a:rPr>
              <a:t>Đan Công Duy:</a:t>
            </a:r>
          </a:p>
          <a:p>
            <a:pPr lvl="1"/>
            <a:r>
              <a:rPr lang="vi-VN" sz="2400" b="0" i="0" u="none" strike="noStrike">
                <a:solidFill>
                  <a:srgbClr val="000000"/>
                </a:solidFill>
                <a:effectLst/>
                <a:latin typeface="Times New Roman" panose="02020603050405020304" pitchFamily="18" charset="0"/>
              </a:rPr>
              <a:t>Major features</a:t>
            </a:r>
          </a:p>
          <a:p>
            <a:pPr lvl="1"/>
            <a:r>
              <a:rPr lang="en-US">
                <a:latin typeface="Times New Roman" panose="02020603050405020304" pitchFamily="18" charset="0"/>
                <a:cs typeface="Times New Roman" panose="02020603050405020304" pitchFamily="18" charset="0"/>
              </a:rPr>
              <a:t>Business Rules</a:t>
            </a:r>
            <a:endParaRPr lang="vi-VN" sz="2400" b="0" i="0" u="none" strike="noStrike">
              <a:solidFill>
                <a:srgbClr val="000000"/>
              </a:solidFill>
              <a:effectLst/>
              <a:latin typeface="Times New Roman" panose="02020603050405020304" pitchFamily="18" charset="0"/>
            </a:endParaRPr>
          </a:p>
          <a:p>
            <a:pPr lvl="1"/>
            <a:r>
              <a:rPr lang="en-US">
                <a:solidFill>
                  <a:srgbClr val="000000"/>
                </a:solidFill>
                <a:latin typeface="Times New Roman" panose="02020603050405020304" pitchFamily="18" charset="0"/>
                <a:cs typeface="Times New Roman" panose="02020603050405020304" pitchFamily="18" charset="0"/>
              </a:rPr>
              <a:t>UC-04 Team detail</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77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664DC3"/>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648D3E5-BD57-05B3-6366-41FE81929627}"/>
              </a:ext>
            </a:extLst>
          </p:cNvPr>
          <p:cNvSpPr>
            <a:spLocks noGrp="1"/>
          </p:cNvSpPr>
          <p:nvPr>
            <p:ph type="title"/>
          </p:nvPr>
        </p:nvSpPr>
        <p:spPr>
          <a:xfrm>
            <a:off x="841248" y="644652"/>
            <a:ext cx="3182112" cy="5568696"/>
          </a:xfrm>
        </p:spPr>
        <p:txBody>
          <a:bodyPr>
            <a:normAutofit/>
          </a:bodyPr>
          <a:lstStyle/>
          <a:p>
            <a:r>
              <a:rPr lang="en-US" sz="6600">
                <a:solidFill>
                  <a:srgbClr val="FFFFFF"/>
                </a:solidFill>
              </a:rPr>
              <a:t>Task of each member</a:t>
            </a:r>
            <a:endParaRPr lang="vi-VN" sz="6600">
              <a:solidFill>
                <a:srgbClr val="FFFFFF"/>
              </a:solidFill>
            </a:endParaRPr>
          </a:p>
        </p:txBody>
      </p:sp>
      <p:sp>
        <p:nvSpPr>
          <p:cNvPr id="3" name="Content Placeholder 2">
            <a:extLst>
              <a:ext uri="{FF2B5EF4-FFF2-40B4-BE49-F238E27FC236}">
                <a16:creationId xmlns:a16="http://schemas.microsoft.com/office/drawing/2014/main" id="{5033A461-B89D-A8E8-1CCF-B37B297E264C}"/>
              </a:ext>
            </a:extLst>
          </p:cNvPr>
          <p:cNvSpPr>
            <a:spLocks noGrp="1"/>
          </p:cNvSpPr>
          <p:nvPr>
            <p:ph idx="1"/>
          </p:nvPr>
        </p:nvSpPr>
        <p:spPr>
          <a:xfrm>
            <a:off x="5494350" y="644652"/>
            <a:ext cx="5856401" cy="5568696"/>
          </a:xfrm>
        </p:spPr>
        <p:txBody>
          <a:bodyPr anchor="ctr">
            <a:normAutofit/>
          </a:bodyPr>
          <a:lstStyle/>
          <a:p>
            <a:r>
              <a:rPr lang="en-US">
                <a:latin typeface="Times New Roman" panose="02020603050405020304" pitchFamily="18" charset="0"/>
                <a:cs typeface="Times New Roman" panose="02020603050405020304" pitchFamily="18" charset="0"/>
              </a:rPr>
              <a:t>Thái Minh Quang:</a:t>
            </a:r>
          </a:p>
          <a:p>
            <a:pPr lvl="1"/>
            <a:r>
              <a:rPr lang="vi-VN">
                <a:solidFill>
                  <a:srgbClr val="000000"/>
                </a:solidFill>
                <a:latin typeface="Times New Roman" panose="02020603050405020304" pitchFamily="18" charset="0"/>
              </a:rPr>
              <a:t>Product context</a:t>
            </a:r>
          </a:p>
          <a:p>
            <a:pPr lvl="1"/>
            <a:r>
              <a:rPr lang="vi-VN" sz="2400" b="0" i="0" u="none" strike="noStrike">
                <a:solidFill>
                  <a:srgbClr val="000000"/>
                </a:solidFill>
                <a:effectLst/>
                <a:latin typeface="Times New Roman" panose="02020603050405020304" pitchFamily="18" charset="0"/>
              </a:rPr>
              <a:t>Uses case</a:t>
            </a:r>
          </a:p>
          <a:p>
            <a:pPr lvl="1"/>
            <a:r>
              <a:rPr lang="en-US">
                <a:latin typeface="Times New Roman" panose="02020603050405020304" pitchFamily="18" charset="0"/>
                <a:cs typeface="Times New Roman" panose="02020603050405020304" pitchFamily="18" charset="0"/>
              </a:rPr>
              <a:t>Business Rules</a:t>
            </a:r>
            <a:endParaRPr lang="vi-VN" sz="2400" b="0" i="0" u="none" strike="noStrike">
              <a:solidFill>
                <a:srgbClr val="000000"/>
              </a:solidFill>
              <a:effectLst/>
              <a:latin typeface="Times New Roman" panose="02020603050405020304" pitchFamily="18" charset="0"/>
            </a:endParaRPr>
          </a:p>
          <a:p>
            <a:pPr lvl="1"/>
            <a:r>
              <a:rPr lang="en-US">
                <a:solidFill>
                  <a:srgbClr val="000000"/>
                </a:solidFill>
                <a:latin typeface="Times New Roman" panose="02020603050405020304" pitchFamily="18" charset="0"/>
                <a:cs typeface="Times New Roman" panose="02020603050405020304" pitchFamily="18" charset="0"/>
              </a:rPr>
              <a:t>UC-05 Iteration detail</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065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2" name="Rectangle 2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2683BE3-5C20-B4B2-B2D7-1DB5A91E515B}"/>
              </a:ext>
            </a:extLst>
          </p:cNvPr>
          <p:cNvSpPr>
            <a:spLocks noGrp="1"/>
          </p:cNvSpPr>
          <p:nvPr>
            <p:ph type="title"/>
          </p:nvPr>
        </p:nvSpPr>
        <p:spPr>
          <a:xfrm>
            <a:off x="7085532" y="640080"/>
            <a:ext cx="4196932" cy="3566160"/>
          </a:xfrm>
        </p:spPr>
        <p:txBody>
          <a:bodyPr vert="horz" lIns="91440" tIns="45720" rIns="91440" bIns="45720" rtlCol="0" anchor="b">
            <a:normAutofit/>
          </a:bodyPr>
          <a:lstStyle/>
          <a:p>
            <a:r>
              <a:rPr lang="en-US"/>
              <a:t>Present detail</a:t>
            </a:r>
          </a:p>
        </p:txBody>
      </p:sp>
      <p:sp>
        <p:nvSpPr>
          <p:cNvPr id="5" name="Text Placeholder 4">
            <a:extLst>
              <a:ext uri="{FF2B5EF4-FFF2-40B4-BE49-F238E27FC236}">
                <a16:creationId xmlns:a16="http://schemas.microsoft.com/office/drawing/2014/main" id="{FDD385EA-9D29-4115-1A81-2E52CECDD0F6}"/>
              </a:ext>
            </a:extLst>
          </p:cNvPr>
          <p:cNvSpPr>
            <a:spLocks noGrp="1"/>
          </p:cNvSpPr>
          <p:nvPr>
            <p:ph type="body" idx="1"/>
          </p:nvPr>
        </p:nvSpPr>
        <p:spPr>
          <a:xfrm>
            <a:off x="7083831" y="4636008"/>
            <a:ext cx="4198634" cy="1572768"/>
          </a:xfrm>
        </p:spPr>
        <p:txBody>
          <a:bodyPr vert="horz" lIns="91440" tIns="45720" rIns="91440" bIns="45720" rtlCol="0">
            <a:normAutofit/>
          </a:bodyPr>
          <a:lstStyle/>
          <a:p>
            <a:r>
              <a:rPr lang="en-US" b="1">
                <a:solidFill>
                  <a:schemeClr val="tx1"/>
                </a:solidFill>
              </a:rPr>
              <a:t>Alll of the works our team have done</a:t>
            </a:r>
          </a:p>
        </p:txBody>
      </p:sp>
      <p:pic>
        <p:nvPicPr>
          <p:cNvPr id="7" name="Picture 6" descr="Hands holding each other's wrists and interlinked to form a circle">
            <a:extLst>
              <a:ext uri="{FF2B5EF4-FFF2-40B4-BE49-F238E27FC236}">
                <a16:creationId xmlns:a16="http://schemas.microsoft.com/office/drawing/2014/main" id="{63901326-FC46-CF57-7528-DBC11F7A8B00}"/>
              </a:ext>
            </a:extLst>
          </p:cNvPr>
          <p:cNvPicPr>
            <a:picLocks noChangeAspect="1"/>
          </p:cNvPicPr>
          <p:nvPr/>
        </p:nvPicPr>
        <p:blipFill rotWithShape="1">
          <a:blip r:embed="rId2"/>
          <a:srcRect l="10957" r="7325" b="3"/>
          <a:stretch/>
        </p:blipFill>
        <p:spPr>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
        <p:nvSpPr>
          <p:cNvPr id="24"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3815" y="4326382"/>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848828"/>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B2F2D"/>
      </a:dk2>
      <a:lt2>
        <a:srgbClr val="F3F3F0"/>
      </a:lt2>
      <a:accent1>
        <a:srgbClr val="664DC3"/>
      </a:accent1>
      <a:accent2>
        <a:srgbClr val="3D54B2"/>
      </a:accent2>
      <a:accent3>
        <a:srgbClr val="4D96C3"/>
      </a:accent3>
      <a:accent4>
        <a:srgbClr val="3BB1AE"/>
      </a:accent4>
      <a:accent5>
        <a:srgbClr val="4BBF8B"/>
      </a:accent5>
      <a:accent6>
        <a:srgbClr val="3BB14B"/>
      </a:accent6>
      <a:hlink>
        <a:srgbClr val="349C7F"/>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58</TotalTime>
  <Words>392</Words>
  <Application>Microsoft Office PowerPoint</Application>
  <PresentationFormat>Widescreen</PresentationFormat>
  <Paragraphs>70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The Hand Bold</vt:lpstr>
      <vt:lpstr>The Serif Hand Black</vt:lpstr>
      <vt:lpstr>Times New Roman</vt:lpstr>
      <vt:lpstr>SketchyVTI</vt:lpstr>
      <vt:lpstr>SWR302 ASSIGNMENT 1.2</vt:lpstr>
      <vt:lpstr>mEMBERS</vt:lpstr>
      <vt:lpstr>Members</vt:lpstr>
      <vt:lpstr>Task of each member</vt:lpstr>
      <vt:lpstr>Task of each member</vt:lpstr>
      <vt:lpstr>Task of each member</vt:lpstr>
      <vt:lpstr>Task of each member</vt:lpstr>
      <vt:lpstr>Task of each member</vt:lpstr>
      <vt:lpstr>Present detail</vt:lpstr>
      <vt:lpstr>Product vision</vt:lpstr>
      <vt:lpstr>Product context</vt:lpstr>
      <vt:lpstr>Major feature</vt:lpstr>
      <vt:lpstr>Mind map</vt:lpstr>
      <vt:lpstr>Uses case</vt:lpstr>
      <vt:lpstr>Actor list</vt:lpstr>
      <vt:lpstr>Assumptions &amp; Dependencies</vt:lpstr>
      <vt:lpstr>Limitations and Exclusions</vt:lpstr>
      <vt:lpstr>Business Rules</vt:lpstr>
      <vt:lpstr>Business Rules (1)</vt:lpstr>
      <vt:lpstr>Business Rules (2)</vt:lpstr>
      <vt:lpstr>Use Case Specifications</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SWR302 ASSIGNMENT 1.2</dc:title>
  <dc:creator>Tien Anh Nguyen Huu</dc:creator>
  <cp:lastModifiedBy>Tien Anh Nguyen Huu</cp:lastModifiedBy>
  <cp:revision>4</cp:revision>
  <dcterms:created xsi:type="dcterms:W3CDTF">2022-06-02T11:08:57Z</dcterms:created>
  <dcterms:modified xsi:type="dcterms:W3CDTF">2022-06-04T18:18:51Z</dcterms:modified>
</cp:coreProperties>
</file>