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67" r:id="rId15"/>
    <p:sldId id="268" r:id="rId16"/>
    <p:sldId id="269" r:id="rId17"/>
    <p:sldId id="270" r:id="rId18"/>
    <p:sldId id="280" r:id="rId19"/>
    <p:sldId id="281" r:id="rId20"/>
    <p:sldId id="282" r:id="rId21"/>
    <p:sldId id="289" r:id="rId22"/>
    <p:sldId id="283" r:id="rId23"/>
    <p:sldId id="284" r:id="rId24"/>
    <p:sldId id="285" r:id="rId25"/>
    <p:sldId id="286" r:id="rId26"/>
    <p:sldId id="287" r:id="rId27"/>
    <p:sldId id="288" r:id="rId28"/>
    <p:sldId id="277" r:id="rId2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4660"/>
  </p:normalViewPr>
  <p:slideViewPr>
    <p:cSldViewPr snapToGrid="0">
      <p:cViewPr varScale="1">
        <p:scale>
          <a:sx n="82" d="100"/>
          <a:sy n="82" d="100"/>
        </p:scale>
        <p:origin x="102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A3B8AC-023C-40DA-8F97-D5550D0AA00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D3E51C0-8229-43E0-ACF5-AE60F7D01EB2}">
      <dgm:prSet/>
      <dgm:spPr/>
      <dgm:t>
        <a:bodyPr/>
        <a:lstStyle/>
        <a:p>
          <a:r>
            <a:rPr lang="en-US">
              <a:latin typeface="Times New Roman" panose="02020603050405020304" pitchFamily="18" charset="0"/>
              <a:cs typeface="Times New Roman" panose="02020603050405020304" pitchFamily="18" charset="0"/>
            </a:rPr>
            <a:t>Nguyễn Hữu Tiến Anh (Leader)</a:t>
          </a:r>
        </a:p>
      </dgm:t>
    </dgm:pt>
    <dgm:pt modelId="{4B2D01E7-BE74-42F8-B6B3-5B9533721E56}" type="parTrans" cxnId="{1896AC5F-FA00-40DE-941E-55CD8491C3EA}">
      <dgm:prSet/>
      <dgm:spPr/>
      <dgm:t>
        <a:bodyPr/>
        <a:lstStyle/>
        <a:p>
          <a:endParaRPr lang="en-US">
            <a:latin typeface="Times New Roman" panose="02020603050405020304" pitchFamily="18" charset="0"/>
            <a:cs typeface="Times New Roman" panose="02020603050405020304" pitchFamily="18" charset="0"/>
          </a:endParaRPr>
        </a:p>
      </dgm:t>
    </dgm:pt>
    <dgm:pt modelId="{326B374E-E4B4-411A-AE9E-EFAACD0E9DF6}" type="sibTrans" cxnId="{1896AC5F-FA00-40DE-941E-55CD8491C3EA}">
      <dgm:prSet/>
      <dgm:spPr/>
      <dgm:t>
        <a:bodyPr/>
        <a:lstStyle/>
        <a:p>
          <a:endParaRPr lang="en-US">
            <a:latin typeface="Times New Roman" panose="02020603050405020304" pitchFamily="18" charset="0"/>
            <a:cs typeface="Times New Roman" panose="02020603050405020304" pitchFamily="18" charset="0"/>
          </a:endParaRPr>
        </a:p>
      </dgm:t>
    </dgm:pt>
    <dgm:pt modelId="{505F5B0C-5991-4C18-97C0-BCA7E1307BB8}">
      <dgm:prSet/>
      <dgm:spPr/>
      <dgm:t>
        <a:bodyPr/>
        <a:lstStyle/>
        <a:p>
          <a:r>
            <a:rPr lang="en-US">
              <a:latin typeface="Times New Roman" panose="02020603050405020304" pitchFamily="18" charset="0"/>
              <a:cs typeface="Times New Roman" panose="02020603050405020304" pitchFamily="18" charset="0"/>
            </a:rPr>
            <a:t>Đặng Tất Thành</a:t>
          </a:r>
        </a:p>
      </dgm:t>
    </dgm:pt>
    <dgm:pt modelId="{3936055A-CF56-455F-950A-9D761B61BA3A}" type="parTrans" cxnId="{C8F8A892-4DC7-4FF8-BA60-19B59D97FB95}">
      <dgm:prSet/>
      <dgm:spPr/>
      <dgm:t>
        <a:bodyPr/>
        <a:lstStyle/>
        <a:p>
          <a:endParaRPr lang="en-US">
            <a:latin typeface="Times New Roman" panose="02020603050405020304" pitchFamily="18" charset="0"/>
            <a:cs typeface="Times New Roman" panose="02020603050405020304" pitchFamily="18" charset="0"/>
          </a:endParaRPr>
        </a:p>
      </dgm:t>
    </dgm:pt>
    <dgm:pt modelId="{F42AC6DA-3700-48A6-94E7-13545B0E39A5}" type="sibTrans" cxnId="{C8F8A892-4DC7-4FF8-BA60-19B59D97FB95}">
      <dgm:prSet/>
      <dgm:spPr/>
      <dgm:t>
        <a:bodyPr/>
        <a:lstStyle/>
        <a:p>
          <a:endParaRPr lang="en-US">
            <a:latin typeface="Times New Roman" panose="02020603050405020304" pitchFamily="18" charset="0"/>
            <a:cs typeface="Times New Roman" panose="02020603050405020304" pitchFamily="18" charset="0"/>
          </a:endParaRPr>
        </a:p>
      </dgm:t>
    </dgm:pt>
    <dgm:pt modelId="{BC80131C-45B1-4869-9BFA-E697B94715ED}">
      <dgm:prSet/>
      <dgm:spPr/>
      <dgm:t>
        <a:bodyPr/>
        <a:lstStyle/>
        <a:p>
          <a:r>
            <a:rPr lang="en-US">
              <a:latin typeface="Times New Roman" panose="02020603050405020304" pitchFamily="18" charset="0"/>
              <a:cs typeface="Times New Roman" panose="02020603050405020304" pitchFamily="18" charset="0"/>
            </a:rPr>
            <a:t>Đan Công Duy</a:t>
          </a:r>
        </a:p>
      </dgm:t>
    </dgm:pt>
    <dgm:pt modelId="{C7758FC4-6C03-450A-B86C-8F106909802E}" type="parTrans" cxnId="{2C46E95F-6189-4ECD-9293-7A0E96B7EF34}">
      <dgm:prSet/>
      <dgm:spPr/>
      <dgm:t>
        <a:bodyPr/>
        <a:lstStyle/>
        <a:p>
          <a:endParaRPr lang="en-US">
            <a:latin typeface="Times New Roman" panose="02020603050405020304" pitchFamily="18" charset="0"/>
            <a:cs typeface="Times New Roman" panose="02020603050405020304" pitchFamily="18" charset="0"/>
          </a:endParaRPr>
        </a:p>
      </dgm:t>
    </dgm:pt>
    <dgm:pt modelId="{C8F09EEC-2F97-44A3-9978-EF38B9D69BB0}" type="sibTrans" cxnId="{2C46E95F-6189-4ECD-9293-7A0E96B7EF34}">
      <dgm:prSet/>
      <dgm:spPr/>
      <dgm:t>
        <a:bodyPr/>
        <a:lstStyle/>
        <a:p>
          <a:endParaRPr lang="en-US">
            <a:latin typeface="Times New Roman" panose="02020603050405020304" pitchFamily="18" charset="0"/>
            <a:cs typeface="Times New Roman" panose="02020603050405020304" pitchFamily="18" charset="0"/>
          </a:endParaRPr>
        </a:p>
      </dgm:t>
    </dgm:pt>
    <dgm:pt modelId="{99120B4A-7F41-4956-8506-97BECBCF29A5}">
      <dgm:prSet/>
      <dgm:spPr/>
      <dgm:t>
        <a:bodyPr/>
        <a:lstStyle/>
        <a:p>
          <a:r>
            <a:rPr lang="en-US">
              <a:latin typeface="Times New Roman" panose="02020603050405020304" pitchFamily="18" charset="0"/>
              <a:cs typeface="Times New Roman" panose="02020603050405020304" pitchFamily="18" charset="0"/>
            </a:rPr>
            <a:t>Nguyễn Minh Đức</a:t>
          </a:r>
        </a:p>
      </dgm:t>
    </dgm:pt>
    <dgm:pt modelId="{2167465A-C899-44C0-AAD8-234F9EA56A09}" type="parTrans" cxnId="{04E631C7-B1C5-49F7-9BDF-BE849A4A9D19}">
      <dgm:prSet/>
      <dgm:spPr/>
      <dgm:t>
        <a:bodyPr/>
        <a:lstStyle/>
        <a:p>
          <a:endParaRPr lang="en-US">
            <a:latin typeface="Times New Roman" panose="02020603050405020304" pitchFamily="18" charset="0"/>
            <a:cs typeface="Times New Roman" panose="02020603050405020304" pitchFamily="18" charset="0"/>
          </a:endParaRPr>
        </a:p>
      </dgm:t>
    </dgm:pt>
    <dgm:pt modelId="{6540E68A-91D8-44F5-8087-A47FB77BB5C9}" type="sibTrans" cxnId="{04E631C7-B1C5-49F7-9BDF-BE849A4A9D19}">
      <dgm:prSet/>
      <dgm:spPr/>
      <dgm:t>
        <a:bodyPr/>
        <a:lstStyle/>
        <a:p>
          <a:endParaRPr lang="en-US">
            <a:latin typeface="Times New Roman" panose="02020603050405020304" pitchFamily="18" charset="0"/>
            <a:cs typeface="Times New Roman" panose="02020603050405020304" pitchFamily="18" charset="0"/>
          </a:endParaRPr>
        </a:p>
      </dgm:t>
    </dgm:pt>
    <dgm:pt modelId="{101DA57D-3B18-4AFC-BAAA-BF7778A975D0}">
      <dgm:prSet/>
      <dgm:spPr/>
      <dgm:t>
        <a:bodyPr/>
        <a:lstStyle/>
        <a:p>
          <a:r>
            <a:rPr lang="en-US">
              <a:latin typeface="Times New Roman" panose="02020603050405020304" pitchFamily="18" charset="0"/>
              <a:cs typeface="Times New Roman" panose="02020603050405020304" pitchFamily="18" charset="0"/>
            </a:rPr>
            <a:t>Thái Minh Quang</a:t>
          </a:r>
        </a:p>
      </dgm:t>
    </dgm:pt>
    <dgm:pt modelId="{BA9BA61F-7285-4F3D-8AA5-B4BBC967EDAC}" type="parTrans" cxnId="{7190A906-AD98-4D3C-9875-841D8B5B6B77}">
      <dgm:prSet/>
      <dgm:spPr/>
      <dgm:t>
        <a:bodyPr/>
        <a:lstStyle/>
        <a:p>
          <a:endParaRPr lang="en-US">
            <a:latin typeface="Times New Roman" panose="02020603050405020304" pitchFamily="18" charset="0"/>
            <a:cs typeface="Times New Roman" panose="02020603050405020304" pitchFamily="18" charset="0"/>
          </a:endParaRPr>
        </a:p>
      </dgm:t>
    </dgm:pt>
    <dgm:pt modelId="{159B7D84-016D-4313-A978-33FE10CFB1CB}" type="sibTrans" cxnId="{7190A906-AD98-4D3C-9875-841D8B5B6B77}">
      <dgm:prSet/>
      <dgm:spPr/>
      <dgm:t>
        <a:bodyPr/>
        <a:lstStyle/>
        <a:p>
          <a:endParaRPr lang="en-US">
            <a:latin typeface="Times New Roman" panose="02020603050405020304" pitchFamily="18" charset="0"/>
            <a:cs typeface="Times New Roman" panose="02020603050405020304" pitchFamily="18" charset="0"/>
          </a:endParaRPr>
        </a:p>
      </dgm:t>
    </dgm:pt>
    <dgm:pt modelId="{5A33FE80-0E97-4BA3-B1E3-44DED1BBC61C}" type="pres">
      <dgm:prSet presAssocID="{FFA3B8AC-023C-40DA-8F97-D5550D0AA00D}" presName="outerComposite" presStyleCnt="0">
        <dgm:presLayoutVars>
          <dgm:chMax val="5"/>
          <dgm:dir/>
          <dgm:resizeHandles val="exact"/>
        </dgm:presLayoutVars>
      </dgm:prSet>
      <dgm:spPr/>
    </dgm:pt>
    <dgm:pt modelId="{DF1FA845-CAA5-4E55-8257-D1D6E2364B6C}" type="pres">
      <dgm:prSet presAssocID="{FFA3B8AC-023C-40DA-8F97-D5550D0AA00D}" presName="dummyMaxCanvas" presStyleCnt="0">
        <dgm:presLayoutVars/>
      </dgm:prSet>
      <dgm:spPr/>
    </dgm:pt>
    <dgm:pt modelId="{C1116143-3BFB-4AC4-96C3-627B5A74BA52}" type="pres">
      <dgm:prSet presAssocID="{FFA3B8AC-023C-40DA-8F97-D5550D0AA00D}" presName="FiveNodes_1" presStyleLbl="node1" presStyleIdx="0" presStyleCnt="5">
        <dgm:presLayoutVars>
          <dgm:bulletEnabled val="1"/>
        </dgm:presLayoutVars>
      </dgm:prSet>
      <dgm:spPr/>
    </dgm:pt>
    <dgm:pt modelId="{28E34AB6-F1EB-44BF-AB1A-A9C3AF47A75D}" type="pres">
      <dgm:prSet presAssocID="{FFA3B8AC-023C-40DA-8F97-D5550D0AA00D}" presName="FiveNodes_2" presStyleLbl="node1" presStyleIdx="1" presStyleCnt="5">
        <dgm:presLayoutVars>
          <dgm:bulletEnabled val="1"/>
        </dgm:presLayoutVars>
      </dgm:prSet>
      <dgm:spPr/>
    </dgm:pt>
    <dgm:pt modelId="{7D2765BC-EDEF-48C4-A8F7-0708EEB08E58}" type="pres">
      <dgm:prSet presAssocID="{FFA3B8AC-023C-40DA-8F97-D5550D0AA00D}" presName="FiveNodes_3" presStyleLbl="node1" presStyleIdx="2" presStyleCnt="5">
        <dgm:presLayoutVars>
          <dgm:bulletEnabled val="1"/>
        </dgm:presLayoutVars>
      </dgm:prSet>
      <dgm:spPr/>
    </dgm:pt>
    <dgm:pt modelId="{41F6CA19-54BF-474A-9C93-111A1C7F94BE}" type="pres">
      <dgm:prSet presAssocID="{FFA3B8AC-023C-40DA-8F97-D5550D0AA00D}" presName="FiveNodes_4" presStyleLbl="node1" presStyleIdx="3" presStyleCnt="5">
        <dgm:presLayoutVars>
          <dgm:bulletEnabled val="1"/>
        </dgm:presLayoutVars>
      </dgm:prSet>
      <dgm:spPr/>
    </dgm:pt>
    <dgm:pt modelId="{C55B06FD-ABAA-4D64-B63A-4A332ACE50A7}" type="pres">
      <dgm:prSet presAssocID="{FFA3B8AC-023C-40DA-8F97-D5550D0AA00D}" presName="FiveNodes_5" presStyleLbl="node1" presStyleIdx="4" presStyleCnt="5">
        <dgm:presLayoutVars>
          <dgm:bulletEnabled val="1"/>
        </dgm:presLayoutVars>
      </dgm:prSet>
      <dgm:spPr/>
    </dgm:pt>
    <dgm:pt modelId="{67824DB6-5CFF-4A90-94F6-7755BDCF171A}" type="pres">
      <dgm:prSet presAssocID="{FFA3B8AC-023C-40DA-8F97-D5550D0AA00D}" presName="FiveConn_1-2" presStyleLbl="fgAccFollowNode1" presStyleIdx="0" presStyleCnt="4">
        <dgm:presLayoutVars>
          <dgm:bulletEnabled val="1"/>
        </dgm:presLayoutVars>
      </dgm:prSet>
      <dgm:spPr/>
    </dgm:pt>
    <dgm:pt modelId="{438EA1A4-8134-4593-A32A-DCEB495B360C}" type="pres">
      <dgm:prSet presAssocID="{FFA3B8AC-023C-40DA-8F97-D5550D0AA00D}" presName="FiveConn_2-3" presStyleLbl="fgAccFollowNode1" presStyleIdx="1" presStyleCnt="4">
        <dgm:presLayoutVars>
          <dgm:bulletEnabled val="1"/>
        </dgm:presLayoutVars>
      </dgm:prSet>
      <dgm:spPr/>
    </dgm:pt>
    <dgm:pt modelId="{2BBB8EA3-13A8-40D2-B323-F6C036DF0020}" type="pres">
      <dgm:prSet presAssocID="{FFA3B8AC-023C-40DA-8F97-D5550D0AA00D}" presName="FiveConn_3-4" presStyleLbl="fgAccFollowNode1" presStyleIdx="2" presStyleCnt="4">
        <dgm:presLayoutVars>
          <dgm:bulletEnabled val="1"/>
        </dgm:presLayoutVars>
      </dgm:prSet>
      <dgm:spPr/>
    </dgm:pt>
    <dgm:pt modelId="{F5F3E6B3-2EB3-43C8-9B47-3E7972D9B02D}" type="pres">
      <dgm:prSet presAssocID="{FFA3B8AC-023C-40DA-8F97-D5550D0AA00D}" presName="FiveConn_4-5" presStyleLbl="fgAccFollowNode1" presStyleIdx="3" presStyleCnt="4">
        <dgm:presLayoutVars>
          <dgm:bulletEnabled val="1"/>
        </dgm:presLayoutVars>
      </dgm:prSet>
      <dgm:spPr/>
    </dgm:pt>
    <dgm:pt modelId="{383493FF-71BF-4567-8D42-48CD4516966E}" type="pres">
      <dgm:prSet presAssocID="{FFA3B8AC-023C-40DA-8F97-D5550D0AA00D}" presName="FiveNodes_1_text" presStyleLbl="node1" presStyleIdx="4" presStyleCnt="5">
        <dgm:presLayoutVars>
          <dgm:bulletEnabled val="1"/>
        </dgm:presLayoutVars>
      </dgm:prSet>
      <dgm:spPr/>
    </dgm:pt>
    <dgm:pt modelId="{99D498EA-B857-447A-9D3B-F409A1ADC09C}" type="pres">
      <dgm:prSet presAssocID="{FFA3B8AC-023C-40DA-8F97-D5550D0AA00D}" presName="FiveNodes_2_text" presStyleLbl="node1" presStyleIdx="4" presStyleCnt="5">
        <dgm:presLayoutVars>
          <dgm:bulletEnabled val="1"/>
        </dgm:presLayoutVars>
      </dgm:prSet>
      <dgm:spPr/>
    </dgm:pt>
    <dgm:pt modelId="{1B3C9866-1BAA-42BD-A7FF-0B92E1021FEC}" type="pres">
      <dgm:prSet presAssocID="{FFA3B8AC-023C-40DA-8F97-D5550D0AA00D}" presName="FiveNodes_3_text" presStyleLbl="node1" presStyleIdx="4" presStyleCnt="5">
        <dgm:presLayoutVars>
          <dgm:bulletEnabled val="1"/>
        </dgm:presLayoutVars>
      </dgm:prSet>
      <dgm:spPr/>
    </dgm:pt>
    <dgm:pt modelId="{6841FE85-F880-47B7-9E3F-22C06DADCBE2}" type="pres">
      <dgm:prSet presAssocID="{FFA3B8AC-023C-40DA-8F97-D5550D0AA00D}" presName="FiveNodes_4_text" presStyleLbl="node1" presStyleIdx="4" presStyleCnt="5">
        <dgm:presLayoutVars>
          <dgm:bulletEnabled val="1"/>
        </dgm:presLayoutVars>
      </dgm:prSet>
      <dgm:spPr/>
    </dgm:pt>
    <dgm:pt modelId="{5F9FF846-9047-43C6-894A-DB7023971C54}" type="pres">
      <dgm:prSet presAssocID="{FFA3B8AC-023C-40DA-8F97-D5550D0AA00D}" presName="FiveNodes_5_text" presStyleLbl="node1" presStyleIdx="4" presStyleCnt="5">
        <dgm:presLayoutVars>
          <dgm:bulletEnabled val="1"/>
        </dgm:presLayoutVars>
      </dgm:prSet>
      <dgm:spPr/>
    </dgm:pt>
  </dgm:ptLst>
  <dgm:cxnLst>
    <dgm:cxn modelId="{E3073405-DE82-4AA0-AE99-A5A0C6BDEDA1}" type="presOf" srcId="{505F5B0C-5991-4C18-97C0-BCA7E1307BB8}" destId="{99D498EA-B857-447A-9D3B-F409A1ADC09C}" srcOrd="1" destOrd="0" presId="urn:microsoft.com/office/officeart/2005/8/layout/vProcess5"/>
    <dgm:cxn modelId="{7190A906-AD98-4D3C-9875-841D8B5B6B77}" srcId="{FFA3B8AC-023C-40DA-8F97-D5550D0AA00D}" destId="{101DA57D-3B18-4AFC-BAAA-BF7778A975D0}" srcOrd="4" destOrd="0" parTransId="{BA9BA61F-7285-4F3D-8AA5-B4BBC967EDAC}" sibTransId="{159B7D84-016D-4313-A978-33FE10CFB1CB}"/>
    <dgm:cxn modelId="{8972B011-9F89-43B9-9CF1-859337BAEFAF}" type="presOf" srcId="{101DA57D-3B18-4AFC-BAAA-BF7778A975D0}" destId="{5F9FF846-9047-43C6-894A-DB7023971C54}" srcOrd="1" destOrd="0" presId="urn:microsoft.com/office/officeart/2005/8/layout/vProcess5"/>
    <dgm:cxn modelId="{BE5C8528-A032-46ED-B16D-A29BC6BBE9C9}" type="presOf" srcId="{6540E68A-91D8-44F5-8087-A47FB77BB5C9}" destId="{F5F3E6B3-2EB3-43C8-9B47-3E7972D9B02D}" srcOrd="0" destOrd="0" presId="urn:microsoft.com/office/officeart/2005/8/layout/vProcess5"/>
    <dgm:cxn modelId="{1896AC5F-FA00-40DE-941E-55CD8491C3EA}" srcId="{FFA3B8AC-023C-40DA-8F97-D5550D0AA00D}" destId="{1D3E51C0-8229-43E0-ACF5-AE60F7D01EB2}" srcOrd="0" destOrd="0" parTransId="{4B2D01E7-BE74-42F8-B6B3-5B9533721E56}" sibTransId="{326B374E-E4B4-411A-AE9E-EFAACD0E9DF6}"/>
    <dgm:cxn modelId="{2C46E95F-6189-4ECD-9293-7A0E96B7EF34}" srcId="{FFA3B8AC-023C-40DA-8F97-D5550D0AA00D}" destId="{BC80131C-45B1-4869-9BFA-E697B94715ED}" srcOrd="2" destOrd="0" parTransId="{C7758FC4-6C03-450A-B86C-8F106909802E}" sibTransId="{C8F09EEC-2F97-44A3-9978-EF38B9D69BB0}"/>
    <dgm:cxn modelId="{EA221D41-D091-4E85-BFA8-37A2EB06D268}" type="presOf" srcId="{326B374E-E4B4-411A-AE9E-EFAACD0E9DF6}" destId="{67824DB6-5CFF-4A90-94F6-7755BDCF171A}" srcOrd="0" destOrd="0" presId="urn:microsoft.com/office/officeart/2005/8/layout/vProcess5"/>
    <dgm:cxn modelId="{235D3E6B-8C4F-4EDB-AD87-5A3E3F6C8744}" type="presOf" srcId="{1D3E51C0-8229-43E0-ACF5-AE60F7D01EB2}" destId="{C1116143-3BFB-4AC4-96C3-627B5A74BA52}" srcOrd="0" destOrd="0" presId="urn:microsoft.com/office/officeart/2005/8/layout/vProcess5"/>
    <dgm:cxn modelId="{72B0A84C-623F-4D56-A5A2-7D62F997D02E}" type="presOf" srcId="{505F5B0C-5991-4C18-97C0-BCA7E1307BB8}" destId="{28E34AB6-F1EB-44BF-AB1A-A9C3AF47A75D}" srcOrd="0" destOrd="0" presId="urn:microsoft.com/office/officeart/2005/8/layout/vProcess5"/>
    <dgm:cxn modelId="{13C5BA50-6954-45E4-8CC5-B85394CD3CC6}" type="presOf" srcId="{FFA3B8AC-023C-40DA-8F97-D5550D0AA00D}" destId="{5A33FE80-0E97-4BA3-B1E3-44DED1BBC61C}" srcOrd="0" destOrd="0" presId="urn:microsoft.com/office/officeart/2005/8/layout/vProcess5"/>
    <dgm:cxn modelId="{65212B81-6FEF-4DB6-AAF4-2B5C7BF7FC4E}" type="presOf" srcId="{1D3E51C0-8229-43E0-ACF5-AE60F7D01EB2}" destId="{383493FF-71BF-4567-8D42-48CD4516966E}" srcOrd="1" destOrd="0" presId="urn:microsoft.com/office/officeart/2005/8/layout/vProcess5"/>
    <dgm:cxn modelId="{C8F8A892-4DC7-4FF8-BA60-19B59D97FB95}" srcId="{FFA3B8AC-023C-40DA-8F97-D5550D0AA00D}" destId="{505F5B0C-5991-4C18-97C0-BCA7E1307BB8}" srcOrd="1" destOrd="0" parTransId="{3936055A-CF56-455F-950A-9D761B61BA3A}" sibTransId="{F42AC6DA-3700-48A6-94E7-13545B0E39A5}"/>
    <dgm:cxn modelId="{3ADABE98-4858-4C39-9D53-561AD5774495}" type="presOf" srcId="{C8F09EEC-2F97-44A3-9978-EF38B9D69BB0}" destId="{2BBB8EA3-13A8-40D2-B323-F6C036DF0020}" srcOrd="0" destOrd="0" presId="urn:microsoft.com/office/officeart/2005/8/layout/vProcess5"/>
    <dgm:cxn modelId="{FB4610C2-A2A5-42E3-AD55-3E9D9BEEEDCF}" type="presOf" srcId="{99120B4A-7F41-4956-8506-97BECBCF29A5}" destId="{6841FE85-F880-47B7-9E3F-22C06DADCBE2}" srcOrd="1" destOrd="0" presId="urn:microsoft.com/office/officeart/2005/8/layout/vProcess5"/>
    <dgm:cxn modelId="{04E631C7-B1C5-49F7-9BDF-BE849A4A9D19}" srcId="{FFA3B8AC-023C-40DA-8F97-D5550D0AA00D}" destId="{99120B4A-7F41-4956-8506-97BECBCF29A5}" srcOrd="3" destOrd="0" parTransId="{2167465A-C899-44C0-AAD8-234F9EA56A09}" sibTransId="{6540E68A-91D8-44F5-8087-A47FB77BB5C9}"/>
    <dgm:cxn modelId="{94B436D9-66F3-43B7-892D-594E8C5C07F0}" type="presOf" srcId="{101DA57D-3B18-4AFC-BAAA-BF7778A975D0}" destId="{C55B06FD-ABAA-4D64-B63A-4A332ACE50A7}" srcOrd="0" destOrd="0" presId="urn:microsoft.com/office/officeart/2005/8/layout/vProcess5"/>
    <dgm:cxn modelId="{FAC064EA-2FFD-463F-8B88-E8FDB3935CB0}" type="presOf" srcId="{BC80131C-45B1-4869-9BFA-E697B94715ED}" destId="{7D2765BC-EDEF-48C4-A8F7-0708EEB08E58}" srcOrd="0" destOrd="0" presId="urn:microsoft.com/office/officeart/2005/8/layout/vProcess5"/>
    <dgm:cxn modelId="{575690F9-3D2C-4AC4-82EF-EAAD82AC88D3}" type="presOf" srcId="{99120B4A-7F41-4956-8506-97BECBCF29A5}" destId="{41F6CA19-54BF-474A-9C93-111A1C7F94BE}" srcOrd="0" destOrd="0" presId="urn:microsoft.com/office/officeart/2005/8/layout/vProcess5"/>
    <dgm:cxn modelId="{EFE4E6FA-4B06-4D12-935C-AF27F0C5EABD}" type="presOf" srcId="{F42AC6DA-3700-48A6-94E7-13545B0E39A5}" destId="{438EA1A4-8134-4593-A32A-DCEB495B360C}" srcOrd="0" destOrd="0" presId="urn:microsoft.com/office/officeart/2005/8/layout/vProcess5"/>
    <dgm:cxn modelId="{0150C2FC-FDDE-4380-9083-2A9E03966E5C}" type="presOf" srcId="{BC80131C-45B1-4869-9BFA-E697B94715ED}" destId="{1B3C9866-1BAA-42BD-A7FF-0B92E1021FEC}" srcOrd="1" destOrd="0" presId="urn:microsoft.com/office/officeart/2005/8/layout/vProcess5"/>
    <dgm:cxn modelId="{8A089ED7-7E6E-4069-B73C-D3B7E2608F3E}" type="presParOf" srcId="{5A33FE80-0E97-4BA3-B1E3-44DED1BBC61C}" destId="{DF1FA845-CAA5-4E55-8257-D1D6E2364B6C}" srcOrd="0" destOrd="0" presId="urn:microsoft.com/office/officeart/2005/8/layout/vProcess5"/>
    <dgm:cxn modelId="{03576407-F9D6-43E3-BF1B-8B1D0CC8B5AC}" type="presParOf" srcId="{5A33FE80-0E97-4BA3-B1E3-44DED1BBC61C}" destId="{C1116143-3BFB-4AC4-96C3-627B5A74BA52}" srcOrd="1" destOrd="0" presId="urn:microsoft.com/office/officeart/2005/8/layout/vProcess5"/>
    <dgm:cxn modelId="{118C18AB-3415-43D6-A81C-5606FEFD86A2}" type="presParOf" srcId="{5A33FE80-0E97-4BA3-B1E3-44DED1BBC61C}" destId="{28E34AB6-F1EB-44BF-AB1A-A9C3AF47A75D}" srcOrd="2" destOrd="0" presId="urn:microsoft.com/office/officeart/2005/8/layout/vProcess5"/>
    <dgm:cxn modelId="{B7054FD5-8981-41B8-91C9-A02CCFFE43CD}" type="presParOf" srcId="{5A33FE80-0E97-4BA3-B1E3-44DED1BBC61C}" destId="{7D2765BC-EDEF-48C4-A8F7-0708EEB08E58}" srcOrd="3" destOrd="0" presId="urn:microsoft.com/office/officeart/2005/8/layout/vProcess5"/>
    <dgm:cxn modelId="{9EDC92E8-88B2-41E3-A5C1-AF7F2B02DF06}" type="presParOf" srcId="{5A33FE80-0E97-4BA3-B1E3-44DED1BBC61C}" destId="{41F6CA19-54BF-474A-9C93-111A1C7F94BE}" srcOrd="4" destOrd="0" presId="urn:microsoft.com/office/officeart/2005/8/layout/vProcess5"/>
    <dgm:cxn modelId="{EA618520-4399-49F8-99D7-986C62F52945}" type="presParOf" srcId="{5A33FE80-0E97-4BA3-B1E3-44DED1BBC61C}" destId="{C55B06FD-ABAA-4D64-B63A-4A332ACE50A7}" srcOrd="5" destOrd="0" presId="urn:microsoft.com/office/officeart/2005/8/layout/vProcess5"/>
    <dgm:cxn modelId="{EEC4C47A-E6B2-4D51-B071-AB9578237448}" type="presParOf" srcId="{5A33FE80-0E97-4BA3-B1E3-44DED1BBC61C}" destId="{67824DB6-5CFF-4A90-94F6-7755BDCF171A}" srcOrd="6" destOrd="0" presId="urn:microsoft.com/office/officeart/2005/8/layout/vProcess5"/>
    <dgm:cxn modelId="{1DAE63D7-5C6D-4D69-B6E0-A100C2E3F9FF}" type="presParOf" srcId="{5A33FE80-0E97-4BA3-B1E3-44DED1BBC61C}" destId="{438EA1A4-8134-4593-A32A-DCEB495B360C}" srcOrd="7" destOrd="0" presId="urn:microsoft.com/office/officeart/2005/8/layout/vProcess5"/>
    <dgm:cxn modelId="{3C7AD859-5AD0-43D7-B200-2E5410F100DA}" type="presParOf" srcId="{5A33FE80-0E97-4BA3-B1E3-44DED1BBC61C}" destId="{2BBB8EA3-13A8-40D2-B323-F6C036DF0020}" srcOrd="8" destOrd="0" presId="urn:microsoft.com/office/officeart/2005/8/layout/vProcess5"/>
    <dgm:cxn modelId="{FD2341D8-BA52-4F57-91B4-9D5C90BA1812}" type="presParOf" srcId="{5A33FE80-0E97-4BA3-B1E3-44DED1BBC61C}" destId="{F5F3E6B3-2EB3-43C8-9B47-3E7972D9B02D}" srcOrd="9" destOrd="0" presId="urn:microsoft.com/office/officeart/2005/8/layout/vProcess5"/>
    <dgm:cxn modelId="{4E813B8F-B0D6-421D-B871-ADB53EE22A8F}" type="presParOf" srcId="{5A33FE80-0E97-4BA3-B1E3-44DED1BBC61C}" destId="{383493FF-71BF-4567-8D42-48CD4516966E}" srcOrd="10" destOrd="0" presId="urn:microsoft.com/office/officeart/2005/8/layout/vProcess5"/>
    <dgm:cxn modelId="{8E513C6C-4684-4E28-AB32-C85E4F0659CF}" type="presParOf" srcId="{5A33FE80-0E97-4BA3-B1E3-44DED1BBC61C}" destId="{99D498EA-B857-447A-9D3B-F409A1ADC09C}" srcOrd="11" destOrd="0" presId="urn:microsoft.com/office/officeart/2005/8/layout/vProcess5"/>
    <dgm:cxn modelId="{6D261104-DAB2-4F84-B9DE-599F1AE29189}" type="presParOf" srcId="{5A33FE80-0E97-4BA3-B1E3-44DED1BBC61C}" destId="{1B3C9866-1BAA-42BD-A7FF-0B92E1021FEC}" srcOrd="12" destOrd="0" presId="urn:microsoft.com/office/officeart/2005/8/layout/vProcess5"/>
    <dgm:cxn modelId="{321A229B-F28A-4075-8664-33F145F7D2A2}" type="presParOf" srcId="{5A33FE80-0E97-4BA3-B1E3-44DED1BBC61C}" destId="{6841FE85-F880-47B7-9E3F-22C06DADCBE2}" srcOrd="13" destOrd="0" presId="urn:microsoft.com/office/officeart/2005/8/layout/vProcess5"/>
    <dgm:cxn modelId="{8FBB4DC5-1C07-4D35-A291-2CF86F9AD0DC}" type="presParOf" srcId="{5A33FE80-0E97-4BA3-B1E3-44DED1BBC61C}" destId="{5F9FF846-9047-43C6-894A-DB7023971C5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16143-3BFB-4AC4-96C3-627B5A74BA52}">
      <dsp:nvSpPr>
        <dsp:cNvPr id="0" name=""/>
        <dsp:cNvSpPr/>
      </dsp:nvSpPr>
      <dsp:spPr>
        <a:xfrm>
          <a:off x="0" y="0"/>
          <a:ext cx="8097012" cy="7655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Nguyễn Hữu Tiến Anh (Leader)</a:t>
          </a:r>
        </a:p>
      </dsp:txBody>
      <dsp:txXfrm>
        <a:off x="22421" y="22421"/>
        <a:ext cx="7181386" cy="720682"/>
      </dsp:txXfrm>
    </dsp:sp>
    <dsp:sp modelId="{28E34AB6-F1EB-44BF-AB1A-A9C3AF47A75D}">
      <dsp:nvSpPr>
        <dsp:cNvPr id="0" name=""/>
        <dsp:cNvSpPr/>
      </dsp:nvSpPr>
      <dsp:spPr>
        <a:xfrm>
          <a:off x="604647" y="871846"/>
          <a:ext cx="8097012" cy="765524"/>
        </a:xfrm>
        <a:prstGeom prst="roundRect">
          <a:avLst>
            <a:gd name="adj" fmla="val 10000"/>
          </a:avLst>
        </a:prstGeom>
        <a:solidFill>
          <a:schemeClr val="accent2">
            <a:hueOff val="-379874"/>
            <a:satOff val="157"/>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Đặng Tất Thành</a:t>
          </a:r>
        </a:p>
      </dsp:txBody>
      <dsp:txXfrm>
        <a:off x="627068" y="894267"/>
        <a:ext cx="6949932" cy="720682"/>
      </dsp:txXfrm>
    </dsp:sp>
    <dsp:sp modelId="{7D2765BC-EDEF-48C4-A8F7-0708EEB08E58}">
      <dsp:nvSpPr>
        <dsp:cNvPr id="0" name=""/>
        <dsp:cNvSpPr/>
      </dsp:nvSpPr>
      <dsp:spPr>
        <a:xfrm>
          <a:off x="1209293" y="1743693"/>
          <a:ext cx="8097012" cy="765524"/>
        </a:xfrm>
        <a:prstGeom prst="roundRect">
          <a:avLst>
            <a:gd name="adj" fmla="val 10000"/>
          </a:avLst>
        </a:prstGeom>
        <a:solidFill>
          <a:schemeClr val="accent2">
            <a:hueOff val="-759749"/>
            <a:satOff val="314"/>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Đan Công Duy</a:t>
          </a:r>
        </a:p>
      </dsp:txBody>
      <dsp:txXfrm>
        <a:off x="1231714" y="1766114"/>
        <a:ext cx="6949932" cy="720682"/>
      </dsp:txXfrm>
    </dsp:sp>
    <dsp:sp modelId="{41F6CA19-54BF-474A-9C93-111A1C7F94BE}">
      <dsp:nvSpPr>
        <dsp:cNvPr id="0" name=""/>
        <dsp:cNvSpPr/>
      </dsp:nvSpPr>
      <dsp:spPr>
        <a:xfrm>
          <a:off x="1813940" y="2615540"/>
          <a:ext cx="8097012" cy="765524"/>
        </a:xfrm>
        <a:prstGeom prst="roundRect">
          <a:avLst>
            <a:gd name="adj" fmla="val 10000"/>
          </a:avLst>
        </a:prstGeom>
        <a:solidFill>
          <a:schemeClr val="accent2">
            <a:hueOff val="-1139623"/>
            <a:satOff val="471"/>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Nguyễn Minh Đức</a:t>
          </a:r>
        </a:p>
      </dsp:txBody>
      <dsp:txXfrm>
        <a:off x="1836361" y="2637961"/>
        <a:ext cx="6949932" cy="720682"/>
      </dsp:txXfrm>
    </dsp:sp>
    <dsp:sp modelId="{C55B06FD-ABAA-4D64-B63A-4A332ACE50A7}">
      <dsp:nvSpPr>
        <dsp:cNvPr id="0" name=""/>
        <dsp:cNvSpPr/>
      </dsp:nvSpPr>
      <dsp:spPr>
        <a:xfrm>
          <a:off x="2418587" y="3487387"/>
          <a:ext cx="8097012" cy="765524"/>
        </a:xfrm>
        <a:prstGeom prst="roundRect">
          <a:avLst>
            <a:gd name="adj" fmla="val 10000"/>
          </a:avLst>
        </a:prstGeom>
        <a:solidFill>
          <a:schemeClr val="accent2">
            <a:hueOff val="-1519498"/>
            <a:satOff val="628"/>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latin typeface="Times New Roman" panose="02020603050405020304" pitchFamily="18" charset="0"/>
              <a:cs typeface="Times New Roman" panose="02020603050405020304" pitchFamily="18" charset="0"/>
            </a:rPr>
            <a:t>Thái Minh Quang</a:t>
          </a:r>
        </a:p>
      </dsp:txBody>
      <dsp:txXfrm>
        <a:off x="2441008" y="3509808"/>
        <a:ext cx="6949932" cy="720682"/>
      </dsp:txXfrm>
    </dsp:sp>
    <dsp:sp modelId="{67824DB6-5CFF-4A90-94F6-7755BDCF171A}">
      <dsp:nvSpPr>
        <dsp:cNvPr id="0" name=""/>
        <dsp:cNvSpPr/>
      </dsp:nvSpPr>
      <dsp:spPr>
        <a:xfrm>
          <a:off x="7599421" y="559257"/>
          <a:ext cx="497590" cy="49759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7711379" y="559257"/>
        <a:ext cx="273674" cy="374436"/>
      </dsp:txXfrm>
    </dsp:sp>
    <dsp:sp modelId="{438EA1A4-8134-4593-A32A-DCEB495B360C}">
      <dsp:nvSpPr>
        <dsp:cNvPr id="0" name=""/>
        <dsp:cNvSpPr/>
      </dsp:nvSpPr>
      <dsp:spPr>
        <a:xfrm>
          <a:off x="8204068" y="1431104"/>
          <a:ext cx="497590" cy="497590"/>
        </a:xfrm>
        <a:prstGeom prst="downArrow">
          <a:avLst>
            <a:gd name="adj1" fmla="val 55000"/>
            <a:gd name="adj2" fmla="val 45000"/>
          </a:avLst>
        </a:prstGeom>
        <a:solidFill>
          <a:schemeClr val="accent2">
            <a:tint val="40000"/>
            <a:alpha val="90000"/>
            <a:hueOff val="-475943"/>
            <a:satOff val="2665"/>
            <a:lumOff val="442"/>
            <a:alphaOff val="0"/>
          </a:schemeClr>
        </a:solidFill>
        <a:ln w="12700" cap="flat" cmpd="sng" algn="ctr">
          <a:solidFill>
            <a:schemeClr val="accent2">
              <a:tint val="40000"/>
              <a:alpha val="90000"/>
              <a:hueOff val="-475943"/>
              <a:satOff val="2665"/>
              <a:lumOff val="44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8316026" y="1431104"/>
        <a:ext cx="273674" cy="374436"/>
      </dsp:txXfrm>
    </dsp:sp>
    <dsp:sp modelId="{2BBB8EA3-13A8-40D2-B323-F6C036DF0020}">
      <dsp:nvSpPr>
        <dsp:cNvPr id="0" name=""/>
        <dsp:cNvSpPr/>
      </dsp:nvSpPr>
      <dsp:spPr>
        <a:xfrm>
          <a:off x="8808715" y="2290193"/>
          <a:ext cx="497590" cy="497590"/>
        </a:xfrm>
        <a:prstGeom prst="downArrow">
          <a:avLst>
            <a:gd name="adj1" fmla="val 55000"/>
            <a:gd name="adj2" fmla="val 45000"/>
          </a:avLst>
        </a:prstGeom>
        <a:solidFill>
          <a:schemeClr val="accent2">
            <a:tint val="40000"/>
            <a:alpha val="90000"/>
            <a:hueOff val="-951885"/>
            <a:satOff val="5331"/>
            <a:lumOff val="885"/>
            <a:alphaOff val="0"/>
          </a:schemeClr>
        </a:solidFill>
        <a:ln w="12700" cap="flat" cmpd="sng" algn="ctr">
          <a:solidFill>
            <a:schemeClr val="accent2">
              <a:tint val="40000"/>
              <a:alpha val="90000"/>
              <a:hueOff val="-951885"/>
              <a:satOff val="5331"/>
              <a:lumOff val="8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8920673" y="2290193"/>
        <a:ext cx="273674" cy="374436"/>
      </dsp:txXfrm>
    </dsp:sp>
    <dsp:sp modelId="{F5F3E6B3-2EB3-43C8-9B47-3E7972D9B02D}">
      <dsp:nvSpPr>
        <dsp:cNvPr id="0" name=""/>
        <dsp:cNvSpPr/>
      </dsp:nvSpPr>
      <dsp:spPr>
        <a:xfrm>
          <a:off x="9413362" y="3170545"/>
          <a:ext cx="497590" cy="497590"/>
        </a:xfrm>
        <a:prstGeom prst="downArrow">
          <a:avLst>
            <a:gd name="adj1" fmla="val 55000"/>
            <a:gd name="adj2" fmla="val 45000"/>
          </a:avLst>
        </a:prstGeom>
        <a:solidFill>
          <a:schemeClr val="accent2">
            <a:tint val="40000"/>
            <a:alpha val="90000"/>
            <a:hueOff val="-1427828"/>
            <a:satOff val="7996"/>
            <a:lumOff val="1327"/>
            <a:alphaOff val="0"/>
          </a:schemeClr>
        </a:solidFill>
        <a:ln w="12700" cap="flat" cmpd="sng" algn="ctr">
          <a:solidFill>
            <a:schemeClr val="accent2">
              <a:tint val="40000"/>
              <a:alpha val="90000"/>
              <a:hueOff val="-1427828"/>
              <a:satOff val="7996"/>
              <a:lumOff val="132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Times New Roman" panose="02020603050405020304" pitchFamily="18" charset="0"/>
            <a:cs typeface="Times New Roman" panose="02020603050405020304" pitchFamily="18" charset="0"/>
          </a:endParaRPr>
        </a:p>
      </dsp:txBody>
      <dsp:txXfrm>
        <a:off x="9525320" y="3170545"/>
        <a:ext cx="273674" cy="37443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1:12:47.7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1:26:32.82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1:27:57.8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1:31:29.867"/>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2:11:40.78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12T12:16:57.625"/>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201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6842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9920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8817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538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258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8055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0917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7714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68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08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5680319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5FF838-AE3C-5CDC-5F71-182823EAB2FC}"/>
              </a:ext>
            </a:extLst>
          </p:cNvPr>
          <p:cNvPicPr>
            <a:picLocks noChangeAspect="1"/>
          </p:cNvPicPr>
          <p:nvPr/>
        </p:nvPicPr>
        <p:blipFill rotWithShape="1">
          <a:blip r:embed="rId2">
            <a:alphaModFix amt="50000"/>
          </a:blip>
          <a:srcRect t="13307" b="30443"/>
          <a:stretch/>
        </p:blipFill>
        <p:spPr>
          <a:xfrm>
            <a:off x="20" y="10"/>
            <a:ext cx="12191979" cy="6857990"/>
          </a:xfrm>
          <a:prstGeom prst="rect">
            <a:avLst/>
          </a:prstGeom>
        </p:spPr>
      </p:pic>
      <p:sp>
        <p:nvSpPr>
          <p:cNvPr id="11" name="Freeform: Shape 10">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64DC3"/>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74DEEB3-5509-EB86-AEDE-121B75943C6A}"/>
              </a:ext>
            </a:extLst>
          </p:cNvPr>
          <p:cNvSpPr>
            <a:spLocks noGrp="1"/>
          </p:cNvSpPr>
          <p:nvPr>
            <p:ph type="ctrTitle"/>
          </p:nvPr>
        </p:nvSpPr>
        <p:spPr>
          <a:xfrm>
            <a:off x="2066925" y="1731762"/>
            <a:ext cx="8058150" cy="2453841"/>
          </a:xfrm>
        </p:spPr>
        <p:txBody>
          <a:bodyPr>
            <a:normAutofit/>
          </a:bodyPr>
          <a:lstStyle/>
          <a:p>
            <a:pPr algn="ctr">
              <a:lnSpc>
                <a:spcPct val="90000"/>
              </a:lnSpc>
            </a:pPr>
            <a:r>
              <a:rPr lang="en-US" sz="8100"/>
              <a:t>SWR302</a:t>
            </a:r>
            <a:br>
              <a:rPr lang="en-US" sz="8100"/>
            </a:br>
            <a:r>
              <a:rPr lang="en-US" sz="8100"/>
              <a:t>ASSIGNMENT 1.3</a:t>
            </a:r>
            <a:endParaRPr lang="vi-VN" sz="8100"/>
          </a:p>
        </p:txBody>
      </p:sp>
      <p:sp>
        <p:nvSpPr>
          <p:cNvPr id="3" name="Subtitle 2">
            <a:extLst>
              <a:ext uri="{FF2B5EF4-FFF2-40B4-BE49-F238E27FC236}">
                <a16:creationId xmlns:a16="http://schemas.microsoft.com/office/drawing/2014/main" id="{C2CFE353-EB5A-76D8-9BAD-C469C18C0C1E}"/>
              </a:ext>
            </a:extLst>
          </p:cNvPr>
          <p:cNvSpPr>
            <a:spLocks noGrp="1"/>
          </p:cNvSpPr>
          <p:nvPr>
            <p:ph type="subTitle" idx="1"/>
          </p:nvPr>
        </p:nvSpPr>
        <p:spPr>
          <a:xfrm>
            <a:off x="3226591" y="4593839"/>
            <a:ext cx="5734051" cy="934593"/>
          </a:xfrm>
        </p:spPr>
        <p:txBody>
          <a:bodyPr>
            <a:noAutofit/>
          </a:bodyPr>
          <a:lstStyle/>
          <a:p>
            <a:pPr algn="ctr">
              <a:lnSpc>
                <a:spcPct val="100000"/>
              </a:lnSpc>
            </a:pPr>
            <a:r>
              <a:rPr lang="en-US" sz="3600"/>
              <a:t>SE1619-NET _ Group 4</a:t>
            </a:r>
          </a:p>
          <a:p>
            <a:pPr algn="ctr">
              <a:lnSpc>
                <a:spcPct val="100000"/>
              </a:lnSpc>
            </a:pPr>
            <a:r>
              <a:rPr lang="en-US" sz="3600"/>
              <a:t>Lecture: Chu Thi Minh Hue</a:t>
            </a:r>
          </a:p>
          <a:p>
            <a:pPr algn="ctr">
              <a:lnSpc>
                <a:spcPct val="100000"/>
              </a:lnSpc>
            </a:pPr>
            <a:endParaRPr lang="vi-VN" sz="3600"/>
          </a:p>
        </p:txBody>
      </p:sp>
      <p:sp>
        <p:nvSpPr>
          <p:cNvPr id="13"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58569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1F39620-7F5D-4731-27CA-81C690BBF4E7}"/>
              </a:ext>
            </a:extLst>
          </p:cNvPr>
          <p:cNvSpPr>
            <a:spLocks noGrp="1"/>
          </p:cNvSpPr>
          <p:nvPr>
            <p:ph type="title"/>
          </p:nvPr>
        </p:nvSpPr>
        <p:spPr>
          <a:xfrm>
            <a:off x="630936" y="639520"/>
            <a:ext cx="3429000" cy="1719072"/>
          </a:xfrm>
        </p:spPr>
        <p:txBody>
          <a:bodyPr anchor="b">
            <a:normAutofit/>
          </a:bodyPr>
          <a:lstStyle/>
          <a:p>
            <a:r>
              <a:rPr lang="en-US"/>
              <a:t>Screen flow</a:t>
            </a:r>
            <a:endParaRPr lang="vi-VN"/>
          </a:p>
        </p:txBody>
      </p:sp>
      <p:sp>
        <p:nvSpPr>
          <p:cNvPr id="106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313406F-A3C0-3551-DA85-BB24AC30AE20}"/>
              </a:ext>
            </a:extLst>
          </p:cNvPr>
          <p:cNvSpPr>
            <a:spLocks noGrp="1"/>
          </p:cNvSpPr>
          <p:nvPr>
            <p:ph idx="1"/>
          </p:nvPr>
        </p:nvSpPr>
        <p:spPr>
          <a:xfrm>
            <a:off x="630936" y="2807208"/>
            <a:ext cx="3429000" cy="3410712"/>
          </a:xfrm>
        </p:spPr>
        <p:txBody>
          <a:bodyPr anchor="t">
            <a:normAutofit/>
          </a:bodyPr>
          <a:lstStyle/>
          <a:p>
            <a:pPr marL="0" indent="0">
              <a:lnSpc>
                <a:spcPct val="100000"/>
              </a:lnSpc>
              <a:buNone/>
            </a:pPr>
            <a:r>
              <a:rPr lang="en-US" sz="2000" b="0" i="0" u="none" strike="noStrike">
                <a:effectLst/>
                <a:latin typeface="Times New Roman" panose="02020603050405020304" pitchFamily="18" charset="0"/>
              </a:rPr>
              <a:t>When a user login into the system, the system will check if his account is admin or not. If they are admin, they have permission to do something special with data like: class data, subject data,… They can see details and change anything on this function role.</a:t>
            </a:r>
            <a:endParaRPr lang="vi-VN" sz="2000"/>
          </a:p>
        </p:txBody>
      </p:sp>
      <mc:AlternateContent xmlns:mc="http://schemas.openxmlformats.org/markup-compatibility/2006" xmlns:p14="http://schemas.microsoft.com/office/powerpoint/2010/main">
        <mc:Choice Requires="p14">
          <p:contentPart p14:bwMode="auto" r:id="rId2">
            <p14:nvContentPartPr>
              <p14:cNvPr id="1065" name="Ink 106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065" name="Ink 106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028" name="Picture 4">
            <a:extLst>
              <a:ext uri="{FF2B5EF4-FFF2-40B4-BE49-F238E27FC236}">
                <a16:creationId xmlns:a16="http://schemas.microsoft.com/office/drawing/2014/main" id="{AF598C7E-0449-A44D-995F-D7DF9E5F11B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05326" y="48335"/>
            <a:ext cx="7486650" cy="677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68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57" name="Rectangle 10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0708D-0753-186D-AED5-7C301742622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Screen desciption</a:t>
            </a:r>
          </a:p>
        </p:txBody>
      </p:sp>
      <p:sp>
        <p:nvSpPr>
          <p:cNvPr id="105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14446A-3A73-C171-C94A-CA4487DE443A}"/>
              </a:ext>
            </a:extLst>
          </p:cNvPr>
          <p:cNvPicPr>
            <a:picLocks noChangeAspect="1"/>
          </p:cNvPicPr>
          <p:nvPr/>
        </p:nvPicPr>
        <p:blipFill>
          <a:blip r:embed="rId2"/>
          <a:stretch>
            <a:fillRect/>
          </a:stretch>
        </p:blipFill>
        <p:spPr>
          <a:xfrm>
            <a:off x="5548842" y="640080"/>
            <a:ext cx="5425523" cy="5550408"/>
          </a:xfrm>
          <a:prstGeom prst="rect">
            <a:avLst/>
          </a:prstGeom>
        </p:spPr>
      </p:pic>
    </p:spTree>
    <p:extLst>
      <p:ext uri="{BB962C8B-B14F-4D97-AF65-F5344CB8AC3E}">
        <p14:creationId xmlns:p14="http://schemas.microsoft.com/office/powerpoint/2010/main" val="1312769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66" name="Rectangle 106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0708D-0753-186D-AED5-7C3017426223}"/>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Screen desciption</a:t>
            </a:r>
          </a:p>
        </p:txBody>
      </p:sp>
      <p:sp>
        <p:nvSpPr>
          <p:cNvPr id="106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60F6A73-7698-0146-02B3-A255D87A4858}"/>
              </a:ext>
            </a:extLst>
          </p:cNvPr>
          <p:cNvPicPr>
            <a:picLocks noChangeAspect="1"/>
          </p:cNvPicPr>
          <p:nvPr/>
        </p:nvPicPr>
        <p:blipFill>
          <a:blip r:embed="rId2"/>
          <a:stretch>
            <a:fillRect/>
          </a:stretch>
        </p:blipFill>
        <p:spPr>
          <a:xfrm>
            <a:off x="1263152" y="649411"/>
            <a:ext cx="5328392" cy="5550408"/>
          </a:xfrm>
          <a:prstGeom prst="rect">
            <a:avLst/>
          </a:prstGeom>
        </p:spPr>
      </p:pic>
    </p:spTree>
    <p:extLst>
      <p:ext uri="{BB962C8B-B14F-4D97-AF65-F5344CB8AC3E}">
        <p14:creationId xmlns:p14="http://schemas.microsoft.com/office/powerpoint/2010/main" val="186108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75" name="Rectangle 107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20708D-0753-186D-AED5-7C3017426223}"/>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Screen desciption</a:t>
            </a:r>
          </a:p>
        </p:txBody>
      </p:sp>
      <p:sp>
        <p:nvSpPr>
          <p:cNvPr id="107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52484AC-420B-3C73-2C4D-42DDF67E0AA8}"/>
              </a:ext>
            </a:extLst>
          </p:cNvPr>
          <p:cNvPicPr>
            <a:picLocks noChangeAspect="1"/>
          </p:cNvPicPr>
          <p:nvPr/>
        </p:nvPicPr>
        <p:blipFill>
          <a:blip r:embed="rId2"/>
          <a:stretch>
            <a:fillRect/>
          </a:stretch>
        </p:blipFill>
        <p:spPr>
          <a:xfrm>
            <a:off x="4654296" y="1250900"/>
            <a:ext cx="7214616" cy="4328768"/>
          </a:xfrm>
          <a:prstGeom prst="rect">
            <a:avLst/>
          </a:prstGeom>
        </p:spPr>
      </p:pic>
    </p:spTree>
    <p:extLst>
      <p:ext uri="{BB962C8B-B14F-4D97-AF65-F5344CB8AC3E}">
        <p14:creationId xmlns:p14="http://schemas.microsoft.com/office/powerpoint/2010/main" val="421017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4C73B-C7F7-C505-A31C-18866F29B44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a:t>Screen authorization</a:t>
            </a:r>
          </a:p>
        </p:txBody>
      </p:sp>
      <p:sp>
        <p:nvSpPr>
          <p:cNvPr id="1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71C3CF26-B8DC-D4FF-8C81-BB9E71A88095}"/>
              </a:ext>
            </a:extLst>
          </p:cNvPr>
          <p:cNvPicPr>
            <a:picLocks noGrp="1" noChangeAspect="1"/>
          </p:cNvPicPr>
          <p:nvPr>
            <p:ph idx="1"/>
          </p:nvPr>
        </p:nvPicPr>
        <p:blipFill>
          <a:blip r:embed="rId2"/>
          <a:stretch>
            <a:fillRect/>
          </a:stretch>
        </p:blipFill>
        <p:spPr>
          <a:xfrm>
            <a:off x="6020627" y="640080"/>
            <a:ext cx="4481954" cy="5550408"/>
          </a:xfrm>
          <a:prstGeom prst="rect">
            <a:avLst/>
          </a:prstGeom>
        </p:spPr>
      </p:pic>
    </p:spTree>
    <p:extLst>
      <p:ext uri="{BB962C8B-B14F-4D97-AF65-F5344CB8AC3E}">
        <p14:creationId xmlns:p14="http://schemas.microsoft.com/office/powerpoint/2010/main" val="166455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88" name="Rectangle 2087">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9CFC4-DF93-47AB-1BD1-40EC3444E9B7}"/>
              </a:ext>
            </a:extLst>
          </p:cNvPr>
          <p:cNvSpPr>
            <a:spLocks noGrp="1"/>
          </p:cNvSpPr>
          <p:nvPr>
            <p:ph type="title"/>
          </p:nvPr>
        </p:nvSpPr>
        <p:spPr>
          <a:xfrm>
            <a:off x="6597063" y="258300"/>
            <a:ext cx="6707084" cy="3892668"/>
          </a:xfrm>
        </p:spPr>
        <p:txBody>
          <a:bodyPr vert="horz" lIns="91440" tIns="45720" rIns="91440" bIns="45720" rtlCol="0" anchor="b">
            <a:normAutofit/>
          </a:bodyPr>
          <a:lstStyle/>
          <a:p>
            <a:r>
              <a:rPr lang="en-US" sz="9600"/>
              <a:t>Non-Screen Functions</a:t>
            </a:r>
          </a:p>
        </p:txBody>
      </p:sp>
      <p:sp>
        <p:nvSpPr>
          <p:cNvPr id="209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64ADDC-AE89-0B58-8AD8-3749256A32FF}"/>
              </a:ext>
            </a:extLst>
          </p:cNvPr>
          <p:cNvPicPr>
            <a:picLocks noChangeAspect="1"/>
          </p:cNvPicPr>
          <p:nvPr/>
        </p:nvPicPr>
        <p:blipFill>
          <a:blip r:embed="rId2"/>
          <a:stretch>
            <a:fillRect/>
          </a:stretch>
        </p:blipFill>
        <p:spPr>
          <a:xfrm>
            <a:off x="990600" y="98983"/>
            <a:ext cx="5334000" cy="6293804"/>
          </a:xfrm>
          <a:prstGeom prst="rect">
            <a:avLst/>
          </a:prstGeom>
        </p:spPr>
      </p:pic>
    </p:spTree>
    <p:extLst>
      <p:ext uri="{BB962C8B-B14F-4D97-AF65-F5344CB8AC3E}">
        <p14:creationId xmlns:p14="http://schemas.microsoft.com/office/powerpoint/2010/main" val="119413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088" name="Rectangle 3087">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88F01-607F-6A2E-54A6-2B7B01AF544B}"/>
              </a:ext>
            </a:extLst>
          </p:cNvPr>
          <p:cNvSpPr>
            <a:spLocks noGrp="1"/>
          </p:cNvSpPr>
          <p:nvPr>
            <p:ph type="title"/>
          </p:nvPr>
        </p:nvSpPr>
        <p:spPr>
          <a:xfrm>
            <a:off x="7998581" y="643467"/>
            <a:ext cx="3562483" cy="3569241"/>
          </a:xfrm>
        </p:spPr>
        <p:txBody>
          <a:bodyPr vert="horz" lIns="91440" tIns="45720" rIns="91440" bIns="45720" rtlCol="0" anchor="b">
            <a:normAutofit/>
          </a:bodyPr>
          <a:lstStyle/>
          <a:p>
            <a:r>
              <a:rPr lang="en-US" sz="5800"/>
              <a:t>Entity Relationship Diagram</a:t>
            </a:r>
          </a:p>
        </p:txBody>
      </p:sp>
      <p:sp>
        <p:nvSpPr>
          <p:cNvPr id="309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71ECF8E-8F5A-C0AD-9371-DBF292083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0040" y="872784"/>
            <a:ext cx="7214616" cy="508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20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6" name="Rectangle 35">
            <a:extLst>
              <a:ext uri="{FF2B5EF4-FFF2-40B4-BE49-F238E27FC236}">
                <a16:creationId xmlns:a16="http://schemas.microsoft.com/office/drawing/2014/main" id="{168AB93A-48BC-4C25-A3AD-C17B5A682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F4AE179-A75B-4007-B5FA-8139ACF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8969" y="1168517"/>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664DC3"/>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DF101E2-A3A6-2F6C-EA97-9685B12E9AE8}"/>
              </a:ext>
            </a:extLst>
          </p:cNvPr>
          <p:cNvSpPr>
            <a:spLocks noGrp="1"/>
          </p:cNvSpPr>
          <p:nvPr>
            <p:ph type="title"/>
          </p:nvPr>
        </p:nvSpPr>
        <p:spPr>
          <a:xfrm>
            <a:off x="7124135" y="2156348"/>
            <a:ext cx="3971495" cy="1866748"/>
          </a:xfrm>
        </p:spPr>
        <p:txBody>
          <a:bodyPr vert="horz" lIns="91440" tIns="45720" rIns="91440" bIns="45720" rtlCol="0" anchor="b">
            <a:normAutofit/>
          </a:bodyPr>
          <a:lstStyle/>
          <a:p>
            <a:pPr algn="ctr"/>
            <a:r>
              <a:rPr lang="en-US" sz="5800">
                <a:solidFill>
                  <a:srgbClr val="FFFFFF"/>
                </a:solidFill>
              </a:rPr>
              <a:t>Entities Description</a:t>
            </a:r>
          </a:p>
        </p:txBody>
      </p:sp>
      <p:sp>
        <p:nvSpPr>
          <p:cNvPr id="4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5874" y="4409267"/>
            <a:ext cx="3242551" cy="27432"/>
          </a:xfrm>
          <a:custGeom>
            <a:avLst/>
            <a:gdLst>
              <a:gd name="connsiteX0" fmla="*/ 0 w 3242551"/>
              <a:gd name="connsiteY0" fmla="*/ 0 h 27432"/>
              <a:gd name="connsiteX1" fmla="*/ 616085 w 3242551"/>
              <a:gd name="connsiteY1" fmla="*/ 0 h 27432"/>
              <a:gd name="connsiteX2" fmla="*/ 1264595 w 3242551"/>
              <a:gd name="connsiteY2" fmla="*/ 0 h 27432"/>
              <a:gd name="connsiteX3" fmla="*/ 1945531 w 3242551"/>
              <a:gd name="connsiteY3" fmla="*/ 0 h 27432"/>
              <a:gd name="connsiteX4" fmla="*/ 2626466 w 3242551"/>
              <a:gd name="connsiteY4" fmla="*/ 0 h 27432"/>
              <a:gd name="connsiteX5" fmla="*/ 3242551 w 3242551"/>
              <a:gd name="connsiteY5" fmla="*/ 0 h 27432"/>
              <a:gd name="connsiteX6" fmla="*/ 3242551 w 3242551"/>
              <a:gd name="connsiteY6" fmla="*/ 27432 h 27432"/>
              <a:gd name="connsiteX7" fmla="*/ 2529190 w 3242551"/>
              <a:gd name="connsiteY7" fmla="*/ 27432 h 27432"/>
              <a:gd name="connsiteX8" fmla="*/ 1815829 w 3242551"/>
              <a:gd name="connsiteY8" fmla="*/ 27432 h 27432"/>
              <a:gd name="connsiteX9" fmla="*/ 1167318 w 3242551"/>
              <a:gd name="connsiteY9" fmla="*/ 27432 h 27432"/>
              <a:gd name="connsiteX10" fmla="*/ 0 w 3242551"/>
              <a:gd name="connsiteY10" fmla="*/ 27432 h 27432"/>
              <a:gd name="connsiteX11" fmla="*/ 0 w 3242551"/>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42551" h="27432" fill="none" extrusionOk="0">
                <a:moveTo>
                  <a:pt x="0" y="0"/>
                </a:moveTo>
                <a:cubicBezTo>
                  <a:pt x="194108" y="-30346"/>
                  <a:pt x="476260" y="9901"/>
                  <a:pt x="616085" y="0"/>
                </a:cubicBezTo>
                <a:cubicBezTo>
                  <a:pt x="755911" y="-9901"/>
                  <a:pt x="955441" y="-31994"/>
                  <a:pt x="1264595" y="0"/>
                </a:cubicBezTo>
                <a:cubicBezTo>
                  <a:pt x="1573749" y="31994"/>
                  <a:pt x="1618785" y="-7447"/>
                  <a:pt x="1945531" y="0"/>
                </a:cubicBezTo>
                <a:cubicBezTo>
                  <a:pt x="2272277" y="7447"/>
                  <a:pt x="2390625" y="1646"/>
                  <a:pt x="2626466" y="0"/>
                </a:cubicBezTo>
                <a:cubicBezTo>
                  <a:pt x="2862308" y="-1646"/>
                  <a:pt x="3064770" y="5184"/>
                  <a:pt x="3242551" y="0"/>
                </a:cubicBezTo>
                <a:cubicBezTo>
                  <a:pt x="3241385" y="7395"/>
                  <a:pt x="3242596" y="21864"/>
                  <a:pt x="3242551" y="27432"/>
                </a:cubicBezTo>
                <a:cubicBezTo>
                  <a:pt x="3023282" y="59750"/>
                  <a:pt x="2875833" y="36030"/>
                  <a:pt x="2529190" y="27432"/>
                </a:cubicBezTo>
                <a:cubicBezTo>
                  <a:pt x="2182547" y="18834"/>
                  <a:pt x="2011286" y="10066"/>
                  <a:pt x="1815829" y="27432"/>
                </a:cubicBezTo>
                <a:cubicBezTo>
                  <a:pt x="1620372" y="44798"/>
                  <a:pt x="1410011" y="-1058"/>
                  <a:pt x="1167318" y="27432"/>
                </a:cubicBezTo>
                <a:cubicBezTo>
                  <a:pt x="924625" y="55922"/>
                  <a:pt x="241931" y="85033"/>
                  <a:pt x="0" y="27432"/>
                </a:cubicBezTo>
                <a:cubicBezTo>
                  <a:pt x="-503" y="20663"/>
                  <a:pt x="1168" y="5855"/>
                  <a:pt x="0" y="0"/>
                </a:cubicBezTo>
                <a:close/>
              </a:path>
              <a:path w="3242551" h="27432" stroke="0" extrusionOk="0">
                <a:moveTo>
                  <a:pt x="0" y="0"/>
                </a:moveTo>
                <a:cubicBezTo>
                  <a:pt x="292987" y="-12051"/>
                  <a:pt x="313221" y="-4437"/>
                  <a:pt x="616085" y="0"/>
                </a:cubicBezTo>
                <a:cubicBezTo>
                  <a:pt x="918950" y="4437"/>
                  <a:pt x="1001475" y="-7765"/>
                  <a:pt x="1167318" y="0"/>
                </a:cubicBezTo>
                <a:cubicBezTo>
                  <a:pt x="1333161" y="7765"/>
                  <a:pt x="1642740" y="34995"/>
                  <a:pt x="1880680" y="0"/>
                </a:cubicBezTo>
                <a:cubicBezTo>
                  <a:pt x="2118620" y="-34995"/>
                  <a:pt x="2326628" y="756"/>
                  <a:pt x="2496764" y="0"/>
                </a:cubicBezTo>
                <a:cubicBezTo>
                  <a:pt x="2666900" y="-756"/>
                  <a:pt x="2887316" y="25599"/>
                  <a:pt x="3242551" y="0"/>
                </a:cubicBezTo>
                <a:cubicBezTo>
                  <a:pt x="3242744" y="12649"/>
                  <a:pt x="3241563" y="17989"/>
                  <a:pt x="3242551" y="27432"/>
                </a:cubicBezTo>
                <a:cubicBezTo>
                  <a:pt x="3008998" y="-2757"/>
                  <a:pt x="2799879" y="44559"/>
                  <a:pt x="2594041" y="27432"/>
                </a:cubicBezTo>
                <a:cubicBezTo>
                  <a:pt x="2388203" y="10306"/>
                  <a:pt x="2212925" y="-2221"/>
                  <a:pt x="1880680" y="27432"/>
                </a:cubicBezTo>
                <a:cubicBezTo>
                  <a:pt x="1548435" y="57085"/>
                  <a:pt x="1523943" y="37041"/>
                  <a:pt x="1329446" y="27432"/>
                </a:cubicBezTo>
                <a:cubicBezTo>
                  <a:pt x="1134949" y="17823"/>
                  <a:pt x="919920" y="28299"/>
                  <a:pt x="680936" y="27432"/>
                </a:cubicBezTo>
                <a:cubicBezTo>
                  <a:pt x="441952" y="26566"/>
                  <a:pt x="273000" y="57219"/>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23839F0-197D-E110-9E9C-E24182FE0721}"/>
              </a:ext>
            </a:extLst>
          </p:cNvPr>
          <p:cNvPicPr>
            <a:picLocks noGrp="1" noChangeAspect="1"/>
          </p:cNvPicPr>
          <p:nvPr>
            <p:ph idx="1"/>
          </p:nvPr>
        </p:nvPicPr>
        <p:blipFill>
          <a:blip r:embed="rId2"/>
          <a:stretch>
            <a:fillRect/>
          </a:stretch>
        </p:blipFill>
        <p:spPr>
          <a:xfrm>
            <a:off x="643466" y="1597443"/>
            <a:ext cx="5540220" cy="3292125"/>
          </a:xfrm>
        </p:spPr>
      </p:pic>
    </p:spTree>
    <p:extLst>
      <p:ext uri="{BB962C8B-B14F-4D97-AF65-F5344CB8AC3E}">
        <p14:creationId xmlns:p14="http://schemas.microsoft.com/office/powerpoint/2010/main" val="2991879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4622287-2E9A-B683-804F-A142869FFF46}"/>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gn="l"/>
            <a:r>
              <a:rPr lang="en-US" sz="8000"/>
              <a:t>Login and register</a:t>
            </a:r>
          </a:p>
        </p:txBody>
      </p:sp>
      <p:sp>
        <p:nvSpPr>
          <p:cNvPr id="1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8891AC0-70DE-160C-61F8-A18E81E804FB}"/>
              </a:ext>
            </a:extLst>
          </p:cNvPr>
          <p:cNvPicPr>
            <a:picLocks noChangeAspect="1"/>
          </p:cNvPicPr>
          <p:nvPr/>
        </p:nvPicPr>
        <p:blipFill rotWithShape="1">
          <a:blip r:embed="rId2"/>
          <a:srcRect l="19420" r="2415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5485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DC06B8A-39F4-A3BD-5286-B16A7624ECC7}"/>
              </a:ext>
            </a:extLst>
          </p:cNvPr>
          <p:cNvSpPr>
            <a:spLocks noGrp="1"/>
          </p:cNvSpPr>
          <p:nvPr>
            <p:ph type="title"/>
          </p:nvPr>
        </p:nvSpPr>
        <p:spPr>
          <a:xfrm>
            <a:off x="630936" y="639520"/>
            <a:ext cx="3429000" cy="1719072"/>
          </a:xfrm>
        </p:spPr>
        <p:txBody>
          <a:bodyPr anchor="b">
            <a:normAutofit/>
          </a:bodyPr>
          <a:lstStyle/>
          <a:p>
            <a:r>
              <a:rPr lang="vi-VN"/>
              <a:t>Login</a:t>
            </a:r>
          </a:p>
        </p:txBody>
      </p:sp>
      <p:sp>
        <p:nvSpPr>
          <p:cNvPr id="308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271C998-E879-D5F6-1673-E4807208A440}"/>
              </a:ext>
            </a:extLst>
          </p:cNvPr>
          <p:cNvSpPr>
            <a:spLocks noGrp="1"/>
          </p:cNvSpPr>
          <p:nvPr>
            <p:ph idx="1"/>
          </p:nvPr>
        </p:nvSpPr>
        <p:spPr>
          <a:xfrm>
            <a:off x="630936" y="2807208"/>
            <a:ext cx="3429000" cy="3410712"/>
          </a:xfrm>
        </p:spPr>
        <p:txBody>
          <a:bodyPr anchor="t">
            <a:normAutofit/>
          </a:bodyPr>
          <a:lstStyle/>
          <a:p>
            <a:pPr marL="457200" rtl="0" fontAlgn="base">
              <a:lnSpc>
                <a:spcPct val="100000"/>
              </a:lnSpc>
              <a:spcBef>
                <a:spcPts val="0"/>
              </a:spcBef>
              <a:spcAft>
                <a:spcPts val="0"/>
              </a:spcAft>
              <a:buFont typeface="Arial" panose="020B0604020202020204" pitchFamily="34" charset="0"/>
              <a:buChar char="•"/>
            </a:pPr>
            <a:r>
              <a:rPr lang="en-US" sz="1700" b="1" i="0" u="none" strike="noStrike">
                <a:effectLst/>
                <a:latin typeface="Times New Roman" panose="02020603050405020304" pitchFamily="18" charset="0"/>
              </a:rPr>
              <a:t>Function trigger:</a:t>
            </a:r>
            <a:r>
              <a:rPr lang="en-US" sz="1700" b="0" i="0" u="none" strike="noStrike">
                <a:effectLst/>
                <a:latin typeface="Times New Roman" panose="02020603050405020304" pitchFamily="18" charset="0"/>
              </a:rPr>
              <a:t> When the users accessed the system and clicked the “Login” in the home page. </a:t>
            </a:r>
          </a:p>
          <a:p>
            <a:pPr marL="457200" rtl="0" fontAlgn="base">
              <a:lnSpc>
                <a:spcPct val="100000"/>
              </a:lnSpc>
              <a:spcBef>
                <a:spcPts val="0"/>
              </a:spcBef>
              <a:spcAft>
                <a:spcPts val="1200"/>
              </a:spcAft>
              <a:buFont typeface="Arial" panose="020B0604020202020204" pitchFamily="34" charset="0"/>
              <a:buChar char="•"/>
            </a:pPr>
            <a:r>
              <a:rPr lang="en-US" sz="1700" b="1" i="0" u="none" strike="noStrike">
                <a:effectLst/>
                <a:latin typeface="Times New Roman" panose="02020603050405020304" pitchFamily="18" charset="0"/>
              </a:rPr>
              <a:t>Function description:</a:t>
            </a:r>
            <a:r>
              <a:rPr lang="en-US" sz="1700" b="0" i="0" u="none" strike="noStrike">
                <a:effectLst/>
                <a:latin typeface="Times New Roman" panose="02020603050405020304" pitchFamily="18" charset="0"/>
              </a:rPr>
              <a:t> Allow user use functions in the system.</a:t>
            </a:r>
          </a:p>
          <a:p>
            <a:pPr marL="457200" rtl="0" fontAlgn="base">
              <a:lnSpc>
                <a:spcPct val="100000"/>
              </a:lnSpc>
              <a:spcBef>
                <a:spcPts val="0"/>
              </a:spcBef>
              <a:spcAft>
                <a:spcPts val="1200"/>
              </a:spcAft>
              <a:buFont typeface="Arial" panose="020B0604020202020204" pitchFamily="34" charset="0"/>
              <a:buChar char="•"/>
            </a:pPr>
            <a:r>
              <a:rPr lang="en-US" sz="1700" b="1" i="0" u="none" strike="noStrike">
                <a:effectLst/>
                <a:latin typeface="Times New Roman" panose="02020603050405020304" pitchFamily="18" charset="0"/>
              </a:rPr>
              <a:t>Function detail: </a:t>
            </a:r>
            <a:r>
              <a:rPr lang="en-US" sz="1700" b="0" i="0" u="none" strike="noStrike">
                <a:effectLst/>
                <a:latin typeface="Times New Roman" panose="02020603050405020304" pitchFamily="18" charset="0"/>
              </a:rPr>
              <a:t>User login into the system to use functions inside the system.</a:t>
            </a:r>
          </a:p>
          <a:p>
            <a:pPr marL="457200" rtl="0" fontAlgn="base">
              <a:lnSpc>
                <a:spcPct val="100000"/>
              </a:lnSpc>
              <a:spcBef>
                <a:spcPts val="0"/>
              </a:spcBef>
              <a:spcAft>
                <a:spcPts val="1200"/>
              </a:spcAft>
              <a:buFont typeface="Arial" panose="020B0604020202020204" pitchFamily="34" charset="0"/>
              <a:buChar char="•"/>
            </a:pPr>
            <a:r>
              <a:rPr lang="en-US" sz="1700" b="1">
                <a:latin typeface="Times New Roman" panose="02020603050405020304" pitchFamily="18" charset="0"/>
              </a:rPr>
              <a:t>Screen layout:</a:t>
            </a:r>
          </a:p>
          <a:p>
            <a:pPr marL="457200" rtl="0" fontAlgn="base">
              <a:lnSpc>
                <a:spcPct val="100000"/>
              </a:lnSpc>
              <a:spcBef>
                <a:spcPts val="0"/>
              </a:spcBef>
              <a:spcAft>
                <a:spcPts val="1200"/>
              </a:spcAft>
              <a:buFont typeface="Arial" panose="020B0604020202020204" pitchFamily="34" charset="0"/>
              <a:buChar char="•"/>
            </a:pPr>
            <a:endParaRPr lang="en-US" sz="1700" b="1" i="0" u="none" strike="noStrike">
              <a:effectLst/>
              <a:latin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3083" name="Ink 308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083" name="Ink 308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3074" name="Picture 2">
            <a:extLst>
              <a:ext uri="{FF2B5EF4-FFF2-40B4-BE49-F238E27FC236}">
                <a16:creationId xmlns:a16="http://schemas.microsoft.com/office/drawing/2014/main" id="{40FA1195-B8C3-CD2D-6993-2858ED65FD9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1228439"/>
            <a:ext cx="6903720" cy="440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80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F3DFB-8F3D-B8F1-BCAD-D229D901A6FB}"/>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8000"/>
              <a:t>mEMBERS</a:t>
            </a:r>
          </a:p>
        </p:txBody>
      </p:sp>
      <p:sp>
        <p:nvSpPr>
          <p:cNvPr id="13"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carved figures of humans">
            <a:extLst>
              <a:ext uri="{FF2B5EF4-FFF2-40B4-BE49-F238E27FC236}">
                <a16:creationId xmlns:a16="http://schemas.microsoft.com/office/drawing/2014/main" id="{1B5E0158-B516-3FF5-D3FB-0DEA0D75EC3D}"/>
              </a:ext>
            </a:extLst>
          </p:cNvPr>
          <p:cNvPicPr>
            <a:picLocks noChangeAspect="1"/>
          </p:cNvPicPr>
          <p:nvPr/>
        </p:nvPicPr>
        <p:blipFill rotWithShape="1">
          <a:blip r:embed="rId2"/>
          <a:srcRect l="14383" r="1415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812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BEED5-8468-55A8-6D31-05165EA7FFBF}"/>
              </a:ext>
            </a:extLst>
          </p:cNvPr>
          <p:cNvSpPr>
            <a:spLocks noGrp="1"/>
          </p:cNvSpPr>
          <p:nvPr>
            <p:ph type="title"/>
          </p:nvPr>
        </p:nvSpPr>
        <p:spPr>
          <a:xfrm>
            <a:off x="630936" y="640080"/>
            <a:ext cx="4818888" cy="1481328"/>
          </a:xfrm>
        </p:spPr>
        <p:txBody>
          <a:bodyPr anchor="b">
            <a:normAutofit/>
          </a:bodyPr>
          <a:lstStyle/>
          <a:p>
            <a:r>
              <a:rPr lang="en-US" sz="5600"/>
              <a:t>Register</a:t>
            </a:r>
            <a:endParaRPr lang="vi-VN" sz="5600"/>
          </a:p>
        </p:txBody>
      </p:sp>
      <p:sp>
        <p:nvSpPr>
          <p:cNvPr id="410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C4E635-7293-6F70-2F83-96D46F9005B9}"/>
              </a:ext>
            </a:extLst>
          </p:cNvPr>
          <p:cNvSpPr>
            <a:spLocks noGrp="1"/>
          </p:cNvSpPr>
          <p:nvPr>
            <p:ph idx="1"/>
          </p:nvPr>
        </p:nvSpPr>
        <p:spPr>
          <a:xfrm>
            <a:off x="630936" y="2660904"/>
            <a:ext cx="4818888" cy="3547872"/>
          </a:xfrm>
        </p:spPr>
        <p:txBody>
          <a:bodyPr anchor="t">
            <a:normAutofit/>
          </a:bodyPr>
          <a:lstStyle/>
          <a:p>
            <a:pPr>
              <a:lnSpc>
                <a:spcPct val="100000"/>
              </a:lnSpc>
            </a:pPr>
            <a:r>
              <a:rPr lang="en-US" sz="2200" b="1" i="0" u="none" strike="noStrike">
                <a:effectLst/>
                <a:latin typeface="Times New Roman" panose="02020603050405020304" pitchFamily="18" charset="0"/>
              </a:rPr>
              <a:t>Function trigger: </a:t>
            </a:r>
            <a:r>
              <a:rPr lang="en-US" sz="2200" b="0" i="0" u="none" strike="noStrike">
                <a:effectLst/>
                <a:latin typeface="Times New Roman" panose="02020603050405020304" pitchFamily="18" charset="0"/>
              </a:rPr>
              <a:t>When the users accessed the system and clicked the “Register” in the Login page. </a:t>
            </a:r>
          </a:p>
          <a:p>
            <a:pPr>
              <a:lnSpc>
                <a:spcPct val="100000"/>
              </a:lnSpc>
            </a:pPr>
            <a:r>
              <a:rPr lang="en-US" sz="2200" b="1" i="0" u="none" strike="noStrike">
                <a:effectLst/>
                <a:latin typeface="Times New Roman" panose="02020603050405020304" pitchFamily="18" charset="0"/>
              </a:rPr>
              <a:t>Function description: </a:t>
            </a:r>
            <a:r>
              <a:rPr lang="en-US" sz="2200" b="0" i="0" u="none" strike="noStrike">
                <a:effectLst/>
                <a:latin typeface="Times New Roman" panose="02020603050405020304" pitchFamily="18" charset="0"/>
              </a:rPr>
              <a:t>Allows the user to create a new account to access the system.</a:t>
            </a:r>
            <a:endParaRPr lang="en-US" sz="2200">
              <a:latin typeface="Times New Roman" panose="02020603050405020304" pitchFamily="18" charset="0"/>
            </a:endParaRPr>
          </a:p>
          <a:p>
            <a:pPr>
              <a:lnSpc>
                <a:spcPct val="100000"/>
              </a:lnSpc>
            </a:pPr>
            <a:r>
              <a:rPr lang="en-US" sz="2200" b="1" i="0" u="none" strike="noStrike">
                <a:effectLst/>
                <a:latin typeface="Times New Roman" panose="02020603050405020304" pitchFamily="18" charset="0"/>
              </a:rPr>
              <a:t>Function detail: </a:t>
            </a:r>
            <a:r>
              <a:rPr lang="en-US" sz="2200" b="0" i="0" u="none" strike="noStrike">
                <a:effectLst/>
                <a:latin typeface="Times New Roman" panose="02020603050405020304" pitchFamily="18" charset="0"/>
              </a:rPr>
              <a:t>User will fill in the fields of form to create a new account. </a:t>
            </a:r>
          </a:p>
          <a:p>
            <a:pPr>
              <a:lnSpc>
                <a:spcPct val="100000"/>
              </a:lnSpc>
            </a:pPr>
            <a:r>
              <a:rPr lang="vi-VN" sz="2200" b="1" i="0" u="none" strike="noStrike">
                <a:effectLst/>
                <a:latin typeface="Times New Roman" panose="02020603050405020304" pitchFamily="18" charset="0"/>
              </a:rPr>
              <a:t>Screen layout:</a:t>
            </a:r>
            <a:endParaRPr lang="vi-VN" sz="2200"/>
          </a:p>
        </p:txBody>
      </p:sp>
      <mc:AlternateContent xmlns:mc="http://schemas.openxmlformats.org/markup-compatibility/2006" xmlns:p14="http://schemas.microsoft.com/office/powerpoint/2010/main">
        <mc:Choice Requires="p14">
          <p:contentPart p14:bwMode="auto" r:id="rId2">
            <p14:nvContentPartPr>
              <p14:cNvPr id="4107" name="Ink 410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107" name="Ink 410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098" name="Picture 2">
            <a:extLst>
              <a:ext uri="{FF2B5EF4-FFF2-40B4-BE49-F238E27FC236}">
                <a16:creationId xmlns:a16="http://schemas.microsoft.com/office/drawing/2014/main" id="{BCBE02B8-4D96-A864-985D-C3050FE3A9C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568456" y="1625121"/>
            <a:ext cx="6218160" cy="387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71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F168-AE3B-2DE1-D214-F8FD8C4EFF91}"/>
              </a:ext>
            </a:extLst>
          </p:cNvPr>
          <p:cNvSpPr>
            <a:spLocks noGrp="1"/>
          </p:cNvSpPr>
          <p:nvPr>
            <p:ph type="title"/>
          </p:nvPr>
        </p:nvSpPr>
        <p:spPr/>
        <p:txBody>
          <a:bodyPr/>
          <a:lstStyle/>
          <a:p>
            <a:r>
              <a:rPr lang="en-US"/>
              <a:t>Setting </a:t>
            </a:r>
            <a:endParaRPr lang="vi-VN"/>
          </a:p>
        </p:txBody>
      </p:sp>
      <p:sp>
        <p:nvSpPr>
          <p:cNvPr id="3" name="Content Placeholder 2">
            <a:extLst>
              <a:ext uri="{FF2B5EF4-FFF2-40B4-BE49-F238E27FC236}">
                <a16:creationId xmlns:a16="http://schemas.microsoft.com/office/drawing/2014/main" id="{6386E254-31D3-709E-713F-617DD8905101}"/>
              </a:ext>
            </a:extLst>
          </p:cNvPr>
          <p:cNvSpPr>
            <a:spLocks noGrp="1"/>
          </p:cNvSpPr>
          <p:nvPr>
            <p:ph idx="1"/>
          </p:nvPr>
        </p:nvSpPr>
        <p:spPr/>
        <p:txBody>
          <a:bodyPr>
            <a:normAutofit/>
          </a:bodyPr>
          <a:lstStyle/>
          <a:p>
            <a:pPr rtl="0">
              <a:spcBef>
                <a:spcPts val="1200"/>
              </a:spcBef>
              <a:spcAft>
                <a:spcPts val="1200"/>
              </a:spcAft>
            </a:pPr>
            <a:r>
              <a:rPr lang="en-US" sz="1800" b="1" i="0" u="none" strike="noStrike">
                <a:effectLst/>
                <a:latin typeface="Times New Roman" panose="02020603050405020304" pitchFamily="18" charset="0"/>
              </a:rPr>
              <a:t> </a:t>
            </a:r>
            <a:r>
              <a:rPr lang="en-US" sz="1800" b="1" i="1" u="none" strike="noStrike">
                <a:effectLst/>
                <a:latin typeface="Times New Roman" panose="02020603050405020304" pitchFamily="18" charset="0"/>
              </a:rPr>
              <a:t>Function trigger: </a:t>
            </a:r>
            <a:r>
              <a:rPr lang="en-US" sz="1800" i="1" u="none" strike="noStrike">
                <a:effectLst/>
                <a:latin typeface="Times New Roman" panose="02020603050405020304" pitchFamily="18" charset="0"/>
              </a:rPr>
              <a:t>When user add, update or delete a record</a:t>
            </a:r>
            <a:endParaRPr lang="en-US">
              <a:effectLst/>
            </a:endParaRPr>
          </a:p>
          <a:p>
            <a:r>
              <a:rPr lang="en-US" sz="1800" b="1" i="1" u="none" strike="noStrike">
                <a:effectLst/>
                <a:latin typeface="Times New Roman" panose="02020603050405020304" pitchFamily="18" charset="0"/>
              </a:rPr>
              <a:t>Function description: </a:t>
            </a:r>
            <a:r>
              <a:rPr lang="en-US" sz="1800" i="1" u="none" strike="noStrike">
                <a:effectLst/>
                <a:latin typeface="Times New Roman" panose="02020603050405020304" pitchFamily="18" charset="0"/>
              </a:rPr>
              <a:t>admin will access the system to add, update or delete </a:t>
            </a:r>
          </a:p>
          <a:p>
            <a:r>
              <a:rPr lang="vi-VN" sz="2000" b="1">
                <a:latin typeface="Times New Roman" panose="02020603050405020304" pitchFamily="18" charset="0"/>
                <a:cs typeface="Times New Roman" panose="02020603050405020304" pitchFamily="18" charset="0"/>
              </a:rPr>
              <a:t>Function Details: </a:t>
            </a:r>
          </a:p>
          <a:p>
            <a:pPr lvl="1"/>
            <a:r>
              <a:rPr lang="vi-VN" sz="2000">
                <a:latin typeface="Times New Roman" panose="02020603050405020304" pitchFamily="18" charset="0"/>
                <a:cs typeface="Times New Roman" panose="02020603050405020304" pitchFamily="18" charset="0"/>
              </a:rPr>
              <a:t>List all settings</a:t>
            </a:r>
          </a:p>
          <a:p>
            <a:pPr lvl="1"/>
            <a:r>
              <a:rPr lang="vi-VN" sz="2000">
                <a:latin typeface="Times New Roman" panose="02020603050405020304" pitchFamily="18" charset="0"/>
                <a:cs typeface="Times New Roman" panose="02020603050405020304" pitchFamily="18" charset="0"/>
              </a:rPr>
              <a:t>add setting</a:t>
            </a:r>
          </a:p>
          <a:p>
            <a:pPr lvl="1"/>
            <a:r>
              <a:rPr lang="vi-VN" sz="2000">
                <a:latin typeface="Times New Roman" panose="02020603050405020304" pitchFamily="18" charset="0"/>
                <a:cs typeface="Times New Roman" panose="02020603050405020304" pitchFamily="18" charset="0"/>
              </a:rPr>
              <a:t>update setting</a:t>
            </a:r>
          </a:p>
          <a:p>
            <a:pPr lvl="1"/>
            <a:r>
              <a:rPr lang="vi-VN" sz="2000">
                <a:latin typeface="Times New Roman" panose="02020603050405020304" pitchFamily="18" charset="0"/>
                <a:cs typeface="Times New Roman" panose="02020603050405020304" pitchFamily="18" charset="0"/>
              </a:rPr>
              <a:t>delete setting</a:t>
            </a:r>
          </a:p>
          <a:p>
            <a:pPr lvl="1"/>
            <a:r>
              <a:rPr lang="vi-VN" sz="2000">
                <a:latin typeface="Times New Roman" panose="02020603050405020304" pitchFamily="18" charset="0"/>
                <a:cs typeface="Times New Roman" panose="02020603050405020304" pitchFamily="18" charset="0"/>
              </a:rPr>
              <a:t>search setting</a:t>
            </a:r>
          </a:p>
          <a:p>
            <a:r>
              <a:rPr lang="vi-VN" sz="2000" b="1">
                <a:latin typeface="Times New Roman" panose="02020603050405020304" pitchFamily="18" charset="0"/>
                <a:cs typeface="Times New Roman" panose="02020603050405020304" pitchFamily="18" charset="0"/>
              </a:rPr>
              <a:t>Screen layout:</a:t>
            </a:r>
          </a:p>
          <a:p>
            <a:endParaRPr lang="vi-VN" sz="2000" b="1">
              <a:latin typeface="Times New Roman" panose="02020603050405020304" pitchFamily="18" charset="0"/>
              <a:cs typeface="Times New Roman" panose="02020603050405020304" pitchFamily="18" charset="0"/>
            </a:endParaRPr>
          </a:p>
          <a:p>
            <a:pPr marL="0" indent="0">
              <a:buNone/>
            </a:pPr>
            <a:endParaRPr lang="vi-VN"/>
          </a:p>
        </p:txBody>
      </p:sp>
      <p:pic>
        <p:nvPicPr>
          <p:cNvPr id="3074" name="Picture 2">
            <a:extLst>
              <a:ext uri="{FF2B5EF4-FFF2-40B4-BE49-F238E27FC236}">
                <a16:creationId xmlns:a16="http://schemas.microsoft.com/office/drawing/2014/main" id="{5A2C2BB6-5E88-FB0F-F06C-99B6435A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5178" y="2840757"/>
            <a:ext cx="8382498" cy="376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15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3"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C3EF4-39C8-D3C8-1D42-FBF41B224190}"/>
              </a:ext>
            </a:extLst>
          </p:cNvPr>
          <p:cNvSpPr>
            <a:spLocks noGrp="1"/>
          </p:cNvSpPr>
          <p:nvPr>
            <p:ph type="title"/>
          </p:nvPr>
        </p:nvSpPr>
        <p:spPr>
          <a:xfrm>
            <a:off x="630936" y="0"/>
            <a:ext cx="4818888" cy="1481328"/>
          </a:xfrm>
        </p:spPr>
        <p:txBody>
          <a:bodyPr anchor="b">
            <a:normAutofit/>
          </a:bodyPr>
          <a:lstStyle/>
          <a:p>
            <a:r>
              <a:rPr lang="vi-VN" sz="5600"/>
              <a:t>User list and detail</a:t>
            </a:r>
          </a:p>
        </p:txBody>
      </p:sp>
      <p:sp>
        <p:nvSpPr>
          <p:cNvPr id="513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87A777-0150-4F85-6D22-373AC0EC9CA0}"/>
              </a:ext>
            </a:extLst>
          </p:cNvPr>
          <p:cNvSpPr>
            <a:spLocks noGrp="1"/>
          </p:cNvSpPr>
          <p:nvPr>
            <p:ph idx="1"/>
          </p:nvPr>
        </p:nvSpPr>
        <p:spPr>
          <a:xfrm>
            <a:off x="516636" y="2489454"/>
            <a:ext cx="4818888" cy="3547872"/>
          </a:xfrm>
        </p:spPr>
        <p:txBody>
          <a:bodyPr anchor="t">
            <a:normAutofit fontScale="85000" lnSpcReduction="20000"/>
          </a:bodyPr>
          <a:lstStyle/>
          <a:p>
            <a:pPr>
              <a:lnSpc>
                <a:spcPct val="100000"/>
              </a:lnSpc>
            </a:pPr>
            <a:r>
              <a:rPr lang="vi-VN" sz="2000" b="1">
                <a:latin typeface="Times New Roman" panose="02020603050405020304" pitchFamily="18" charset="0"/>
                <a:cs typeface="Times New Roman" panose="02020603050405020304" pitchFamily="18" charset="0"/>
              </a:rPr>
              <a:t>Function trigger: </a:t>
            </a:r>
            <a:r>
              <a:rPr lang="en-US" sz="2000">
                <a:latin typeface="Times New Roman" panose="02020603050405020304" pitchFamily="18" charset="0"/>
                <a:cs typeface="Times New Roman" panose="02020603050405020304" pitchFamily="18" charset="0"/>
              </a:rPr>
              <a:t>when the admin accesses the system and clicks the “User Management” in the home page.</a:t>
            </a:r>
          </a:p>
          <a:p>
            <a:pPr>
              <a:lnSpc>
                <a:spcPct val="100000"/>
              </a:lnSpc>
            </a:pPr>
            <a:r>
              <a:rPr lang="en-US" sz="2000" b="1">
                <a:latin typeface="Times New Roman" panose="02020603050405020304" pitchFamily="18" charset="0"/>
                <a:cs typeface="Times New Roman" panose="02020603050405020304" pitchFamily="18" charset="0"/>
              </a:rPr>
              <a:t>Function description: </a:t>
            </a:r>
            <a:r>
              <a:rPr lang="en-US" sz="2000">
                <a:latin typeface="Times New Roman" panose="02020603050405020304" pitchFamily="18" charset="0"/>
                <a:cs typeface="Times New Roman" panose="02020603050405020304" pitchFamily="18" charset="0"/>
              </a:rPr>
              <a:t>Function is where admin can manage users access to the system. Admin can view all, search, delete and update each user.</a:t>
            </a:r>
          </a:p>
          <a:p>
            <a:pPr>
              <a:lnSpc>
                <a:spcPct val="100000"/>
              </a:lnSpc>
            </a:pPr>
            <a:r>
              <a:rPr lang="en-US" sz="2000" b="1">
                <a:latin typeface="Times New Roman" panose="02020603050405020304" pitchFamily="18" charset="0"/>
                <a:cs typeface="Times New Roman" panose="02020603050405020304" pitchFamily="18" charset="0"/>
              </a:rPr>
              <a:t>Function detail: </a:t>
            </a:r>
          </a:p>
          <a:p>
            <a:pPr marL="457200" rtl="0" fontAlgn="base">
              <a:lnSpc>
                <a:spcPct val="100000"/>
              </a:lnSpc>
              <a:spcBef>
                <a:spcPts val="1200"/>
              </a:spcBef>
              <a:spcAft>
                <a:spcPts val="0"/>
              </a:spcAft>
              <a:buFont typeface="Arial" panose="020B0604020202020204" pitchFamily="34" charset="0"/>
              <a:buChar char="•"/>
            </a:pPr>
            <a:r>
              <a:rPr lang="en-US" sz="2000" i="0" u="none" strike="noStrike">
                <a:effectLst/>
                <a:latin typeface="Times New Roman" panose="02020603050405020304" pitchFamily="18" charset="0"/>
              </a:rPr>
              <a:t>Admin can view all users</a:t>
            </a:r>
          </a:p>
          <a:p>
            <a:pPr marL="457200" rtl="0" fontAlgn="base">
              <a:lnSpc>
                <a:spcPct val="100000"/>
              </a:lnSpc>
              <a:spcBef>
                <a:spcPts val="0"/>
              </a:spcBef>
              <a:spcAft>
                <a:spcPts val="0"/>
              </a:spcAft>
              <a:buFont typeface="Arial" panose="020B0604020202020204" pitchFamily="34" charset="0"/>
              <a:buChar char="•"/>
            </a:pPr>
            <a:r>
              <a:rPr lang="en-US" sz="2000" i="0" u="none" strike="noStrike">
                <a:effectLst/>
                <a:latin typeface="Times New Roman" panose="02020603050405020304" pitchFamily="18" charset="0"/>
              </a:rPr>
              <a:t>Admin can search user by full name or roll number</a:t>
            </a:r>
          </a:p>
          <a:p>
            <a:pPr marL="457200" rtl="0" fontAlgn="base">
              <a:lnSpc>
                <a:spcPct val="100000"/>
              </a:lnSpc>
              <a:spcBef>
                <a:spcPts val="0"/>
              </a:spcBef>
              <a:spcAft>
                <a:spcPts val="0"/>
              </a:spcAft>
              <a:buFont typeface="Arial" panose="020B0604020202020204" pitchFamily="34" charset="0"/>
              <a:buChar char="•"/>
            </a:pPr>
            <a:r>
              <a:rPr lang="en-US" sz="2000" i="0" u="none" strike="noStrike">
                <a:effectLst/>
                <a:latin typeface="Times New Roman" panose="02020603050405020304" pitchFamily="18" charset="0"/>
              </a:rPr>
              <a:t>Admin can deactivate user</a:t>
            </a:r>
          </a:p>
          <a:p>
            <a:pPr marL="457200" rtl="0" fontAlgn="base">
              <a:lnSpc>
                <a:spcPct val="100000"/>
              </a:lnSpc>
              <a:spcBef>
                <a:spcPts val="0"/>
              </a:spcBef>
              <a:spcAft>
                <a:spcPts val="1200"/>
              </a:spcAft>
              <a:buFont typeface="Arial" panose="020B0604020202020204" pitchFamily="34" charset="0"/>
              <a:buChar char="•"/>
            </a:pPr>
            <a:r>
              <a:rPr lang="en-US" sz="2000" i="0" u="none" strike="noStrike">
                <a:effectLst/>
                <a:latin typeface="Times New Roman" panose="02020603050405020304" pitchFamily="18" charset="0"/>
              </a:rPr>
              <a:t>Admin can update information of each user</a:t>
            </a:r>
          </a:p>
          <a:p>
            <a:pPr marL="457200" rtl="0" fontAlgn="base">
              <a:lnSpc>
                <a:spcPct val="100000"/>
              </a:lnSpc>
              <a:spcBef>
                <a:spcPts val="0"/>
              </a:spcBef>
              <a:spcAft>
                <a:spcPts val="1200"/>
              </a:spcAft>
              <a:buFont typeface="Arial" panose="020B0604020202020204" pitchFamily="34" charset="0"/>
              <a:buChar char="•"/>
            </a:pPr>
            <a:r>
              <a:rPr lang="en-US" sz="2000" i="0" u="none" strike="noStrike">
                <a:effectLst/>
                <a:latin typeface="Times New Roman" panose="02020603050405020304" pitchFamily="18" charset="0"/>
              </a:rPr>
              <a:t>Admin can add new user</a:t>
            </a:r>
          </a:p>
          <a:p>
            <a:pPr lvl="1">
              <a:lnSpc>
                <a:spcPct val="100000"/>
              </a:lnSpc>
            </a:pPr>
            <a:endParaRPr lang="vi-VN" sz="1000" b="1">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135" name="Ink 51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5135" name="Ink 51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122" name="Picture 2">
            <a:extLst>
              <a:ext uri="{FF2B5EF4-FFF2-40B4-BE49-F238E27FC236}">
                <a16:creationId xmlns:a16="http://schemas.microsoft.com/office/drawing/2014/main" id="{3D06D698-6247-DAEA-0802-23D284B1317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197886" y="2091553"/>
            <a:ext cx="6852828" cy="3357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42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rgbClr val="664DC3"/>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4652DCA8-3C7B-A6BE-4D28-7BFC483F9C23}"/>
              </a:ext>
            </a:extLst>
          </p:cNvPr>
          <p:cNvSpPr>
            <a:spLocks noGrp="1"/>
          </p:cNvSpPr>
          <p:nvPr>
            <p:ph type="title"/>
          </p:nvPr>
        </p:nvSpPr>
        <p:spPr>
          <a:xfrm>
            <a:off x="841246" y="673770"/>
            <a:ext cx="3644489" cy="2414488"/>
          </a:xfrm>
        </p:spPr>
        <p:txBody>
          <a:bodyPr anchor="t">
            <a:normAutofit/>
          </a:bodyPr>
          <a:lstStyle/>
          <a:p>
            <a:r>
              <a:rPr lang="vi-VN" sz="6600">
                <a:solidFill>
                  <a:schemeClr val="bg1"/>
                </a:solidFill>
              </a:rPr>
              <a:t>Class list and detail </a:t>
            </a:r>
          </a:p>
        </p:txBody>
      </p:sp>
      <p:sp>
        <p:nvSpPr>
          <p:cNvPr id="13" name="Content Placeholder 2">
            <a:extLst>
              <a:ext uri="{FF2B5EF4-FFF2-40B4-BE49-F238E27FC236}">
                <a16:creationId xmlns:a16="http://schemas.microsoft.com/office/drawing/2014/main" id="{1D9DED4B-A674-2BA3-7BC5-A58D77BD89D0}"/>
              </a:ext>
            </a:extLst>
          </p:cNvPr>
          <p:cNvSpPr>
            <a:spLocks noGrp="1"/>
          </p:cNvSpPr>
          <p:nvPr>
            <p:ph idx="1"/>
          </p:nvPr>
        </p:nvSpPr>
        <p:spPr>
          <a:xfrm>
            <a:off x="6095999" y="882315"/>
            <a:ext cx="5254754" cy="5294647"/>
          </a:xfrm>
        </p:spPr>
        <p:txBody>
          <a:bodyPr>
            <a:normAutofit/>
          </a:bodyPr>
          <a:lstStyle/>
          <a:p>
            <a:pPr>
              <a:lnSpc>
                <a:spcPct val="100000"/>
              </a:lnSpc>
            </a:pPr>
            <a:r>
              <a:rPr lang="en-US" sz="1500" b="1">
                <a:latin typeface="Times New Roman" panose="02020603050405020304" pitchFamily="18" charset="0"/>
                <a:cs typeface="Times New Roman" panose="02020603050405020304" pitchFamily="18" charset="0"/>
              </a:rPr>
              <a:t>Function trigger</a:t>
            </a:r>
            <a:r>
              <a:rPr lang="en-US" sz="1500">
                <a:latin typeface="Times New Roman" panose="02020603050405020304" pitchFamily="18" charset="0"/>
                <a:cs typeface="Times New Roman" panose="02020603050405020304" pitchFamily="18" charset="0"/>
              </a:rPr>
              <a:t>: When admin access to the website, the system will show a box to access to class management </a:t>
            </a:r>
          </a:p>
          <a:p>
            <a:pPr>
              <a:lnSpc>
                <a:spcPct val="100000"/>
              </a:lnSpc>
            </a:pPr>
            <a:r>
              <a:rPr lang="en-US" sz="1500" b="1">
                <a:latin typeface="Times New Roman" panose="02020603050405020304" pitchFamily="18" charset="0"/>
                <a:cs typeface="Times New Roman" panose="02020603050405020304" pitchFamily="18" charset="0"/>
              </a:rPr>
              <a:t>Function description</a:t>
            </a:r>
            <a:r>
              <a:rPr lang="en-US" sz="1500">
                <a:latin typeface="Times New Roman" panose="02020603050405020304" pitchFamily="18" charset="0"/>
                <a:cs typeface="Times New Roman" panose="02020603050405020304" pitchFamily="18" charset="0"/>
              </a:rPr>
              <a:t>: A function where the admin can work with important data like class, user,... Normal users cannot access here to make changes. If they try  to do so, the system will throw an error page and request the user come back to the homepage after a few seconds.</a:t>
            </a:r>
          </a:p>
          <a:p>
            <a:pPr>
              <a:lnSpc>
                <a:spcPct val="100000"/>
              </a:lnSpc>
            </a:pPr>
            <a:r>
              <a:rPr lang="en-US" sz="1500" b="1">
                <a:latin typeface="Times New Roman" panose="02020603050405020304" pitchFamily="18" charset="0"/>
                <a:cs typeface="Times New Roman" panose="02020603050405020304" pitchFamily="18" charset="0"/>
              </a:rPr>
              <a:t>Function Details:</a:t>
            </a:r>
          </a:p>
          <a:p>
            <a:pPr>
              <a:lnSpc>
                <a:spcPct val="100000"/>
              </a:lnSpc>
            </a:pPr>
            <a:r>
              <a:rPr lang="en-US" sz="1500">
                <a:latin typeface="Times New Roman" panose="02020603050405020304" pitchFamily="18" charset="0"/>
                <a:cs typeface="Times New Roman" panose="02020603050405020304" pitchFamily="18" charset="0"/>
              </a:rPr>
              <a:t>Admin can see all the classes in school</a:t>
            </a:r>
          </a:p>
          <a:p>
            <a:pPr>
              <a:lnSpc>
                <a:spcPct val="100000"/>
              </a:lnSpc>
            </a:pPr>
            <a:r>
              <a:rPr lang="en-US" sz="1500">
                <a:latin typeface="Times New Roman" panose="02020603050405020304" pitchFamily="18" charset="0"/>
                <a:cs typeface="Times New Roman" panose="02020603050405020304" pitchFamily="18" charset="0"/>
              </a:rPr>
              <a:t>Each class has a detail button to see more detail in class (students…)</a:t>
            </a:r>
          </a:p>
          <a:p>
            <a:pPr>
              <a:lnSpc>
                <a:spcPct val="100000"/>
              </a:lnSpc>
            </a:pPr>
            <a:r>
              <a:rPr lang="en-US" sz="1500">
                <a:latin typeface="Times New Roman" panose="02020603050405020304" pitchFamily="18" charset="0"/>
                <a:cs typeface="Times New Roman" panose="02020603050405020304" pitchFamily="18" charset="0"/>
              </a:rPr>
              <a:t>Admin can manage all class</a:t>
            </a:r>
          </a:p>
          <a:p>
            <a:pPr>
              <a:lnSpc>
                <a:spcPct val="100000"/>
              </a:lnSpc>
            </a:pPr>
            <a:r>
              <a:rPr lang="en-US" sz="1500">
                <a:latin typeface="Times New Roman" panose="02020603050405020304" pitchFamily="18" charset="0"/>
                <a:cs typeface="Times New Roman" panose="02020603050405020304" pitchFamily="18" charset="0"/>
              </a:rPr>
              <a:t>admin can add more student in class </a:t>
            </a:r>
          </a:p>
          <a:p>
            <a:pPr>
              <a:lnSpc>
                <a:spcPct val="100000"/>
              </a:lnSpc>
            </a:pPr>
            <a:r>
              <a:rPr lang="en-US" sz="1500">
                <a:latin typeface="Times New Roman" panose="02020603050405020304" pitchFamily="18" charset="0"/>
                <a:cs typeface="Times New Roman" panose="02020603050405020304" pitchFamily="18" charset="0"/>
              </a:rPr>
              <a:t>admin can remove (kick) student in class</a:t>
            </a:r>
          </a:p>
          <a:p>
            <a:pPr marL="0" indent="0">
              <a:lnSpc>
                <a:spcPct val="100000"/>
              </a:lnSpc>
              <a:buNone/>
            </a:pPr>
            <a:endParaRPr lang="vi-VN" sz="1500"/>
          </a:p>
        </p:txBody>
      </p:sp>
    </p:spTree>
    <p:extLst>
      <p:ext uri="{BB962C8B-B14F-4D97-AF65-F5344CB8AC3E}">
        <p14:creationId xmlns:p14="http://schemas.microsoft.com/office/powerpoint/2010/main" val="4276929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2DCA8-3C7B-A6BE-4D28-7BFC483F9C23}"/>
              </a:ext>
            </a:extLst>
          </p:cNvPr>
          <p:cNvSpPr>
            <a:spLocks noGrp="1"/>
          </p:cNvSpPr>
          <p:nvPr>
            <p:ph type="title"/>
          </p:nvPr>
        </p:nvSpPr>
        <p:spPr>
          <a:xfrm>
            <a:off x="630936" y="639520"/>
            <a:ext cx="3429000" cy="1719072"/>
          </a:xfrm>
        </p:spPr>
        <p:txBody>
          <a:bodyPr anchor="b">
            <a:normAutofit/>
          </a:bodyPr>
          <a:lstStyle/>
          <a:p>
            <a:pPr>
              <a:lnSpc>
                <a:spcPct val="90000"/>
              </a:lnSpc>
            </a:pPr>
            <a:r>
              <a:rPr lang="vi-VN"/>
              <a:t>Class list and detail </a:t>
            </a:r>
          </a:p>
        </p:txBody>
      </p:sp>
      <p:sp>
        <p:nvSpPr>
          <p:cNvPr id="103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9DED4B-A674-2BA3-7BC5-A58D77BD89D0}"/>
              </a:ext>
            </a:extLst>
          </p:cNvPr>
          <p:cNvSpPr>
            <a:spLocks noGrp="1"/>
          </p:cNvSpPr>
          <p:nvPr>
            <p:ph idx="1"/>
          </p:nvPr>
        </p:nvSpPr>
        <p:spPr>
          <a:xfrm>
            <a:off x="630936" y="2807208"/>
            <a:ext cx="3429000" cy="3410712"/>
          </a:xfrm>
        </p:spPr>
        <p:txBody>
          <a:bodyPr anchor="t">
            <a:normAutofit/>
          </a:bodyPr>
          <a:lstStyle/>
          <a:p>
            <a:r>
              <a:rPr lang="en-US" sz="2400" b="1">
                <a:latin typeface="Times New Roman" panose="02020603050405020304" pitchFamily="18" charset="0"/>
                <a:cs typeface="Times New Roman" panose="02020603050405020304" pitchFamily="18" charset="0"/>
              </a:rPr>
              <a:t>Screen layout: </a:t>
            </a:r>
            <a:r>
              <a:rPr lang="en-US" sz="2400">
                <a:latin typeface="Times New Roman" panose="02020603050405020304" pitchFamily="18" charset="0"/>
                <a:cs typeface="Times New Roman" panose="02020603050405020304" pitchFamily="18" charset="0"/>
              </a:rPr>
              <a:t>It connects to the page home for admin to help admin change the information on this function.</a:t>
            </a:r>
            <a:endParaRPr lang="vi-VN" sz="2400"/>
          </a:p>
        </p:txBody>
      </p:sp>
      <mc:AlternateContent xmlns:mc="http://schemas.openxmlformats.org/markup-compatibility/2006">
        <mc:Choice xmlns:p14="http://schemas.microsoft.com/office/powerpoint/2010/main" Requires="p14">
          <p:contentPart p14:bwMode="auto" r:id="rId2">
            <p14:nvContentPartPr>
              <p14:cNvPr id="1035"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1035" name="Ink 103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1026" name="Picture 2">
            <a:extLst>
              <a:ext uri="{FF2B5EF4-FFF2-40B4-BE49-F238E27FC236}">
                <a16:creationId xmlns:a16="http://schemas.microsoft.com/office/drawing/2014/main" id="{3E5355F8-94AF-6A51-BA15-EA908673075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1487329"/>
            <a:ext cx="6903720"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605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2A337-C7E4-2920-2864-3DC9B62165B2}"/>
              </a:ext>
            </a:extLst>
          </p:cNvPr>
          <p:cNvSpPr>
            <a:spLocks noGrp="1"/>
          </p:cNvSpPr>
          <p:nvPr>
            <p:ph type="title"/>
          </p:nvPr>
        </p:nvSpPr>
        <p:spPr>
          <a:xfrm>
            <a:off x="5297762" y="329184"/>
            <a:ext cx="6251110" cy="1783080"/>
          </a:xfrm>
        </p:spPr>
        <p:txBody>
          <a:bodyPr anchor="b">
            <a:normAutofit/>
          </a:bodyPr>
          <a:lstStyle/>
          <a:p>
            <a:r>
              <a:rPr lang="vi-VN" sz="7200"/>
              <a:t>Subject list and detail</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193E54-689A-D895-C2CC-27DA76E9F7E7}"/>
              </a:ext>
            </a:extLst>
          </p:cNvPr>
          <p:cNvSpPr>
            <a:spLocks noGrp="1"/>
          </p:cNvSpPr>
          <p:nvPr>
            <p:ph idx="1"/>
          </p:nvPr>
        </p:nvSpPr>
        <p:spPr>
          <a:xfrm>
            <a:off x="5297762" y="2706624"/>
            <a:ext cx="6251110" cy="3483864"/>
          </a:xfrm>
        </p:spPr>
        <p:txBody>
          <a:bodyPr>
            <a:normAutofit/>
          </a:bodyPr>
          <a:lstStyle/>
          <a:p>
            <a:pPr>
              <a:lnSpc>
                <a:spcPct val="100000"/>
              </a:lnSpc>
            </a:pPr>
            <a:r>
              <a:rPr lang="en-US" sz="2000" b="1">
                <a:latin typeface="Times New Roman" panose="02020603050405020304" pitchFamily="18" charset="0"/>
                <a:cs typeface="Times New Roman" panose="02020603050405020304" pitchFamily="18" charset="0"/>
              </a:rPr>
              <a:t>Function trigger</a:t>
            </a:r>
            <a:r>
              <a:rPr lang="en-US" sz="2000">
                <a:latin typeface="Times New Roman" panose="02020603050405020304" pitchFamily="18" charset="0"/>
                <a:cs typeface="Times New Roman" panose="02020603050405020304" pitchFamily="18" charset="0"/>
              </a:rPr>
              <a:t>: The user requests to see the list of subjects when clicking the button to view the list of subjects at the dashboard</a:t>
            </a:r>
          </a:p>
          <a:p>
            <a:pPr>
              <a:lnSpc>
                <a:spcPct val="100000"/>
              </a:lnSpc>
            </a:pPr>
            <a:r>
              <a:rPr lang="en-US" sz="2000" b="1">
                <a:latin typeface="Times New Roman" panose="02020603050405020304" pitchFamily="18" charset="0"/>
                <a:cs typeface="Times New Roman" panose="02020603050405020304" pitchFamily="18" charset="0"/>
              </a:rPr>
              <a:t>Function description: </a:t>
            </a:r>
          </a:p>
          <a:p>
            <a:pPr lvl="1">
              <a:lnSpc>
                <a:spcPct val="100000"/>
              </a:lnSpc>
            </a:pPr>
            <a:r>
              <a:rPr lang="en-US" sz="2000">
                <a:latin typeface="Times New Roman" panose="02020603050405020304" pitchFamily="18" charset="0"/>
                <a:cs typeface="Times New Roman" panose="02020603050405020304" pitchFamily="18" charset="0"/>
              </a:rPr>
              <a:t>Common users can see all the active subjects, search and follow the filter.</a:t>
            </a:r>
          </a:p>
          <a:p>
            <a:pPr lvl="1">
              <a:lnSpc>
                <a:spcPct val="100000"/>
              </a:lnSpc>
            </a:pPr>
            <a:r>
              <a:rPr lang="en-US" sz="2000">
                <a:latin typeface="Times New Roman" panose="02020603050405020304" pitchFamily="18" charset="0"/>
                <a:cs typeface="Times New Roman" panose="02020603050405020304" pitchFamily="18" charset="0"/>
              </a:rPr>
              <a:t>Admin can see all the subjects including not active subjects, also search and follow the filter.</a:t>
            </a:r>
          </a:p>
          <a:p>
            <a:pPr lvl="1">
              <a:lnSpc>
                <a:spcPct val="100000"/>
              </a:lnSpc>
            </a:pPr>
            <a:r>
              <a:rPr lang="en-US" sz="2000">
                <a:latin typeface="Times New Roman" panose="02020603050405020304" pitchFamily="18" charset="0"/>
                <a:cs typeface="Times New Roman" panose="02020603050405020304" pitchFamily="18" charset="0"/>
              </a:rPr>
              <a:t>Admin can modify the subject data like update and add new subject</a:t>
            </a:r>
          </a:p>
        </p:txBody>
      </p:sp>
      <p:pic>
        <p:nvPicPr>
          <p:cNvPr id="5" name="Picture 4" descr="Computer script on a screen">
            <a:extLst>
              <a:ext uri="{FF2B5EF4-FFF2-40B4-BE49-F238E27FC236}">
                <a16:creationId xmlns:a16="http://schemas.microsoft.com/office/drawing/2014/main" id="{5527C5E2-E456-861A-9AD6-BB349825DDB4}"/>
              </a:ext>
            </a:extLst>
          </p:cNvPr>
          <p:cNvPicPr>
            <a:picLocks noChangeAspect="1"/>
          </p:cNvPicPr>
          <p:nvPr/>
        </p:nvPicPr>
        <p:blipFill rotWithShape="1">
          <a:blip r:embed="rId2"/>
          <a:srcRect l="7448" r="4722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42459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1A565-8CC3-D88D-E8C0-FBA5A5A3532C}"/>
              </a:ext>
            </a:extLst>
          </p:cNvPr>
          <p:cNvSpPr>
            <a:spLocks noGrp="1"/>
          </p:cNvSpPr>
          <p:nvPr>
            <p:ph type="title"/>
          </p:nvPr>
        </p:nvSpPr>
        <p:spPr>
          <a:xfrm>
            <a:off x="841248" y="548640"/>
            <a:ext cx="2606802" cy="5431536"/>
          </a:xfrm>
        </p:spPr>
        <p:txBody>
          <a:bodyPr>
            <a:normAutofit/>
          </a:bodyPr>
          <a:lstStyle/>
          <a:p>
            <a:r>
              <a:rPr lang="en-US" sz="6000"/>
              <a:t>Subject list and detail</a:t>
            </a:r>
            <a:endParaRPr lang="vi-VN" sz="6000"/>
          </a:p>
        </p:txBody>
      </p:sp>
      <p:sp>
        <p:nvSpPr>
          <p:cNvPr id="16"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rgbClr val="664DC3"/>
          </a:solidFill>
          <a:ln w="41275"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EED69A9-6F22-F066-86A2-A1769B43B02A}"/>
              </a:ext>
            </a:extLst>
          </p:cNvPr>
          <p:cNvSpPr>
            <a:spLocks noGrp="1"/>
          </p:cNvSpPr>
          <p:nvPr>
            <p:ph idx="1"/>
          </p:nvPr>
        </p:nvSpPr>
        <p:spPr>
          <a:xfrm>
            <a:off x="4124326" y="552090"/>
            <a:ext cx="7226428" cy="6420209"/>
          </a:xfrm>
        </p:spPr>
        <p:txBody>
          <a:bodyPr anchor="ctr">
            <a:normAutofit fontScale="32500" lnSpcReduction="20000"/>
          </a:bodyPr>
          <a:lstStyle/>
          <a:p>
            <a:pPr rtl="0">
              <a:lnSpc>
                <a:spcPct val="100000"/>
              </a:lnSpc>
              <a:spcBef>
                <a:spcPts val="1200"/>
              </a:spcBef>
              <a:spcAft>
                <a:spcPts val="1200"/>
              </a:spcAft>
            </a:pPr>
            <a:r>
              <a:rPr lang="en-US" sz="5500" b="1" i="1" u="none" strike="noStrike">
                <a:effectLst/>
                <a:latin typeface="Times New Roman" panose="02020603050405020304" pitchFamily="18" charset="0"/>
                <a:cs typeface="Times New Roman" panose="02020603050405020304" pitchFamily="18" charset="0"/>
              </a:rPr>
              <a:t>Function Details</a:t>
            </a:r>
            <a:r>
              <a:rPr lang="en-US" sz="5500" b="0" i="1" u="none" strike="noStrike">
                <a:effectLst/>
                <a:latin typeface="Times New Roman" panose="02020603050405020304" pitchFamily="18" charset="0"/>
                <a:cs typeface="Times New Roman" panose="02020603050405020304" pitchFamily="18" charset="0"/>
              </a:rPr>
              <a:t>: </a:t>
            </a:r>
            <a:endParaRPr lang="en-US" sz="5500" b="0">
              <a:effectLst/>
              <a:latin typeface="Times New Roman" panose="02020603050405020304" pitchFamily="18" charset="0"/>
              <a:cs typeface="Times New Roman" panose="02020603050405020304" pitchFamily="18" charset="0"/>
            </a:endParaRPr>
          </a:p>
          <a:p>
            <a:pPr lvl="1">
              <a:lnSpc>
                <a:spcPct val="100000"/>
              </a:lnSpc>
              <a:spcBef>
                <a:spcPts val="1200"/>
              </a:spcBef>
              <a:spcAft>
                <a:spcPts val="1200"/>
              </a:spcAft>
            </a:pPr>
            <a:r>
              <a:rPr lang="en-US" sz="5500" b="0" i="1" u="none" strike="noStrike">
                <a:effectLst/>
                <a:latin typeface="Times New Roman" panose="02020603050405020304" pitchFamily="18" charset="0"/>
                <a:cs typeface="Times New Roman" panose="02020603050405020304" pitchFamily="18" charset="0"/>
              </a:rPr>
              <a:t>Common users just see all the classes of subjects that were activated. They also have any function of filter like search, order subject and paging</a:t>
            </a:r>
            <a:endParaRPr lang="en-US" sz="5500" b="0">
              <a:effectLst/>
              <a:latin typeface="Times New Roman" panose="02020603050405020304" pitchFamily="18" charset="0"/>
              <a:cs typeface="Times New Roman" panose="02020603050405020304" pitchFamily="18" charset="0"/>
            </a:endParaRPr>
          </a:p>
          <a:p>
            <a:pPr lvl="1">
              <a:lnSpc>
                <a:spcPct val="100000"/>
              </a:lnSpc>
              <a:spcBef>
                <a:spcPts val="1200"/>
              </a:spcBef>
              <a:spcAft>
                <a:spcPts val="1200"/>
              </a:spcAft>
            </a:pPr>
            <a:r>
              <a:rPr lang="en-US" sz="5500" b="0" i="1" u="none" strike="noStrike">
                <a:effectLst/>
                <a:latin typeface="Times New Roman" panose="02020603050405020304" pitchFamily="18" charset="0"/>
                <a:cs typeface="Times New Roman" panose="02020603050405020304" pitchFamily="18" charset="0"/>
              </a:rPr>
              <a:t>Admin can see all the list of subjects including those that are not active. This helps the admin to easily update and edit the subjects.</a:t>
            </a:r>
            <a:endParaRPr lang="en-US" sz="5500" b="0">
              <a:effectLst/>
              <a:latin typeface="Times New Roman" panose="02020603050405020304" pitchFamily="18" charset="0"/>
              <a:cs typeface="Times New Roman" panose="02020603050405020304" pitchFamily="18" charset="0"/>
            </a:endParaRPr>
          </a:p>
          <a:p>
            <a:pPr lvl="1">
              <a:lnSpc>
                <a:spcPct val="100000"/>
              </a:lnSpc>
              <a:spcBef>
                <a:spcPts val="1200"/>
              </a:spcBef>
              <a:spcAft>
                <a:spcPts val="1200"/>
              </a:spcAft>
            </a:pPr>
            <a:r>
              <a:rPr lang="en-US" sz="5500" b="0" i="1" u="none" strike="noStrike">
                <a:effectLst/>
                <a:latin typeface="Times New Roman" panose="02020603050405020304" pitchFamily="18" charset="0"/>
                <a:cs typeface="Times New Roman" panose="02020603050405020304" pitchFamily="18" charset="0"/>
              </a:rPr>
              <a:t>When the admin clicks on add a new subject, the system will display a table and ask the admin to enter the full information of the subject. If the admin input is valid, the system requirements are satisfied. The system will add a new subject to the class list and a message will appear indicating that the subject has been successfully added. If the admin's input values are not valid, the system will send a warning corresponding to the reason why the subject cannot be added and ask the admin to re-enter the subject information.</a:t>
            </a:r>
            <a:endParaRPr lang="en-US" sz="5500" b="0">
              <a:effectLst/>
              <a:latin typeface="Times New Roman" panose="02020603050405020304" pitchFamily="18" charset="0"/>
              <a:cs typeface="Times New Roman" panose="02020603050405020304" pitchFamily="18" charset="0"/>
            </a:endParaRPr>
          </a:p>
          <a:p>
            <a:pPr lvl="1">
              <a:lnSpc>
                <a:spcPct val="100000"/>
              </a:lnSpc>
              <a:spcBef>
                <a:spcPts val="1200"/>
              </a:spcBef>
              <a:spcAft>
                <a:spcPts val="1200"/>
              </a:spcAft>
            </a:pPr>
            <a:r>
              <a:rPr lang="en-US" sz="5500" b="0" i="1" u="none" strike="noStrike">
                <a:effectLst/>
                <a:latin typeface="Times New Roman" panose="02020603050405020304" pitchFamily="18" charset="0"/>
                <a:cs typeface="Times New Roman" panose="02020603050405020304" pitchFamily="18" charset="0"/>
              </a:rPr>
              <a:t>When the admin clicks on the subject update, the system will open a table to help the admin edit the selected subject for editing. Similar to how the admin adds a new subject, but when the admin enters it correctly, the system will replace the selected subject information with the new information that the admin has just entered.</a:t>
            </a:r>
            <a:endParaRPr lang="en-US" sz="5500" b="0">
              <a:effectLst/>
              <a:latin typeface="Times New Roman" panose="02020603050405020304" pitchFamily="18" charset="0"/>
              <a:cs typeface="Times New Roman" panose="02020603050405020304" pitchFamily="18" charset="0"/>
            </a:endParaRPr>
          </a:p>
          <a:p>
            <a:pPr>
              <a:lnSpc>
                <a:spcPct val="100000"/>
              </a:lnSpc>
            </a:pPr>
            <a:endParaRPr lang="vi-VN" sz="1000"/>
          </a:p>
        </p:txBody>
      </p:sp>
    </p:spTree>
    <p:extLst>
      <p:ext uri="{BB962C8B-B14F-4D97-AF65-F5344CB8AC3E}">
        <p14:creationId xmlns:p14="http://schemas.microsoft.com/office/powerpoint/2010/main" val="2040307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D042A-37EA-F627-0B47-3FE8A95203D3}"/>
              </a:ext>
            </a:extLst>
          </p:cNvPr>
          <p:cNvSpPr>
            <a:spLocks noGrp="1"/>
          </p:cNvSpPr>
          <p:nvPr>
            <p:ph type="title"/>
          </p:nvPr>
        </p:nvSpPr>
        <p:spPr>
          <a:xfrm>
            <a:off x="630936" y="639520"/>
            <a:ext cx="3429000" cy="1719072"/>
          </a:xfrm>
        </p:spPr>
        <p:txBody>
          <a:bodyPr anchor="b">
            <a:normAutofit/>
          </a:bodyPr>
          <a:lstStyle/>
          <a:p>
            <a:pPr>
              <a:lnSpc>
                <a:spcPct val="90000"/>
              </a:lnSpc>
            </a:pPr>
            <a:r>
              <a:rPr lang="en-US"/>
              <a:t>Subject list and detail</a:t>
            </a:r>
            <a:endParaRPr lang="vi-VN"/>
          </a:p>
        </p:txBody>
      </p:sp>
      <p:sp>
        <p:nvSpPr>
          <p:cNvPr id="205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7D520C-749B-B839-8EB3-986D5FE8C446}"/>
              </a:ext>
            </a:extLst>
          </p:cNvPr>
          <p:cNvSpPr>
            <a:spLocks noGrp="1"/>
          </p:cNvSpPr>
          <p:nvPr>
            <p:ph idx="1"/>
          </p:nvPr>
        </p:nvSpPr>
        <p:spPr>
          <a:xfrm>
            <a:off x="519095" y="2807207"/>
            <a:ext cx="3641829" cy="3997569"/>
          </a:xfrm>
        </p:spPr>
        <p:txBody>
          <a:bodyPr anchor="t">
            <a:normAutofit/>
          </a:bodyPr>
          <a:lstStyle/>
          <a:p>
            <a:r>
              <a:rPr lang="en-US" sz="2400" b="1">
                <a:latin typeface="Times New Roman" panose="02020603050405020304" pitchFamily="18" charset="0"/>
                <a:cs typeface="Times New Roman" panose="02020603050405020304" pitchFamily="18" charset="0"/>
              </a:rPr>
              <a:t>Screen layout:</a:t>
            </a:r>
          </a:p>
          <a:p>
            <a:endParaRPr lang="vi-VN" sz="2400" b="1">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059" name="Ink 205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p:pic>
            <p:nvPicPr>
              <p:cNvPr id="2059" name="Ink 205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2050" name="Picture 2">
            <a:extLst>
              <a:ext uri="{FF2B5EF4-FFF2-40B4-BE49-F238E27FC236}">
                <a16:creationId xmlns:a16="http://schemas.microsoft.com/office/drawing/2014/main" id="{0D95FB94-473F-3CB8-C0B5-814983BFAC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023867" y="1487328"/>
            <a:ext cx="8091594" cy="455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0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664DC3"/>
          </a:solidFill>
          <a:ln w="57150">
            <a:solidFill>
              <a:srgbClr val="664DC3"/>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5740BA8-92F3-3FE4-1332-E71FD88A6334}"/>
              </a:ext>
            </a:extLst>
          </p:cNvPr>
          <p:cNvSpPr>
            <a:spLocks noGrp="1"/>
          </p:cNvSpPr>
          <p:nvPr>
            <p:ph type="title"/>
          </p:nvPr>
        </p:nvSpPr>
        <p:spPr>
          <a:xfrm>
            <a:off x="2066544" y="1911096"/>
            <a:ext cx="8055864" cy="2076651"/>
          </a:xfrm>
        </p:spPr>
        <p:txBody>
          <a:bodyPr vert="horz" lIns="91440" tIns="45720" rIns="91440" bIns="45720" rtlCol="0" anchor="b">
            <a:normAutofit/>
          </a:bodyPr>
          <a:lstStyle/>
          <a:p>
            <a:r>
              <a:rPr lang="en-US" sz="8000">
                <a:solidFill>
                  <a:srgbClr val="FFFFFF"/>
                </a:solidFill>
              </a:rPr>
              <a:t>THANKS FOR WATCHING</a:t>
            </a:r>
          </a:p>
        </p:txBody>
      </p:sp>
      <p:sp>
        <p:nvSpPr>
          <p:cNvPr id="15"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308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3E782-E35D-3412-0C54-C7C3A11F83C9}"/>
              </a:ext>
            </a:extLst>
          </p:cNvPr>
          <p:cNvSpPr>
            <a:spLocks noGrp="1"/>
          </p:cNvSpPr>
          <p:nvPr>
            <p:ph type="title"/>
          </p:nvPr>
        </p:nvSpPr>
        <p:spPr>
          <a:xfrm>
            <a:off x="838200" y="365125"/>
            <a:ext cx="10515600" cy="1325563"/>
          </a:xfrm>
        </p:spPr>
        <p:txBody>
          <a:bodyPr>
            <a:normAutofit/>
          </a:bodyPr>
          <a:lstStyle/>
          <a:p>
            <a:r>
              <a:rPr lang="en-US" sz="8000">
                <a:solidFill>
                  <a:srgbClr val="664DC3"/>
                </a:solidFill>
              </a:rPr>
              <a:t>Members</a:t>
            </a:r>
            <a:endParaRPr lang="vi-VN" sz="8000">
              <a:solidFill>
                <a:srgbClr val="664DC3"/>
              </a:solidFill>
            </a:endParaRPr>
          </a:p>
        </p:txBody>
      </p:sp>
      <p:graphicFrame>
        <p:nvGraphicFramePr>
          <p:cNvPr id="14" name="Content Placeholder 2">
            <a:extLst>
              <a:ext uri="{FF2B5EF4-FFF2-40B4-BE49-F238E27FC236}">
                <a16:creationId xmlns:a16="http://schemas.microsoft.com/office/drawing/2014/main" id="{7F091C02-10F3-33F8-AE98-330F427C44FD}"/>
              </a:ext>
            </a:extLst>
          </p:cNvPr>
          <p:cNvGraphicFramePr>
            <a:graphicFrameLocks noGrp="1"/>
          </p:cNvGraphicFramePr>
          <p:nvPr>
            <p:ph idx="1"/>
            <p:extLst>
              <p:ext uri="{D42A27DB-BD31-4B8C-83A1-F6EECF244321}">
                <p14:modId xmlns:p14="http://schemas.microsoft.com/office/powerpoint/2010/main" val="387760338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54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Nguyễn Hữu Tiến Anh:</a:t>
            </a:r>
          </a:p>
          <a:p>
            <a:pPr lvl="1"/>
            <a:r>
              <a:rPr lang="en-US">
                <a:latin typeface="Times New Roman" panose="02020603050405020304" pitchFamily="18" charset="0"/>
                <a:cs typeface="Times New Roman" panose="02020603050405020304" pitchFamily="18" charset="0"/>
              </a:rPr>
              <a:t>Record of change</a:t>
            </a:r>
          </a:p>
          <a:p>
            <a:pPr lvl="1"/>
            <a:r>
              <a:rPr lang="en-US">
                <a:latin typeface="Times New Roman" panose="02020603050405020304" pitchFamily="18" charset="0"/>
                <a:cs typeface="Times New Roman" panose="02020603050405020304" pitchFamily="18" charset="0"/>
              </a:rPr>
              <a:t>Screen description</a:t>
            </a:r>
          </a:p>
          <a:p>
            <a:pPr lvl="1"/>
            <a:r>
              <a:rPr lang="en-US">
                <a:latin typeface="Times New Roman" panose="02020603050405020304" pitchFamily="18" charset="0"/>
                <a:cs typeface="Times New Roman" panose="02020603050405020304" pitchFamily="18" charset="0"/>
              </a:rPr>
              <a:t>User</a:t>
            </a:r>
          </a:p>
        </p:txBody>
      </p:sp>
    </p:spTree>
    <p:extLst>
      <p:ext uri="{BB962C8B-B14F-4D97-AF65-F5344CB8AC3E}">
        <p14:creationId xmlns:p14="http://schemas.microsoft.com/office/powerpoint/2010/main" val="22283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Đặng Tất Thành:</a:t>
            </a:r>
          </a:p>
          <a:p>
            <a:pPr lvl="1"/>
            <a:r>
              <a:rPr lang="en-US">
                <a:latin typeface="Times New Roman" panose="02020603050405020304" pitchFamily="18" charset="0"/>
                <a:cs typeface="Times New Roman" panose="02020603050405020304" pitchFamily="18" charset="0"/>
              </a:rPr>
              <a:t>Screen flow</a:t>
            </a:r>
          </a:p>
          <a:p>
            <a:pPr lvl="1"/>
            <a:r>
              <a:rPr lang="en-US">
                <a:latin typeface="Times New Roman" panose="02020603050405020304" pitchFamily="18" charset="0"/>
                <a:cs typeface="Times New Roman" panose="02020603050405020304" pitchFamily="18" charset="0"/>
              </a:rPr>
              <a:t>Class list and detail</a:t>
            </a:r>
          </a:p>
        </p:txBody>
      </p:sp>
    </p:spTree>
    <p:extLst>
      <p:ext uri="{BB962C8B-B14F-4D97-AF65-F5344CB8AC3E}">
        <p14:creationId xmlns:p14="http://schemas.microsoft.com/office/powerpoint/2010/main" val="229770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Nguyễn Minh Đức:</a:t>
            </a:r>
          </a:p>
          <a:p>
            <a:pPr lvl="1"/>
            <a:r>
              <a:rPr lang="vi-VN">
                <a:solidFill>
                  <a:srgbClr val="000000"/>
                </a:solidFill>
                <a:latin typeface="Times New Roman" panose="02020603050405020304" pitchFamily="18" charset="0"/>
              </a:rPr>
              <a:t>Non-screen functional</a:t>
            </a:r>
          </a:p>
          <a:p>
            <a:pPr lvl="1"/>
            <a:r>
              <a:rPr lang="vi-VN" sz="2400" b="0" i="0" u="none" strike="noStrike">
                <a:solidFill>
                  <a:srgbClr val="000000"/>
                </a:solidFill>
                <a:effectLst/>
                <a:latin typeface="Times New Roman" panose="02020603050405020304" pitchFamily="18" charset="0"/>
              </a:rPr>
              <a:t>Subject list and detail</a:t>
            </a:r>
          </a:p>
        </p:txBody>
      </p:sp>
    </p:spTree>
    <p:extLst>
      <p:ext uri="{BB962C8B-B14F-4D97-AF65-F5344CB8AC3E}">
        <p14:creationId xmlns:p14="http://schemas.microsoft.com/office/powerpoint/2010/main" val="358196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Đan Công Duy:</a:t>
            </a:r>
          </a:p>
          <a:p>
            <a:pPr lvl="1"/>
            <a:r>
              <a:rPr lang="vi-VN">
                <a:solidFill>
                  <a:srgbClr val="000000"/>
                </a:solidFill>
                <a:latin typeface="Times New Roman" panose="02020603050405020304" pitchFamily="18" charset="0"/>
                <a:cs typeface="Times New Roman" panose="02020603050405020304" pitchFamily="18" charset="0"/>
              </a:rPr>
              <a:t>Screen authorization</a:t>
            </a:r>
          </a:p>
          <a:p>
            <a:pPr lvl="1"/>
            <a:r>
              <a:rPr lang="vi-VN">
                <a:solidFill>
                  <a:srgbClr val="000000"/>
                </a:solidFill>
                <a:latin typeface="Times New Roman" panose="02020603050405020304" pitchFamily="18" charset="0"/>
                <a:cs typeface="Times New Roman" panose="02020603050405020304" pitchFamily="18" charset="0"/>
              </a:rPr>
              <a:t>Login, register</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77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5DEEED-BE3A-4307-800A-45F555B51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5C73706-35AD-4797-B796-D806B8FE5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006297" cy="6858000"/>
          </a:xfrm>
          <a:custGeom>
            <a:avLst/>
            <a:gdLst>
              <a:gd name="connsiteX0" fmla="*/ 5006297 w 5006297"/>
              <a:gd name="connsiteY0" fmla="*/ 0 h 6858000"/>
              <a:gd name="connsiteX1" fmla="*/ 1229608 w 5006297"/>
              <a:gd name="connsiteY1" fmla="*/ 0 h 6858000"/>
              <a:gd name="connsiteX2" fmla="*/ 1128285 w 5006297"/>
              <a:gd name="connsiteY2" fmla="*/ 156518 h 6858000"/>
              <a:gd name="connsiteX3" fmla="*/ 768782 w 5006297"/>
              <a:gd name="connsiteY3" fmla="*/ 825746 h 6858000"/>
              <a:gd name="connsiteX4" fmla="*/ 743290 w 5006297"/>
              <a:gd name="connsiteY4" fmla="*/ 860183 h 6858000"/>
              <a:gd name="connsiteX5" fmla="*/ 787138 w 5006297"/>
              <a:gd name="connsiteY5" fmla="*/ 756243 h 6858000"/>
              <a:gd name="connsiteX6" fmla="*/ 980544 w 5006297"/>
              <a:gd name="connsiteY6" fmla="*/ 339016 h 6858000"/>
              <a:gd name="connsiteX7" fmla="*/ 1161966 w 5006297"/>
              <a:gd name="connsiteY7" fmla="*/ 0 h 6858000"/>
              <a:gd name="connsiteX8" fmla="*/ 1104491 w 5006297"/>
              <a:gd name="connsiteY8" fmla="*/ 0 h 6858000"/>
              <a:gd name="connsiteX9" fmla="*/ 993044 w 5006297"/>
              <a:gd name="connsiteY9" fmla="*/ 204247 h 6858000"/>
              <a:gd name="connsiteX10" fmla="*/ 494731 w 5006297"/>
              <a:gd name="connsiteY10" fmla="*/ 1375322 h 6858000"/>
              <a:gd name="connsiteX11" fmla="*/ 46559 w 5006297"/>
              <a:gd name="connsiteY11" fmla="*/ 3329787 h 6858000"/>
              <a:gd name="connsiteX12" fmla="*/ 12272 w 5006297"/>
              <a:gd name="connsiteY12" fmla="*/ 4352595 h 6858000"/>
              <a:gd name="connsiteX13" fmla="*/ 171094 w 5006297"/>
              <a:gd name="connsiteY13" fmla="*/ 5544543 h 6858000"/>
              <a:gd name="connsiteX14" fmla="*/ 538125 w 5006297"/>
              <a:gd name="connsiteY14" fmla="*/ 6816123 h 6858000"/>
              <a:gd name="connsiteX15" fmla="*/ 555724 w 5006297"/>
              <a:gd name="connsiteY15" fmla="*/ 6858000 h 6858000"/>
              <a:gd name="connsiteX16" fmla="*/ 608303 w 5006297"/>
              <a:gd name="connsiteY16" fmla="*/ 6858000 h 6858000"/>
              <a:gd name="connsiteX17" fmla="*/ 596366 w 5006297"/>
              <a:gd name="connsiteY17" fmla="*/ 6829337 h 6858000"/>
              <a:gd name="connsiteX18" fmla="*/ 364843 w 5006297"/>
              <a:gd name="connsiteY18" fmla="*/ 6132604 h 6858000"/>
              <a:gd name="connsiteX19" fmla="*/ 213412 w 5006297"/>
              <a:gd name="connsiteY19" fmla="*/ 5505676 h 6858000"/>
              <a:gd name="connsiteX20" fmla="*/ 211628 w 5006297"/>
              <a:gd name="connsiteY20" fmla="*/ 5472254 h 6858000"/>
              <a:gd name="connsiteX21" fmla="*/ 311945 w 5006297"/>
              <a:gd name="connsiteY21" fmla="*/ 5821167 h 6858000"/>
              <a:gd name="connsiteX22" fmla="*/ 623960 w 5006297"/>
              <a:gd name="connsiteY22" fmla="*/ 6658826 h 6858000"/>
              <a:gd name="connsiteX23" fmla="*/ 717350 w 5006297"/>
              <a:gd name="connsiteY23" fmla="*/ 6858000 h 6858000"/>
              <a:gd name="connsiteX24" fmla="*/ 5006297 w 5006297"/>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006297" h="6858000">
                <a:moveTo>
                  <a:pt x="5006297" y="0"/>
                </a:moveTo>
                <a:lnTo>
                  <a:pt x="1229608" y="0"/>
                </a:lnTo>
                <a:lnTo>
                  <a:pt x="1128285" y="156518"/>
                </a:lnTo>
                <a:cubicBezTo>
                  <a:pt x="996915" y="372642"/>
                  <a:pt x="877575" y="596029"/>
                  <a:pt x="768782" y="825746"/>
                </a:cubicBezTo>
                <a:cubicBezTo>
                  <a:pt x="763429" y="839224"/>
                  <a:pt x="754646" y="851089"/>
                  <a:pt x="743290" y="860183"/>
                </a:cubicBezTo>
                <a:cubicBezTo>
                  <a:pt x="757948" y="825621"/>
                  <a:pt x="772224" y="790805"/>
                  <a:pt x="787138" y="756243"/>
                </a:cubicBezTo>
                <a:cubicBezTo>
                  <a:pt x="848067" y="615114"/>
                  <a:pt x="912406" y="475964"/>
                  <a:pt x="980544" y="339016"/>
                </a:cubicBezTo>
                <a:lnTo>
                  <a:pt x="1161966" y="0"/>
                </a:lnTo>
                <a:lnTo>
                  <a:pt x="1104491" y="0"/>
                </a:lnTo>
                <a:lnTo>
                  <a:pt x="993044" y="204247"/>
                </a:lnTo>
                <a:cubicBezTo>
                  <a:pt x="798291" y="579761"/>
                  <a:pt x="634561" y="971401"/>
                  <a:pt x="494731" y="1375322"/>
                </a:cubicBezTo>
                <a:cubicBezTo>
                  <a:pt x="277072" y="2009491"/>
                  <a:pt x="126862" y="2664550"/>
                  <a:pt x="46559" y="3329787"/>
                </a:cubicBezTo>
                <a:cubicBezTo>
                  <a:pt x="4496" y="3670216"/>
                  <a:pt x="-14242" y="4010141"/>
                  <a:pt x="12272" y="4352595"/>
                </a:cubicBezTo>
                <a:cubicBezTo>
                  <a:pt x="43627" y="4752907"/>
                  <a:pt x="90918" y="5150814"/>
                  <a:pt x="171094" y="5544543"/>
                </a:cubicBezTo>
                <a:cubicBezTo>
                  <a:pt x="259524" y="5979227"/>
                  <a:pt x="379573" y="6403657"/>
                  <a:pt x="538125" y="6816123"/>
                </a:cubicBezTo>
                <a:lnTo>
                  <a:pt x="555724" y="6858000"/>
                </a:lnTo>
                <a:lnTo>
                  <a:pt x="608303" y="6858000"/>
                </a:lnTo>
                <a:lnTo>
                  <a:pt x="596366" y="6829337"/>
                </a:lnTo>
                <a:cubicBezTo>
                  <a:pt x="508696" y="6602484"/>
                  <a:pt x="431985" y="6369981"/>
                  <a:pt x="364843" y="6132604"/>
                </a:cubicBezTo>
                <a:cubicBezTo>
                  <a:pt x="306463" y="5925865"/>
                  <a:pt x="263378" y="5714822"/>
                  <a:pt x="213412" y="5505676"/>
                </a:cubicBezTo>
                <a:cubicBezTo>
                  <a:pt x="212231" y="5494574"/>
                  <a:pt x="211637" y="5483421"/>
                  <a:pt x="211628" y="5472254"/>
                </a:cubicBezTo>
                <a:cubicBezTo>
                  <a:pt x="248210" y="5599108"/>
                  <a:pt x="277401" y="5710897"/>
                  <a:pt x="311945" y="5821167"/>
                </a:cubicBezTo>
                <a:cubicBezTo>
                  <a:pt x="401999" y="6108329"/>
                  <a:pt x="505868" y="6387643"/>
                  <a:pt x="623960" y="6658826"/>
                </a:cubicBezTo>
                <a:lnTo>
                  <a:pt x="717350" y="6858000"/>
                </a:lnTo>
                <a:lnTo>
                  <a:pt x="5006297" y="6858000"/>
                </a:lnTo>
                <a:close/>
              </a:path>
            </a:pathLst>
          </a:custGeom>
          <a:solidFill>
            <a:srgbClr val="664DC3"/>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648D3E5-BD57-05B3-6366-41FE81929627}"/>
              </a:ext>
            </a:extLst>
          </p:cNvPr>
          <p:cNvSpPr>
            <a:spLocks noGrp="1"/>
          </p:cNvSpPr>
          <p:nvPr>
            <p:ph type="title"/>
          </p:nvPr>
        </p:nvSpPr>
        <p:spPr>
          <a:xfrm>
            <a:off x="841248" y="644652"/>
            <a:ext cx="3182112" cy="5568696"/>
          </a:xfrm>
        </p:spPr>
        <p:txBody>
          <a:bodyPr>
            <a:normAutofit/>
          </a:bodyPr>
          <a:lstStyle/>
          <a:p>
            <a:r>
              <a:rPr lang="en-US" sz="6600">
                <a:solidFill>
                  <a:srgbClr val="FFFFFF"/>
                </a:solidFill>
              </a:rPr>
              <a:t>Task of each member</a:t>
            </a:r>
            <a:endParaRPr lang="vi-VN" sz="6600">
              <a:solidFill>
                <a:srgbClr val="FFFFFF"/>
              </a:solidFill>
            </a:endParaRPr>
          </a:p>
        </p:txBody>
      </p:sp>
      <p:sp>
        <p:nvSpPr>
          <p:cNvPr id="3" name="Content Placeholder 2">
            <a:extLst>
              <a:ext uri="{FF2B5EF4-FFF2-40B4-BE49-F238E27FC236}">
                <a16:creationId xmlns:a16="http://schemas.microsoft.com/office/drawing/2014/main" id="{5033A461-B89D-A8E8-1CCF-B37B297E264C}"/>
              </a:ext>
            </a:extLst>
          </p:cNvPr>
          <p:cNvSpPr>
            <a:spLocks noGrp="1"/>
          </p:cNvSpPr>
          <p:nvPr>
            <p:ph idx="1"/>
          </p:nvPr>
        </p:nvSpPr>
        <p:spPr>
          <a:xfrm>
            <a:off x="5494350" y="644652"/>
            <a:ext cx="5856401" cy="5568696"/>
          </a:xfrm>
        </p:spPr>
        <p:txBody>
          <a:bodyPr anchor="ctr">
            <a:normAutofit/>
          </a:bodyPr>
          <a:lstStyle/>
          <a:p>
            <a:r>
              <a:rPr lang="en-US">
                <a:latin typeface="Times New Roman" panose="02020603050405020304" pitchFamily="18" charset="0"/>
                <a:cs typeface="Times New Roman" panose="02020603050405020304" pitchFamily="18" charset="0"/>
              </a:rPr>
              <a:t>Thái Minh Quang:</a:t>
            </a:r>
          </a:p>
          <a:p>
            <a:pPr lvl="1"/>
            <a:r>
              <a:rPr lang="vi-VN">
                <a:solidFill>
                  <a:srgbClr val="000000"/>
                </a:solidFill>
                <a:latin typeface="Times New Roman" panose="02020603050405020304" pitchFamily="18" charset="0"/>
                <a:cs typeface="Times New Roman" panose="02020603050405020304" pitchFamily="18" charset="0"/>
              </a:rPr>
              <a:t>Entity Relationship Diagram</a:t>
            </a:r>
          </a:p>
          <a:p>
            <a:pPr lvl="1"/>
            <a:r>
              <a:rPr lang="vi-VN">
                <a:solidFill>
                  <a:srgbClr val="000000"/>
                </a:solidFill>
                <a:latin typeface="Times New Roman" panose="02020603050405020304" pitchFamily="18" charset="0"/>
                <a:cs typeface="Times New Roman" panose="02020603050405020304" pitchFamily="18" charset="0"/>
              </a:rPr>
              <a:t>Setting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06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2" name="Rectangle 2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2683BE3-5C20-B4B2-B2D7-1DB5A91E515B}"/>
              </a:ext>
            </a:extLst>
          </p:cNvPr>
          <p:cNvSpPr>
            <a:spLocks noGrp="1"/>
          </p:cNvSpPr>
          <p:nvPr>
            <p:ph type="title"/>
          </p:nvPr>
        </p:nvSpPr>
        <p:spPr>
          <a:xfrm>
            <a:off x="7085532" y="640080"/>
            <a:ext cx="4196932" cy="3566160"/>
          </a:xfrm>
        </p:spPr>
        <p:txBody>
          <a:bodyPr vert="horz" lIns="91440" tIns="45720" rIns="91440" bIns="45720" rtlCol="0" anchor="b">
            <a:normAutofit/>
          </a:bodyPr>
          <a:lstStyle/>
          <a:p>
            <a:r>
              <a:rPr lang="en-US"/>
              <a:t>Present detail</a:t>
            </a:r>
          </a:p>
        </p:txBody>
      </p:sp>
      <p:sp>
        <p:nvSpPr>
          <p:cNvPr id="5" name="Text Placeholder 4">
            <a:extLst>
              <a:ext uri="{FF2B5EF4-FFF2-40B4-BE49-F238E27FC236}">
                <a16:creationId xmlns:a16="http://schemas.microsoft.com/office/drawing/2014/main" id="{FDD385EA-9D29-4115-1A81-2E52CECDD0F6}"/>
              </a:ext>
            </a:extLst>
          </p:cNvPr>
          <p:cNvSpPr>
            <a:spLocks noGrp="1"/>
          </p:cNvSpPr>
          <p:nvPr>
            <p:ph type="body" idx="1"/>
          </p:nvPr>
        </p:nvSpPr>
        <p:spPr>
          <a:xfrm>
            <a:off x="7083831" y="4636008"/>
            <a:ext cx="4198634" cy="1572768"/>
          </a:xfrm>
        </p:spPr>
        <p:txBody>
          <a:bodyPr vert="horz" lIns="91440" tIns="45720" rIns="91440" bIns="45720" rtlCol="0">
            <a:normAutofit/>
          </a:bodyPr>
          <a:lstStyle/>
          <a:p>
            <a:r>
              <a:rPr lang="en-US" b="1">
                <a:solidFill>
                  <a:schemeClr val="tx1"/>
                </a:solidFill>
              </a:rPr>
              <a:t>Alll of the works our team have done</a:t>
            </a:r>
          </a:p>
        </p:txBody>
      </p:sp>
      <p:pic>
        <p:nvPicPr>
          <p:cNvPr id="7" name="Picture 6" descr="Hands holding each other's wrists and interlinked to form a circle">
            <a:extLst>
              <a:ext uri="{FF2B5EF4-FFF2-40B4-BE49-F238E27FC236}">
                <a16:creationId xmlns:a16="http://schemas.microsoft.com/office/drawing/2014/main" id="{63901326-FC46-CF57-7528-DBC11F7A8B00}"/>
              </a:ext>
            </a:extLst>
          </p:cNvPr>
          <p:cNvPicPr>
            <a:picLocks noChangeAspect="1"/>
          </p:cNvPicPr>
          <p:nvPr/>
        </p:nvPicPr>
        <p:blipFill rotWithShape="1">
          <a:blip r:embed="rId2"/>
          <a:srcRect l="10957" r="7325" b="3"/>
          <a:stretch/>
        </p:blipFill>
        <p:spPr>
          <a:xfrm>
            <a:off x="866691" y="1216968"/>
            <a:ext cx="5416261" cy="4424065"/>
          </a:xfrm>
          <a:custGeom>
            <a:avLst/>
            <a:gdLst/>
            <a:ahLst/>
            <a:cxnLst/>
            <a:rect l="l" t="t" r="r" b="b"/>
            <a:pathLst>
              <a:path w="5531320" h="4424065">
                <a:moveTo>
                  <a:pt x="4292328" y="3931444"/>
                </a:moveTo>
                <a:cubicBezTo>
                  <a:pt x="3830135" y="4131325"/>
                  <a:pt x="3346708" y="4259111"/>
                  <a:pt x="2855653" y="4364392"/>
                </a:cubicBezTo>
                <a:lnTo>
                  <a:pt x="2855525" y="4364392"/>
                </a:lnTo>
                <a:cubicBezTo>
                  <a:pt x="3386634" y="4394018"/>
                  <a:pt x="3853531" y="4210158"/>
                  <a:pt x="4292328" y="3931444"/>
                </a:cubicBezTo>
                <a:close/>
                <a:moveTo>
                  <a:pt x="4302118" y="3923561"/>
                </a:moveTo>
                <a:lnTo>
                  <a:pt x="4301102" y="3924959"/>
                </a:lnTo>
                <a:lnTo>
                  <a:pt x="4302881" y="3924959"/>
                </a:lnTo>
                <a:close/>
                <a:moveTo>
                  <a:pt x="3885572" y="334733"/>
                </a:moveTo>
                <a:cubicBezTo>
                  <a:pt x="4046889" y="406840"/>
                  <a:pt x="4203653" y="488713"/>
                  <a:pt x="4355013" y="579880"/>
                </a:cubicBezTo>
                <a:cubicBezTo>
                  <a:pt x="4662082" y="768063"/>
                  <a:pt x="4933803" y="995790"/>
                  <a:pt x="5144619" y="1290779"/>
                </a:cubicBezTo>
                <a:cubicBezTo>
                  <a:pt x="5314365" y="1528042"/>
                  <a:pt x="5426258" y="1789591"/>
                  <a:pt x="5468598" y="2088522"/>
                </a:cubicBezTo>
                <a:cubicBezTo>
                  <a:pt x="5479330" y="2001424"/>
                  <a:pt x="5480182" y="1913385"/>
                  <a:pt x="5471141" y="1826083"/>
                </a:cubicBezTo>
                <a:cubicBezTo>
                  <a:pt x="5455337" y="1662962"/>
                  <a:pt x="5406307" y="1504799"/>
                  <a:pt x="5327080" y="1361348"/>
                </a:cubicBezTo>
                <a:cubicBezTo>
                  <a:pt x="5206160" y="1140233"/>
                  <a:pt x="5033362" y="965782"/>
                  <a:pt x="4833354" y="816507"/>
                </a:cubicBezTo>
                <a:cubicBezTo>
                  <a:pt x="4597235" y="640276"/>
                  <a:pt x="4336322" y="509438"/>
                  <a:pt x="4063457" y="400724"/>
                </a:cubicBezTo>
                <a:cubicBezTo>
                  <a:pt x="4033360" y="388607"/>
                  <a:pt x="4003060" y="376909"/>
                  <a:pt x="3972544" y="365631"/>
                </a:cubicBezTo>
                <a:cubicBezTo>
                  <a:pt x="3943680" y="354950"/>
                  <a:pt x="3914563" y="345033"/>
                  <a:pt x="3885572" y="334733"/>
                </a:cubicBezTo>
                <a:close/>
                <a:moveTo>
                  <a:pt x="3865737" y="329520"/>
                </a:moveTo>
                <a:cubicBezTo>
                  <a:pt x="3865737" y="329520"/>
                  <a:pt x="3865737" y="330410"/>
                  <a:pt x="3866500" y="330537"/>
                </a:cubicBezTo>
                <a:lnTo>
                  <a:pt x="3869806" y="330156"/>
                </a:lnTo>
                <a:close/>
                <a:moveTo>
                  <a:pt x="2219772" y="85645"/>
                </a:moveTo>
                <a:cubicBezTo>
                  <a:pt x="2206943" y="84005"/>
                  <a:pt x="2193910" y="85264"/>
                  <a:pt x="2181627" y="89333"/>
                </a:cubicBezTo>
                <a:cubicBezTo>
                  <a:pt x="1932920" y="125113"/>
                  <a:pt x="1690800" y="197118"/>
                  <a:pt x="1462972" y="303073"/>
                </a:cubicBezTo>
                <a:cubicBezTo>
                  <a:pt x="971789" y="529528"/>
                  <a:pt x="578130" y="865460"/>
                  <a:pt x="308698" y="1338461"/>
                </a:cubicBezTo>
                <a:cubicBezTo>
                  <a:pt x="180225" y="1561852"/>
                  <a:pt x="97653" y="1808638"/>
                  <a:pt x="65840" y="2064364"/>
                </a:cubicBezTo>
                <a:cubicBezTo>
                  <a:pt x="71943" y="2050505"/>
                  <a:pt x="77284" y="2036391"/>
                  <a:pt x="82115" y="2022150"/>
                </a:cubicBezTo>
                <a:cubicBezTo>
                  <a:pt x="170104" y="1763653"/>
                  <a:pt x="279580" y="1515073"/>
                  <a:pt x="423261" y="1282260"/>
                </a:cubicBezTo>
                <a:cubicBezTo>
                  <a:pt x="630770" y="945565"/>
                  <a:pt x="895371" y="664944"/>
                  <a:pt x="1231812" y="454001"/>
                </a:cubicBezTo>
                <a:cubicBezTo>
                  <a:pt x="1535193" y="263783"/>
                  <a:pt x="1866802" y="149729"/>
                  <a:pt x="2219772" y="85645"/>
                </a:cubicBezTo>
                <a:close/>
                <a:moveTo>
                  <a:pt x="2612541" y="836"/>
                </a:moveTo>
                <a:cubicBezTo>
                  <a:pt x="2715914" y="-4250"/>
                  <a:pt x="2831240" y="14695"/>
                  <a:pt x="2946311" y="35548"/>
                </a:cubicBezTo>
                <a:cubicBezTo>
                  <a:pt x="3291652" y="98106"/>
                  <a:pt x="3631144" y="182915"/>
                  <a:pt x="3961100" y="303581"/>
                </a:cubicBezTo>
                <a:cubicBezTo>
                  <a:pt x="4278341" y="419543"/>
                  <a:pt x="4581341" y="563350"/>
                  <a:pt x="4854588" y="764502"/>
                </a:cubicBezTo>
                <a:cubicBezTo>
                  <a:pt x="5067438" y="921152"/>
                  <a:pt x="5250408" y="1105521"/>
                  <a:pt x="5377813" y="1339732"/>
                </a:cubicBezTo>
                <a:cubicBezTo>
                  <a:pt x="5459812" y="1489986"/>
                  <a:pt x="5510304" y="1655396"/>
                  <a:pt x="5526198" y="1825829"/>
                </a:cubicBezTo>
                <a:cubicBezTo>
                  <a:pt x="5538277" y="1951327"/>
                  <a:pt x="5527342" y="2074917"/>
                  <a:pt x="5510558" y="2199398"/>
                </a:cubicBezTo>
                <a:cubicBezTo>
                  <a:pt x="5502967" y="2266991"/>
                  <a:pt x="5502713" y="2335195"/>
                  <a:pt x="5509796" y="2402839"/>
                </a:cubicBezTo>
                <a:cubicBezTo>
                  <a:pt x="5534208" y="2664197"/>
                  <a:pt x="5468472" y="2926051"/>
                  <a:pt x="5323520" y="3144890"/>
                </a:cubicBezTo>
                <a:cubicBezTo>
                  <a:pt x="5201340" y="3332234"/>
                  <a:pt x="5041042" y="3491719"/>
                  <a:pt x="4853062" y="3612932"/>
                </a:cubicBezTo>
                <a:cubicBezTo>
                  <a:pt x="4671110" y="3732072"/>
                  <a:pt x="4498566" y="3864563"/>
                  <a:pt x="4316359" y="3982940"/>
                </a:cubicBezTo>
                <a:cubicBezTo>
                  <a:pt x="4019717" y="4175573"/>
                  <a:pt x="3701077" y="4317347"/>
                  <a:pt x="3352557" y="4386771"/>
                </a:cubicBezTo>
                <a:cubicBezTo>
                  <a:pt x="3160954" y="4425590"/>
                  <a:pt x="2964456" y="4434173"/>
                  <a:pt x="2770207" y="4412201"/>
                </a:cubicBezTo>
                <a:cubicBezTo>
                  <a:pt x="2685525" y="4402537"/>
                  <a:pt x="2599953" y="4402410"/>
                  <a:pt x="2514889" y="4393637"/>
                </a:cubicBezTo>
                <a:cubicBezTo>
                  <a:pt x="2307137" y="4370851"/>
                  <a:pt x="2102209" y="4327277"/>
                  <a:pt x="1903167" y="4263562"/>
                </a:cubicBezTo>
                <a:cubicBezTo>
                  <a:pt x="1560623" y="4156119"/>
                  <a:pt x="1238932" y="4006972"/>
                  <a:pt x="948393" y="3794249"/>
                </a:cubicBezTo>
                <a:cubicBezTo>
                  <a:pt x="647554" y="3573897"/>
                  <a:pt x="396813" y="3308660"/>
                  <a:pt x="223634" y="2975526"/>
                </a:cubicBezTo>
                <a:cubicBezTo>
                  <a:pt x="129454" y="2796370"/>
                  <a:pt x="67150" y="2602198"/>
                  <a:pt x="39520" y="2401695"/>
                </a:cubicBezTo>
                <a:cubicBezTo>
                  <a:pt x="34510" y="2367555"/>
                  <a:pt x="26729" y="2333872"/>
                  <a:pt x="16252" y="2300991"/>
                </a:cubicBezTo>
                <a:cubicBezTo>
                  <a:pt x="-9179" y="2218598"/>
                  <a:pt x="-24" y="2135695"/>
                  <a:pt x="11801" y="2053556"/>
                </a:cubicBezTo>
                <a:cubicBezTo>
                  <a:pt x="93686" y="1480615"/>
                  <a:pt x="377868" y="1021983"/>
                  <a:pt x="812850" y="651084"/>
                </a:cubicBezTo>
                <a:cubicBezTo>
                  <a:pt x="1176755" y="340201"/>
                  <a:pt x="1598260" y="146042"/>
                  <a:pt x="2066810" y="52586"/>
                </a:cubicBezTo>
                <a:cubicBezTo>
                  <a:pt x="2154544" y="35039"/>
                  <a:pt x="2243041" y="23087"/>
                  <a:pt x="2332046" y="14441"/>
                </a:cubicBezTo>
                <a:cubicBezTo>
                  <a:pt x="2421052" y="5794"/>
                  <a:pt x="2508913" y="2107"/>
                  <a:pt x="2612541" y="836"/>
                </a:cubicBezTo>
                <a:close/>
              </a:path>
            </a:pathLst>
          </a:custGeom>
        </p:spPr>
      </p:pic>
      <p:sp>
        <p:nvSpPr>
          <p:cNvPr id="2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3815" y="4326382"/>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64DC3"/>
          </a:solidFill>
          <a:ln w="38100" cap="rnd">
            <a:solidFill>
              <a:srgbClr val="664DC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84882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F2D"/>
      </a:dk2>
      <a:lt2>
        <a:srgbClr val="F3F3F0"/>
      </a:lt2>
      <a:accent1>
        <a:srgbClr val="664DC3"/>
      </a:accent1>
      <a:accent2>
        <a:srgbClr val="3D54B2"/>
      </a:accent2>
      <a:accent3>
        <a:srgbClr val="4D96C3"/>
      </a:accent3>
      <a:accent4>
        <a:srgbClr val="3BB1AE"/>
      </a:accent4>
      <a:accent5>
        <a:srgbClr val="4BBF8B"/>
      </a:accent5>
      <a:accent6>
        <a:srgbClr val="3BB14B"/>
      </a:accent6>
      <a:hlink>
        <a:srgbClr val="349C7F"/>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273</TotalTime>
  <Words>891</Words>
  <Application>Microsoft Office PowerPoint</Application>
  <PresentationFormat>Widescreen</PresentationFormat>
  <Paragraphs>98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The Hand Bold</vt:lpstr>
      <vt:lpstr>The Serif Hand Black</vt:lpstr>
      <vt:lpstr>Times New Roman</vt:lpstr>
      <vt:lpstr>SketchyVTI</vt:lpstr>
      <vt:lpstr>SWR302 ASSIGNMENT 1.3</vt:lpstr>
      <vt:lpstr>mEMBERS</vt:lpstr>
      <vt:lpstr>Members</vt:lpstr>
      <vt:lpstr>Task of each member</vt:lpstr>
      <vt:lpstr>Task of each member</vt:lpstr>
      <vt:lpstr>Task of each member</vt:lpstr>
      <vt:lpstr>Task of each member</vt:lpstr>
      <vt:lpstr>Task of each member</vt:lpstr>
      <vt:lpstr>Present detail</vt:lpstr>
      <vt:lpstr>Screen flow</vt:lpstr>
      <vt:lpstr>Screen desciption</vt:lpstr>
      <vt:lpstr>Screen desciption</vt:lpstr>
      <vt:lpstr>Screen desciption</vt:lpstr>
      <vt:lpstr>Screen authorization</vt:lpstr>
      <vt:lpstr>Non-Screen Functions</vt:lpstr>
      <vt:lpstr>Entity Relationship Diagram</vt:lpstr>
      <vt:lpstr>Entities Description</vt:lpstr>
      <vt:lpstr>Login and register</vt:lpstr>
      <vt:lpstr>Login</vt:lpstr>
      <vt:lpstr>Register</vt:lpstr>
      <vt:lpstr>Setting </vt:lpstr>
      <vt:lpstr>User list and detail</vt:lpstr>
      <vt:lpstr>Class list and detail </vt:lpstr>
      <vt:lpstr>Class list and detail </vt:lpstr>
      <vt:lpstr>Subject list and detail</vt:lpstr>
      <vt:lpstr>Subject list and detail</vt:lpstr>
      <vt:lpstr>Subject list and detail</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SWR302 ASSIGNMENT 1.2</dc:title>
  <dc:creator>Tien Anh Nguyen Huu</dc:creator>
  <cp:lastModifiedBy>Tiến Anh Capuchino</cp:lastModifiedBy>
  <cp:revision>10</cp:revision>
  <dcterms:created xsi:type="dcterms:W3CDTF">2022-06-02T11:08:57Z</dcterms:created>
  <dcterms:modified xsi:type="dcterms:W3CDTF">2022-06-12T14:25:54Z</dcterms:modified>
</cp:coreProperties>
</file>