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9" r:id="rId4"/>
    <p:sldMasterId id="2147483678" r:id="rId5"/>
    <p:sldMasterId id="2147483690" r:id="rId6"/>
    <p:sldMasterId id="2147483691" r:id="rId7"/>
    <p:sldMasterId id="2147483703"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Lst>
  <p:sldSz cy="6858000" cx="9144000"/>
  <p:notesSz cx="6858000" cy="9144000"/>
  <p:embeddedFontLst>
    <p:embeddedFont>
      <p:font typeface="Quattrocento Sans"/>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gSb3tc2OsQaE59bIQRDpt4IFyg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5.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0.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font" Target="fonts/QuattrocentoSans-regular.fntdata"/><Relationship Id="rId30" Type="http://schemas.openxmlformats.org/officeDocument/2006/relationships/slide" Target="slides/slide21.xml"/><Relationship Id="rId11" Type="http://schemas.openxmlformats.org/officeDocument/2006/relationships/slide" Target="slides/slide2.xml"/><Relationship Id="rId33" Type="http://schemas.openxmlformats.org/officeDocument/2006/relationships/font" Target="fonts/QuattrocentoSans-italic.fntdata"/><Relationship Id="rId10" Type="http://schemas.openxmlformats.org/officeDocument/2006/relationships/slide" Target="slides/slide1.xml"/><Relationship Id="rId32" Type="http://schemas.openxmlformats.org/officeDocument/2006/relationships/font" Target="fonts/QuattrocentoSans-bold.fntdata"/><Relationship Id="rId13" Type="http://schemas.openxmlformats.org/officeDocument/2006/relationships/slide" Target="slides/slide4.xml"/><Relationship Id="rId35" Type="http://schemas.openxmlformats.org/officeDocument/2006/relationships/font" Target="fonts/OpenSans-regular.fntdata"/><Relationship Id="rId12" Type="http://schemas.openxmlformats.org/officeDocument/2006/relationships/slide" Target="slides/slide3.xml"/><Relationship Id="rId34" Type="http://schemas.openxmlformats.org/officeDocument/2006/relationships/font" Target="fonts/QuattrocentoSans-boldItalic.fntdata"/><Relationship Id="rId15" Type="http://schemas.openxmlformats.org/officeDocument/2006/relationships/slide" Target="slides/slide6.xml"/><Relationship Id="rId37" Type="http://schemas.openxmlformats.org/officeDocument/2006/relationships/font" Target="fonts/OpenSans-italic.fntdata"/><Relationship Id="rId14" Type="http://schemas.openxmlformats.org/officeDocument/2006/relationships/slide" Target="slides/slide5.xml"/><Relationship Id="rId36" Type="http://schemas.openxmlformats.org/officeDocument/2006/relationships/font" Target="fonts/OpenSans-bold.fntdata"/><Relationship Id="rId17" Type="http://schemas.openxmlformats.org/officeDocument/2006/relationships/slide" Target="slides/slide8.xml"/><Relationship Id="rId39" Type="http://customschemas.google.com/relationships/presentationmetadata" Target="metadata"/><Relationship Id="rId16" Type="http://schemas.openxmlformats.org/officeDocument/2006/relationships/slide" Target="slides/slide7.xml"/><Relationship Id="rId38" Type="http://schemas.openxmlformats.org/officeDocument/2006/relationships/font" Target="fonts/OpenSans-boldItalic.fntdata"/><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3"/>
          <p:cNvSpPr txBox="1"/>
          <p:nvPr>
            <p:ph type="ctrTitle"/>
          </p:nvPr>
        </p:nvSpPr>
        <p:spPr>
          <a:xfrm>
            <a:off x="1941910" y="2514601"/>
            <a:ext cx="6686549" cy="2262781"/>
          </a:xfrm>
          <a:prstGeom prst="rect">
            <a:avLst/>
          </a:prstGeom>
          <a:noFill/>
          <a:ln>
            <a:noFill/>
          </a:ln>
        </p:spPr>
        <p:txBody>
          <a:bodyPr anchorCtr="0" anchor="b" bIns="45700" lIns="91425" spcFirstLastPara="1" rIns="91425" wrap="square" tIns="45700">
            <a:normAutofit/>
          </a:bodyPr>
          <a:lstStyle>
            <a:lvl1pPr lvl="0" marR="0" rtl="0" algn="ctr">
              <a:spcBef>
                <a:spcPts val="0"/>
              </a:spcBef>
              <a:spcAft>
                <a:spcPts val="0"/>
              </a:spcAft>
              <a:buClr>
                <a:srgbClr val="0066B2"/>
              </a:buClr>
              <a:buSzPts val="4050"/>
              <a:buFont typeface="Open Sans"/>
              <a:buNone/>
              <a:defRPr b="1" i="0" sz="4050" u="none" cap="none" strike="noStrike">
                <a:solidFill>
                  <a:srgbClr val="0066B2"/>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23"/>
          <p:cNvSpPr txBox="1"/>
          <p:nvPr>
            <p:ph idx="1" type="subTitle"/>
          </p:nvPr>
        </p:nvSpPr>
        <p:spPr>
          <a:xfrm>
            <a:off x="1941910" y="4777380"/>
            <a:ext cx="6686549" cy="1126283"/>
          </a:xfrm>
          <a:prstGeom prst="rect">
            <a:avLst/>
          </a:prstGeom>
          <a:noFill/>
          <a:ln>
            <a:noFill/>
          </a:ln>
        </p:spPr>
        <p:txBody>
          <a:bodyPr anchorCtr="0" anchor="t" bIns="45700" lIns="91425" spcFirstLastPara="1" rIns="91425" wrap="square" tIns="45700">
            <a:noAutofit/>
          </a:bodyPr>
          <a:lstStyle>
            <a:lvl1pPr lvl="0" marR="0" rtl="0" algn="l">
              <a:spcBef>
                <a:spcPts val="480"/>
              </a:spcBef>
              <a:spcAft>
                <a:spcPts val="0"/>
              </a:spcAft>
              <a:buClr>
                <a:srgbClr val="595959"/>
              </a:buClr>
              <a:buSzPts val="2400"/>
              <a:buFont typeface="Arial"/>
              <a:buNone/>
              <a:defRPr b="0" i="0" sz="2400" u="none" cap="none" strike="noStrike">
                <a:solidFill>
                  <a:srgbClr val="595959"/>
                </a:solidFill>
                <a:latin typeface="Calibri"/>
                <a:ea typeface="Calibri"/>
                <a:cs typeface="Calibri"/>
                <a:sym typeface="Calibri"/>
              </a:defRPr>
            </a:lvl1pPr>
            <a:lvl2pPr lvl="1" marR="0" rtl="0" algn="ctr">
              <a:spcBef>
                <a:spcPts val="420"/>
              </a:spcBef>
              <a:spcAft>
                <a:spcPts val="0"/>
              </a:spcAft>
              <a:buClr>
                <a:srgbClr val="888888"/>
              </a:buClr>
              <a:buSzPts val="2100"/>
              <a:buFont typeface="Arial"/>
              <a:buNone/>
              <a:defRPr b="0" i="0" sz="2100" u="none" cap="none" strike="noStrike">
                <a:solidFill>
                  <a:srgbClr val="888888"/>
                </a:solidFill>
                <a:latin typeface="Calibri"/>
                <a:ea typeface="Calibri"/>
                <a:cs typeface="Calibri"/>
                <a:sym typeface="Calibri"/>
              </a:defRPr>
            </a:lvl2pPr>
            <a:lvl3pPr lvl="2" marR="0" rtl="0" algn="ctr">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lvl="3"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4pPr>
            <a:lvl5pPr lvl="4"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5pPr>
            <a:lvl6pPr lvl="5"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6pPr>
            <a:lvl7pPr lvl="6"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7pPr>
            <a:lvl8pPr lvl="7"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8pPr>
            <a:lvl9pPr lvl="8"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9pPr>
          </a:lstStyle>
          <a:p/>
        </p:txBody>
      </p:sp>
      <p:sp>
        <p:nvSpPr>
          <p:cNvPr id="15" name="Google Shape;15;p23"/>
          <p:cNvSpPr txBox="1"/>
          <p:nvPr>
            <p:ph idx="10" type="dt"/>
          </p:nvPr>
        </p:nvSpPr>
        <p:spPr>
          <a:xfrm>
            <a:off x="7771210" y="6130437"/>
            <a:ext cx="859712" cy="37039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3"/>
          <p:cNvSpPr txBox="1"/>
          <p:nvPr>
            <p:ph idx="11" type="ftr"/>
          </p:nvPr>
        </p:nvSpPr>
        <p:spPr>
          <a:xfrm>
            <a:off x="1941910" y="6135809"/>
            <a:ext cx="5714999"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23"/>
          <p:cNvSpPr txBox="1"/>
          <p:nvPr>
            <p:ph idx="12" type="sldNum"/>
          </p:nvPr>
        </p:nvSpPr>
        <p:spPr>
          <a:xfrm>
            <a:off x="398860" y="4529541"/>
            <a:ext cx="584825"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itle and Content">
  <p:cSld name="14_Title and Content">
    <p:spTree>
      <p:nvGrpSpPr>
        <p:cNvPr id="66" name="Shape 66"/>
        <p:cNvGrpSpPr/>
        <p:nvPr/>
      </p:nvGrpSpPr>
      <p:grpSpPr>
        <a:xfrm>
          <a:off x="0" y="0"/>
          <a:ext cx="0" cy="0"/>
          <a:chOff x="0" y="0"/>
          <a:chExt cx="0" cy="0"/>
        </a:xfrm>
      </p:grpSpPr>
      <p:sp>
        <p:nvSpPr>
          <p:cNvPr id="67" name="Google Shape;67;p32"/>
          <p:cNvSpPr txBox="1"/>
          <p:nvPr>
            <p:ph idx="10" type="dt"/>
          </p:nvPr>
        </p:nvSpPr>
        <p:spPr>
          <a:xfrm>
            <a:off x="7255043" y="6130437"/>
            <a:ext cx="1347537" cy="37039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32"/>
          <p:cNvSpPr txBox="1"/>
          <p:nvPr>
            <p:ph idx="11" type="ftr"/>
          </p:nvPr>
        </p:nvSpPr>
        <p:spPr>
          <a:xfrm>
            <a:off x="830181" y="6135811"/>
            <a:ext cx="682673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32"/>
          <p:cNvSpPr txBox="1"/>
          <p:nvPr>
            <p:ph idx="12" type="sldNum"/>
          </p:nvPr>
        </p:nvSpPr>
        <p:spPr>
          <a:xfrm>
            <a:off x="304800" y="6629400"/>
            <a:ext cx="762000" cy="2286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70" name="Google Shape;70;p32"/>
          <p:cNvSpPr txBox="1"/>
          <p:nvPr/>
        </p:nvSpPr>
        <p:spPr>
          <a:xfrm>
            <a:off x="2164963" y="163126"/>
            <a:ext cx="6811691" cy="99715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t/>
            </a:r>
            <a:endParaRPr b="1" i="0" sz="3200" u="none" cap="none" strike="noStrike">
              <a:solidFill>
                <a:srgbClr val="0066B2"/>
              </a:solidFill>
              <a:latin typeface="Open Sans"/>
              <a:ea typeface="Open Sans"/>
              <a:cs typeface="Open Sans"/>
              <a:sym typeface="Open Sans"/>
            </a:endParaRPr>
          </a:p>
        </p:txBody>
      </p:sp>
      <p:sp>
        <p:nvSpPr>
          <p:cNvPr id="71" name="Google Shape;71;p32"/>
          <p:cNvSpPr txBox="1"/>
          <p:nvPr>
            <p:ph idx="1" type="body"/>
          </p:nvPr>
        </p:nvSpPr>
        <p:spPr>
          <a:xfrm>
            <a:off x="830181" y="1191125"/>
            <a:ext cx="7772399" cy="5065295"/>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Title and Content">
  <p:cSld name="15_Title and Content">
    <p:spTree>
      <p:nvGrpSpPr>
        <p:cNvPr id="72" name="Shape 72"/>
        <p:cNvGrpSpPr/>
        <p:nvPr/>
      </p:nvGrpSpPr>
      <p:grpSpPr>
        <a:xfrm>
          <a:off x="0" y="0"/>
          <a:ext cx="0" cy="0"/>
          <a:chOff x="0" y="0"/>
          <a:chExt cx="0" cy="0"/>
        </a:xfrm>
      </p:grpSpPr>
      <p:sp>
        <p:nvSpPr>
          <p:cNvPr id="73" name="Google Shape;73;p33"/>
          <p:cNvSpPr txBox="1"/>
          <p:nvPr>
            <p:ph idx="10" type="dt"/>
          </p:nvPr>
        </p:nvSpPr>
        <p:spPr>
          <a:xfrm>
            <a:off x="7255043" y="6130437"/>
            <a:ext cx="1347537" cy="37039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p33"/>
          <p:cNvSpPr txBox="1"/>
          <p:nvPr>
            <p:ph idx="11" type="ftr"/>
          </p:nvPr>
        </p:nvSpPr>
        <p:spPr>
          <a:xfrm>
            <a:off x="830181" y="6135811"/>
            <a:ext cx="682673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p33"/>
          <p:cNvSpPr txBox="1"/>
          <p:nvPr>
            <p:ph idx="12" type="sldNum"/>
          </p:nvPr>
        </p:nvSpPr>
        <p:spPr>
          <a:xfrm>
            <a:off x="304800" y="6629400"/>
            <a:ext cx="762000" cy="2286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76" name="Google Shape;76;p33"/>
          <p:cNvSpPr txBox="1"/>
          <p:nvPr/>
        </p:nvSpPr>
        <p:spPr>
          <a:xfrm>
            <a:off x="2164963" y="163126"/>
            <a:ext cx="6811691" cy="99715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t/>
            </a:r>
            <a:endParaRPr b="1" i="0" sz="3200" u="none" cap="none" strike="noStrike">
              <a:solidFill>
                <a:srgbClr val="0066B2"/>
              </a:solidFill>
              <a:latin typeface="Open Sans"/>
              <a:ea typeface="Open Sans"/>
              <a:cs typeface="Open Sans"/>
              <a:sym typeface="Open Sans"/>
            </a:endParaRPr>
          </a:p>
        </p:txBody>
      </p:sp>
      <p:sp>
        <p:nvSpPr>
          <p:cNvPr id="77" name="Google Shape;77;p33"/>
          <p:cNvSpPr txBox="1"/>
          <p:nvPr>
            <p:ph idx="1" type="body"/>
          </p:nvPr>
        </p:nvSpPr>
        <p:spPr>
          <a:xfrm>
            <a:off x="830181" y="1191125"/>
            <a:ext cx="7772399" cy="5065295"/>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Title and Content">
  <p:cSld name="16_Title and Content">
    <p:spTree>
      <p:nvGrpSpPr>
        <p:cNvPr id="78" name="Shape 78"/>
        <p:cNvGrpSpPr/>
        <p:nvPr/>
      </p:nvGrpSpPr>
      <p:grpSpPr>
        <a:xfrm>
          <a:off x="0" y="0"/>
          <a:ext cx="0" cy="0"/>
          <a:chOff x="0" y="0"/>
          <a:chExt cx="0" cy="0"/>
        </a:xfrm>
      </p:grpSpPr>
      <p:sp>
        <p:nvSpPr>
          <p:cNvPr id="79" name="Google Shape;79;p34"/>
          <p:cNvSpPr txBox="1"/>
          <p:nvPr>
            <p:ph idx="10" type="dt"/>
          </p:nvPr>
        </p:nvSpPr>
        <p:spPr>
          <a:xfrm>
            <a:off x="7255043" y="6130437"/>
            <a:ext cx="1347537" cy="37039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 name="Google Shape;80;p34"/>
          <p:cNvSpPr txBox="1"/>
          <p:nvPr>
            <p:ph idx="11" type="ftr"/>
          </p:nvPr>
        </p:nvSpPr>
        <p:spPr>
          <a:xfrm>
            <a:off x="830181" y="6135811"/>
            <a:ext cx="682673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p34"/>
          <p:cNvSpPr txBox="1"/>
          <p:nvPr>
            <p:ph idx="12" type="sldNum"/>
          </p:nvPr>
        </p:nvSpPr>
        <p:spPr>
          <a:xfrm>
            <a:off x="304800" y="6629400"/>
            <a:ext cx="762000" cy="2286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82" name="Google Shape;82;p34"/>
          <p:cNvSpPr txBox="1"/>
          <p:nvPr/>
        </p:nvSpPr>
        <p:spPr>
          <a:xfrm>
            <a:off x="2164963" y="163126"/>
            <a:ext cx="6811691" cy="99715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t/>
            </a:r>
            <a:endParaRPr b="1" i="0" sz="3200" u="none" cap="none" strike="noStrike">
              <a:solidFill>
                <a:srgbClr val="0066B2"/>
              </a:solidFill>
              <a:latin typeface="Open Sans"/>
              <a:ea typeface="Open Sans"/>
              <a:cs typeface="Open Sans"/>
              <a:sym typeface="Open Sans"/>
            </a:endParaRPr>
          </a:p>
        </p:txBody>
      </p:sp>
      <p:sp>
        <p:nvSpPr>
          <p:cNvPr id="83" name="Google Shape;83;p34"/>
          <p:cNvSpPr txBox="1"/>
          <p:nvPr>
            <p:ph idx="1" type="body"/>
          </p:nvPr>
        </p:nvSpPr>
        <p:spPr>
          <a:xfrm>
            <a:off x="830181" y="1191125"/>
            <a:ext cx="7772399" cy="5065295"/>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Title and Content">
  <p:cSld name="17_Title and Content">
    <p:spTree>
      <p:nvGrpSpPr>
        <p:cNvPr id="84" name="Shape 84"/>
        <p:cNvGrpSpPr/>
        <p:nvPr/>
      </p:nvGrpSpPr>
      <p:grpSpPr>
        <a:xfrm>
          <a:off x="0" y="0"/>
          <a:ext cx="0" cy="0"/>
          <a:chOff x="0" y="0"/>
          <a:chExt cx="0" cy="0"/>
        </a:xfrm>
      </p:grpSpPr>
      <p:sp>
        <p:nvSpPr>
          <p:cNvPr id="85" name="Google Shape;85;p35"/>
          <p:cNvSpPr txBox="1"/>
          <p:nvPr>
            <p:ph idx="10" type="dt"/>
          </p:nvPr>
        </p:nvSpPr>
        <p:spPr>
          <a:xfrm>
            <a:off x="7255043" y="6130437"/>
            <a:ext cx="1347537" cy="37039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6" name="Google Shape;86;p35"/>
          <p:cNvSpPr txBox="1"/>
          <p:nvPr>
            <p:ph idx="11" type="ftr"/>
          </p:nvPr>
        </p:nvSpPr>
        <p:spPr>
          <a:xfrm>
            <a:off x="830181" y="6135811"/>
            <a:ext cx="682673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p35"/>
          <p:cNvSpPr txBox="1"/>
          <p:nvPr>
            <p:ph idx="12" type="sldNum"/>
          </p:nvPr>
        </p:nvSpPr>
        <p:spPr>
          <a:xfrm>
            <a:off x="304800" y="6629400"/>
            <a:ext cx="762000" cy="2286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88" name="Google Shape;88;p35"/>
          <p:cNvSpPr txBox="1"/>
          <p:nvPr/>
        </p:nvSpPr>
        <p:spPr>
          <a:xfrm>
            <a:off x="2164963" y="163126"/>
            <a:ext cx="6811691" cy="99715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t/>
            </a:r>
            <a:endParaRPr b="1" i="0" sz="3200" u="none" cap="none" strike="noStrike">
              <a:solidFill>
                <a:srgbClr val="0066B2"/>
              </a:solidFill>
              <a:latin typeface="Open Sans"/>
              <a:ea typeface="Open Sans"/>
              <a:cs typeface="Open Sans"/>
              <a:sym typeface="Open Sans"/>
            </a:endParaRPr>
          </a:p>
        </p:txBody>
      </p:sp>
      <p:sp>
        <p:nvSpPr>
          <p:cNvPr id="89" name="Google Shape;89;p35"/>
          <p:cNvSpPr txBox="1"/>
          <p:nvPr>
            <p:ph idx="1" type="body"/>
          </p:nvPr>
        </p:nvSpPr>
        <p:spPr>
          <a:xfrm>
            <a:off x="830181" y="1191125"/>
            <a:ext cx="7772399" cy="5065295"/>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p:cSld name="5_Title and Content">
    <p:spTree>
      <p:nvGrpSpPr>
        <p:cNvPr id="90" name="Shape 90"/>
        <p:cNvGrpSpPr/>
        <p:nvPr/>
      </p:nvGrpSpPr>
      <p:grpSpPr>
        <a:xfrm>
          <a:off x="0" y="0"/>
          <a:ext cx="0" cy="0"/>
          <a:chOff x="0" y="0"/>
          <a:chExt cx="0" cy="0"/>
        </a:xfrm>
      </p:grpSpPr>
      <p:sp>
        <p:nvSpPr>
          <p:cNvPr id="91" name="Google Shape;91;p36"/>
          <p:cNvSpPr txBox="1"/>
          <p:nvPr>
            <p:ph idx="12" type="sldNum"/>
          </p:nvPr>
        </p:nvSpPr>
        <p:spPr>
          <a:xfrm>
            <a:off x="304800" y="6629400"/>
            <a:ext cx="762000" cy="2286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i="0" sz="825" u="none" cap="none" strike="noStrike">
                <a:solidFill>
                  <a:schemeClr val="lt1"/>
                </a:solidFill>
                <a:latin typeface="Calibri"/>
                <a:ea typeface="Calibri"/>
                <a:cs typeface="Calibri"/>
                <a:sym typeface="Calibri"/>
              </a:defRPr>
            </a:lvl1pPr>
            <a:lvl2pPr indent="0" lvl="1" marL="0" algn="l">
              <a:spcBef>
                <a:spcPts val="0"/>
              </a:spcBef>
              <a:buNone/>
              <a:defRPr b="0" i="0" sz="825" u="none" cap="none" strike="noStrike">
                <a:solidFill>
                  <a:schemeClr val="lt1"/>
                </a:solidFill>
                <a:latin typeface="Calibri"/>
                <a:ea typeface="Calibri"/>
                <a:cs typeface="Calibri"/>
                <a:sym typeface="Calibri"/>
              </a:defRPr>
            </a:lvl2pPr>
            <a:lvl3pPr indent="0" lvl="2" marL="0" algn="l">
              <a:spcBef>
                <a:spcPts val="0"/>
              </a:spcBef>
              <a:buNone/>
              <a:defRPr b="0" i="0" sz="825" u="none" cap="none" strike="noStrike">
                <a:solidFill>
                  <a:schemeClr val="lt1"/>
                </a:solidFill>
                <a:latin typeface="Calibri"/>
                <a:ea typeface="Calibri"/>
                <a:cs typeface="Calibri"/>
                <a:sym typeface="Calibri"/>
              </a:defRPr>
            </a:lvl3pPr>
            <a:lvl4pPr indent="0" lvl="3" marL="0" algn="l">
              <a:spcBef>
                <a:spcPts val="0"/>
              </a:spcBef>
              <a:buNone/>
              <a:defRPr b="0" i="0" sz="825" u="none" cap="none" strike="noStrike">
                <a:solidFill>
                  <a:schemeClr val="lt1"/>
                </a:solidFill>
                <a:latin typeface="Calibri"/>
                <a:ea typeface="Calibri"/>
                <a:cs typeface="Calibri"/>
                <a:sym typeface="Calibri"/>
              </a:defRPr>
            </a:lvl4pPr>
            <a:lvl5pPr indent="0" lvl="4" marL="0" algn="l">
              <a:spcBef>
                <a:spcPts val="0"/>
              </a:spcBef>
              <a:buNone/>
              <a:defRPr b="0" i="0" sz="825" u="none" cap="none" strike="noStrike">
                <a:solidFill>
                  <a:schemeClr val="lt1"/>
                </a:solidFill>
                <a:latin typeface="Calibri"/>
                <a:ea typeface="Calibri"/>
                <a:cs typeface="Calibri"/>
                <a:sym typeface="Calibri"/>
              </a:defRPr>
            </a:lvl5pPr>
            <a:lvl6pPr indent="0" lvl="5" marL="0" algn="l">
              <a:spcBef>
                <a:spcPts val="0"/>
              </a:spcBef>
              <a:buNone/>
              <a:defRPr b="0" i="0" sz="825" u="none" cap="none" strike="noStrike">
                <a:solidFill>
                  <a:schemeClr val="lt1"/>
                </a:solidFill>
                <a:latin typeface="Calibri"/>
                <a:ea typeface="Calibri"/>
                <a:cs typeface="Calibri"/>
                <a:sym typeface="Calibri"/>
              </a:defRPr>
            </a:lvl6pPr>
            <a:lvl7pPr indent="0" lvl="6" marL="0" algn="l">
              <a:spcBef>
                <a:spcPts val="0"/>
              </a:spcBef>
              <a:buNone/>
              <a:defRPr b="0" i="0" sz="825" u="none" cap="none" strike="noStrike">
                <a:solidFill>
                  <a:schemeClr val="lt1"/>
                </a:solidFill>
                <a:latin typeface="Calibri"/>
                <a:ea typeface="Calibri"/>
                <a:cs typeface="Calibri"/>
                <a:sym typeface="Calibri"/>
              </a:defRPr>
            </a:lvl7pPr>
            <a:lvl8pPr indent="0" lvl="7" marL="0" algn="l">
              <a:spcBef>
                <a:spcPts val="0"/>
              </a:spcBef>
              <a:buNone/>
              <a:defRPr b="0" i="0" sz="825" u="none" cap="none" strike="noStrike">
                <a:solidFill>
                  <a:schemeClr val="lt1"/>
                </a:solidFill>
                <a:latin typeface="Calibri"/>
                <a:ea typeface="Calibri"/>
                <a:cs typeface="Calibri"/>
                <a:sym typeface="Calibri"/>
              </a:defRPr>
            </a:lvl8pPr>
            <a:lvl9pPr indent="0" lvl="8" marL="0" algn="l">
              <a:spcBef>
                <a:spcPts val="0"/>
              </a:spcBef>
              <a:buNone/>
              <a:defRPr b="0" i="0" sz="825"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92" name="Google Shape;92;p36"/>
          <p:cNvSpPr/>
          <p:nvPr/>
        </p:nvSpPr>
        <p:spPr>
          <a:xfrm>
            <a:off x="435430" y="415492"/>
            <a:ext cx="174171" cy="194108"/>
          </a:xfrm>
          <a:prstGeom prst="rect">
            <a:avLst/>
          </a:prstGeom>
          <a:solidFill>
            <a:srgbClr val="FF5C0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93" name="Google Shape;93;p36"/>
          <p:cNvSpPr txBox="1"/>
          <p:nvPr>
            <p:ph type="title"/>
          </p:nvPr>
        </p:nvSpPr>
        <p:spPr>
          <a:xfrm>
            <a:off x="685800" y="228600"/>
            <a:ext cx="5638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F47206"/>
              </a:buClr>
              <a:buSzPts val="1800"/>
              <a:buFont typeface="Open Sans"/>
              <a:buNone/>
              <a:defRPr b="1" sz="1800">
                <a:solidFill>
                  <a:srgbClr val="F47206"/>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4" name="Google Shape;94;p36"/>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cxnSp>
        <p:nvCxnSpPr>
          <p:cNvPr id="95" name="Google Shape;95;p36"/>
          <p:cNvCxnSpPr/>
          <p:nvPr/>
        </p:nvCxnSpPr>
        <p:spPr>
          <a:xfrm>
            <a:off x="601134" y="997155"/>
            <a:ext cx="8009466" cy="0"/>
          </a:xfrm>
          <a:prstGeom prst="straightConnector1">
            <a:avLst/>
          </a:prstGeom>
          <a:noFill/>
          <a:ln cap="flat" cmpd="sng" w="9525">
            <a:solidFill>
              <a:schemeClr val="accent6"/>
            </a:solidFill>
            <a:prstDash val="solid"/>
            <a:round/>
            <a:headEnd len="sm" w="sm" type="none"/>
            <a:tailEnd len="sm" w="sm" type="none"/>
          </a:ln>
        </p:spPr>
      </p:cxnSp>
      <p:pic>
        <p:nvPicPr>
          <p:cNvPr descr="E:\Kienlh\2018\Thuong-Hieu\Đại hôi cổ đông\logo-en.png" id="96" name="Google Shape;96;p36"/>
          <p:cNvPicPr preferRelativeResize="0"/>
          <p:nvPr/>
        </p:nvPicPr>
        <p:blipFill rotWithShape="1">
          <a:blip r:embed="rId2">
            <a:alphaModFix/>
          </a:blip>
          <a:srcRect b="0" l="0" r="0" t="0"/>
          <a:stretch/>
        </p:blipFill>
        <p:spPr>
          <a:xfrm>
            <a:off x="428828" y="194689"/>
            <a:ext cx="2142909" cy="802466"/>
          </a:xfrm>
          <a:prstGeom prst="rect">
            <a:avLst/>
          </a:prstGeom>
          <a:noFill/>
          <a:ln>
            <a:noFill/>
          </a:ln>
        </p:spPr>
      </p:pic>
      <p:pic>
        <p:nvPicPr>
          <p:cNvPr descr="D:\2014\FCC\Slide FPT for Global\Line ngang.png" id="97" name="Google Shape;97;p36"/>
          <p:cNvPicPr preferRelativeResize="0"/>
          <p:nvPr/>
        </p:nvPicPr>
        <p:blipFill rotWithShape="1">
          <a:blip r:embed="rId3">
            <a:alphaModFix/>
          </a:blip>
          <a:srcRect b="0" l="0" r="0" t="0"/>
          <a:stretch/>
        </p:blipFill>
        <p:spPr>
          <a:xfrm>
            <a:off x="0" y="6625612"/>
            <a:ext cx="9144000" cy="232388"/>
          </a:xfrm>
          <a:prstGeom prst="rect">
            <a:avLst/>
          </a:prstGeom>
          <a:noFill/>
          <a:ln>
            <a:noFill/>
          </a:ln>
        </p:spPr>
      </p:pic>
      <p:sp>
        <p:nvSpPr>
          <p:cNvPr id="98" name="Google Shape;98;p36"/>
          <p:cNvSpPr txBox="1"/>
          <p:nvPr/>
        </p:nvSpPr>
        <p:spPr>
          <a:xfrm>
            <a:off x="2225842" y="0"/>
            <a:ext cx="6811691" cy="99715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rPr b="1" i="0" lang="en-US" sz="3200" u="none" cap="none" strike="noStrike">
                <a:solidFill>
                  <a:srgbClr val="0066B2"/>
                </a:solidFill>
                <a:latin typeface="Open Sans"/>
                <a:ea typeface="Open Sans"/>
                <a:cs typeface="Open Sans"/>
                <a:sym typeface="Open Sans"/>
              </a:rPr>
              <a:t>Click to edit Master title style</a:t>
            </a:r>
            <a:endParaRPr b="1" i="0" sz="3200" u="none" cap="none" strike="noStrike">
              <a:solidFill>
                <a:srgbClr val="0066B2"/>
              </a:solidFill>
              <a:latin typeface="Open Sans"/>
              <a:ea typeface="Open Sans"/>
              <a:cs typeface="Open Sans"/>
              <a:sym typeface="Open Sans"/>
            </a:endParaRPr>
          </a:p>
        </p:txBody>
      </p:sp>
      <p:sp>
        <p:nvSpPr>
          <p:cNvPr id="99" name="Google Shape;99;p36"/>
          <p:cNvSpPr txBox="1"/>
          <p:nvPr>
            <p:ph idx="1" type="body"/>
          </p:nvPr>
        </p:nvSpPr>
        <p:spPr>
          <a:xfrm>
            <a:off x="830180" y="1191126"/>
            <a:ext cx="7772399" cy="487279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spcBef>
                <a:spcPts val="42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00" name="Shape 100"/>
        <p:cNvGrpSpPr/>
        <p:nvPr/>
      </p:nvGrpSpPr>
      <p:grpSpPr>
        <a:xfrm>
          <a:off x="0" y="0"/>
          <a:ext cx="0" cy="0"/>
          <a:chOff x="0" y="0"/>
          <a:chExt cx="0" cy="0"/>
        </a:xfrm>
      </p:grpSpPr>
      <p:sp>
        <p:nvSpPr>
          <p:cNvPr id="101" name="Google Shape;101;p37"/>
          <p:cNvSpPr txBox="1"/>
          <p:nvPr>
            <p:ph idx="12" type="sldNum"/>
          </p:nvPr>
        </p:nvSpPr>
        <p:spPr>
          <a:xfrm>
            <a:off x="304800" y="6629400"/>
            <a:ext cx="762000" cy="2286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i="0" sz="825" u="none" cap="none" strike="noStrike">
                <a:solidFill>
                  <a:srgbClr val="F85B14"/>
                </a:solidFill>
                <a:latin typeface="Calibri"/>
                <a:ea typeface="Calibri"/>
                <a:cs typeface="Calibri"/>
                <a:sym typeface="Calibri"/>
              </a:defRPr>
            </a:lvl1pPr>
            <a:lvl2pPr indent="0" lvl="1" marL="0" algn="l">
              <a:spcBef>
                <a:spcPts val="0"/>
              </a:spcBef>
              <a:buNone/>
              <a:defRPr b="0" i="0" sz="825" u="none" cap="none" strike="noStrike">
                <a:solidFill>
                  <a:srgbClr val="F85B14"/>
                </a:solidFill>
                <a:latin typeface="Calibri"/>
                <a:ea typeface="Calibri"/>
                <a:cs typeface="Calibri"/>
                <a:sym typeface="Calibri"/>
              </a:defRPr>
            </a:lvl2pPr>
            <a:lvl3pPr indent="0" lvl="2" marL="0" algn="l">
              <a:spcBef>
                <a:spcPts val="0"/>
              </a:spcBef>
              <a:buNone/>
              <a:defRPr b="0" i="0" sz="825" u="none" cap="none" strike="noStrike">
                <a:solidFill>
                  <a:srgbClr val="F85B14"/>
                </a:solidFill>
                <a:latin typeface="Calibri"/>
                <a:ea typeface="Calibri"/>
                <a:cs typeface="Calibri"/>
                <a:sym typeface="Calibri"/>
              </a:defRPr>
            </a:lvl3pPr>
            <a:lvl4pPr indent="0" lvl="3" marL="0" algn="l">
              <a:spcBef>
                <a:spcPts val="0"/>
              </a:spcBef>
              <a:buNone/>
              <a:defRPr b="0" i="0" sz="825" u="none" cap="none" strike="noStrike">
                <a:solidFill>
                  <a:srgbClr val="F85B14"/>
                </a:solidFill>
                <a:latin typeface="Calibri"/>
                <a:ea typeface="Calibri"/>
                <a:cs typeface="Calibri"/>
                <a:sym typeface="Calibri"/>
              </a:defRPr>
            </a:lvl4pPr>
            <a:lvl5pPr indent="0" lvl="4" marL="0" algn="l">
              <a:spcBef>
                <a:spcPts val="0"/>
              </a:spcBef>
              <a:buNone/>
              <a:defRPr b="0" i="0" sz="825" u="none" cap="none" strike="noStrike">
                <a:solidFill>
                  <a:srgbClr val="F85B14"/>
                </a:solidFill>
                <a:latin typeface="Calibri"/>
                <a:ea typeface="Calibri"/>
                <a:cs typeface="Calibri"/>
                <a:sym typeface="Calibri"/>
              </a:defRPr>
            </a:lvl5pPr>
            <a:lvl6pPr indent="0" lvl="5" marL="0" algn="l">
              <a:spcBef>
                <a:spcPts val="0"/>
              </a:spcBef>
              <a:buNone/>
              <a:defRPr b="0" i="0" sz="825" u="none" cap="none" strike="noStrike">
                <a:solidFill>
                  <a:srgbClr val="F85B14"/>
                </a:solidFill>
                <a:latin typeface="Calibri"/>
                <a:ea typeface="Calibri"/>
                <a:cs typeface="Calibri"/>
                <a:sym typeface="Calibri"/>
              </a:defRPr>
            </a:lvl6pPr>
            <a:lvl7pPr indent="0" lvl="6" marL="0" algn="l">
              <a:spcBef>
                <a:spcPts val="0"/>
              </a:spcBef>
              <a:buNone/>
              <a:defRPr b="0" i="0" sz="825" u="none" cap="none" strike="noStrike">
                <a:solidFill>
                  <a:srgbClr val="F85B14"/>
                </a:solidFill>
                <a:latin typeface="Calibri"/>
                <a:ea typeface="Calibri"/>
                <a:cs typeface="Calibri"/>
                <a:sym typeface="Calibri"/>
              </a:defRPr>
            </a:lvl7pPr>
            <a:lvl8pPr indent="0" lvl="7" marL="0" algn="l">
              <a:spcBef>
                <a:spcPts val="0"/>
              </a:spcBef>
              <a:buNone/>
              <a:defRPr b="0" i="0" sz="825" u="none" cap="none" strike="noStrike">
                <a:solidFill>
                  <a:srgbClr val="F85B14"/>
                </a:solidFill>
                <a:latin typeface="Calibri"/>
                <a:ea typeface="Calibri"/>
                <a:cs typeface="Calibri"/>
                <a:sym typeface="Calibri"/>
              </a:defRPr>
            </a:lvl8pPr>
            <a:lvl9pPr indent="0" lvl="8" marL="0" algn="l">
              <a:spcBef>
                <a:spcPts val="0"/>
              </a:spcBef>
              <a:buNone/>
              <a:defRPr b="0" i="0" sz="825" u="none" cap="none" strike="noStrike">
                <a:solidFill>
                  <a:srgbClr val="F85B14"/>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102" name="Google Shape;102;p37"/>
          <p:cNvSpPr/>
          <p:nvPr/>
        </p:nvSpPr>
        <p:spPr>
          <a:xfrm>
            <a:off x="-152400" y="0"/>
            <a:ext cx="9448800" cy="7010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pic>
        <p:nvPicPr>
          <p:cNvPr id="103" name="Google Shape;103;p37"/>
          <p:cNvPicPr preferRelativeResize="0"/>
          <p:nvPr/>
        </p:nvPicPr>
        <p:blipFill rotWithShape="1">
          <a:blip r:embed="rId2">
            <a:alphaModFix/>
          </a:blip>
          <a:srcRect b="0" l="0" r="0" t="0"/>
          <a:stretch/>
        </p:blipFill>
        <p:spPr>
          <a:xfrm>
            <a:off x="416424" y="0"/>
            <a:ext cx="2021977" cy="990600"/>
          </a:xfrm>
          <a:prstGeom prst="rect">
            <a:avLst/>
          </a:prstGeom>
          <a:noFill/>
          <a:ln>
            <a:noFill/>
          </a:ln>
        </p:spPr>
      </p:pic>
      <p:cxnSp>
        <p:nvCxnSpPr>
          <p:cNvPr id="104" name="Google Shape;104;p37"/>
          <p:cNvCxnSpPr/>
          <p:nvPr/>
        </p:nvCxnSpPr>
        <p:spPr>
          <a:xfrm>
            <a:off x="601134" y="914400"/>
            <a:ext cx="8009466" cy="0"/>
          </a:xfrm>
          <a:prstGeom prst="straightConnector1">
            <a:avLst/>
          </a:prstGeom>
          <a:noFill/>
          <a:ln cap="flat" cmpd="sng" w="9525">
            <a:solidFill>
              <a:schemeClr val="accent6"/>
            </a:solidFill>
            <a:prstDash val="solid"/>
            <a:round/>
            <a:headEnd len="sm" w="sm" type="none"/>
            <a:tailEnd len="sm" w="sm" type="none"/>
          </a:ln>
        </p:spPr>
      </p:cxnSp>
      <p:pic>
        <p:nvPicPr>
          <p:cNvPr descr="D:\2014\FCC\Slide FPT for Global\Line ngang.png" id="105" name="Google Shape;105;p37"/>
          <p:cNvPicPr preferRelativeResize="0"/>
          <p:nvPr/>
        </p:nvPicPr>
        <p:blipFill rotWithShape="1">
          <a:blip r:embed="rId3">
            <a:alphaModFix/>
          </a:blip>
          <a:srcRect b="0" l="0" r="0" t="0"/>
          <a:stretch/>
        </p:blipFill>
        <p:spPr>
          <a:xfrm>
            <a:off x="-152400" y="6770266"/>
            <a:ext cx="9448800" cy="240134"/>
          </a:xfrm>
          <a:prstGeom prst="rect">
            <a:avLst/>
          </a:prstGeom>
          <a:noFill/>
          <a:ln>
            <a:noFill/>
          </a:ln>
        </p:spPr>
      </p:pic>
      <p:sp>
        <p:nvSpPr>
          <p:cNvPr id="106" name="Google Shape;106;p37"/>
          <p:cNvSpPr txBox="1"/>
          <p:nvPr>
            <p:ph type="title"/>
          </p:nvPr>
        </p:nvSpPr>
        <p:spPr>
          <a:xfrm>
            <a:off x="2225842" y="1"/>
            <a:ext cx="6811691" cy="914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rgbClr val="0066B2"/>
              </a:buClr>
              <a:buSzPts val="3600"/>
              <a:buFont typeface="Open Sans"/>
              <a:buNone/>
              <a:defRPr b="1" sz="3600">
                <a:solidFill>
                  <a:srgbClr val="0066B2"/>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7" name="Google Shape;107;p37"/>
          <p:cNvSpPr txBox="1"/>
          <p:nvPr>
            <p:ph idx="1" type="body"/>
          </p:nvPr>
        </p:nvSpPr>
        <p:spPr>
          <a:xfrm>
            <a:off x="830180" y="1191126"/>
            <a:ext cx="7772399" cy="5149516"/>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spcBef>
                <a:spcPts val="42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08" name="Shape 108"/>
        <p:cNvGrpSpPr/>
        <p:nvPr/>
      </p:nvGrpSpPr>
      <p:grpSpPr>
        <a:xfrm>
          <a:off x="0" y="0"/>
          <a:ext cx="0" cy="0"/>
          <a:chOff x="0" y="0"/>
          <a:chExt cx="0" cy="0"/>
        </a:xfrm>
      </p:grpSpPr>
      <p:sp>
        <p:nvSpPr>
          <p:cNvPr id="109" name="Google Shape;109;p38"/>
          <p:cNvSpPr txBox="1"/>
          <p:nvPr>
            <p:ph idx="12" type="sldNum"/>
          </p:nvPr>
        </p:nvSpPr>
        <p:spPr>
          <a:xfrm>
            <a:off x="304800" y="6629400"/>
            <a:ext cx="762000" cy="2286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i="0" sz="825" u="none" cap="none" strike="noStrike">
                <a:solidFill>
                  <a:srgbClr val="F85B14"/>
                </a:solidFill>
                <a:latin typeface="Calibri"/>
                <a:ea typeface="Calibri"/>
                <a:cs typeface="Calibri"/>
                <a:sym typeface="Calibri"/>
              </a:defRPr>
            </a:lvl1pPr>
            <a:lvl2pPr indent="0" lvl="1" marL="0" algn="l">
              <a:spcBef>
                <a:spcPts val="0"/>
              </a:spcBef>
              <a:buNone/>
              <a:defRPr b="0" i="0" sz="825" u="none" cap="none" strike="noStrike">
                <a:solidFill>
                  <a:srgbClr val="F85B14"/>
                </a:solidFill>
                <a:latin typeface="Calibri"/>
                <a:ea typeface="Calibri"/>
                <a:cs typeface="Calibri"/>
                <a:sym typeface="Calibri"/>
              </a:defRPr>
            </a:lvl2pPr>
            <a:lvl3pPr indent="0" lvl="2" marL="0" algn="l">
              <a:spcBef>
                <a:spcPts val="0"/>
              </a:spcBef>
              <a:buNone/>
              <a:defRPr b="0" i="0" sz="825" u="none" cap="none" strike="noStrike">
                <a:solidFill>
                  <a:srgbClr val="F85B14"/>
                </a:solidFill>
                <a:latin typeface="Calibri"/>
                <a:ea typeface="Calibri"/>
                <a:cs typeface="Calibri"/>
                <a:sym typeface="Calibri"/>
              </a:defRPr>
            </a:lvl3pPr>
            <a:lvl4pPr indent="0" lvl="3" marL="0" algn="l">
              <a:spcBef>
                <a:spcPts val="0"/>
              </a:spcBef>
              <a:buNone/>
              <a:defRPr b="0" i="0" sz="825" u="none" cap="none" strike="noStrike">
                <a:solidFill>
                  <a:srgbClr val="F85B14"/>
                </a:solidFill>
                <a:latin typeface="Calibri"/>
                <a:ea typeface="Calibri"/>
                <a:cs typeface="Calibri"/>
                <a:sym typeface="Calibri"/>
              </a:defRPr>
            </a:lvl4pPr>
            <a:lvl5pPr indent="0" lvl="4" marL="0" algn="l">
              <a:spcBef>
                <a:spcPts val="0"/>
              </a:spcBef>
              <a:buNone/>
              <a:defRPr b="0" i="0" sz="825" u="none" cap="none" strike="noStrike">
                <a:solidFill>
                  <a:srgbClr val="F85B14"/>
                </a:solidFill>
                <a:latin typeface="Calibri"/>
                <a:ea typeface="Calibri"/>
                <a:cs typeface="Calibri"/>
                <a:sym typeface="Calibri"/>
              </a:defRPr>
            </a:lvl5pPr>
            <a:lvl6pPr indent="0" lvl="5" marL="0" algn="l">
              <a:spcBef>
                <a:spcPts val="0"/>
              </a:spcBef>
              <a:buNone/>
              <a:defRPr b="0" i="0" sz="825" u="none" cap="none" strike="noStrike">
                <a:solidFill>
                  <a:srgbClr val="F85B14"/>
                </a:solidFill>
                <a:latin typeface="Calibri"/>
                <a:ea typeface="Calibri"/>
                <a:cs typeface="Calibri"/>
                <a:sym typeface="Calibri"/>
              </a:defRPr>
            </a:lvl6pPr>
            <a:lvl7pPr indent="0" lvl="6" marL="0" algn="l">
              <a:spcBef>
                <a:spcPts val="0"/>
              </a:spcBef>
              <a:buNone/>
              <a:defRPr b="0" i="0" sz="825" u="none" cap="none" strike="noStrike">
                <a:solidFill>
                  <a:srgbClr val="F85B14"/>
                </a:solidFill>
                <a:latin typeface="Calibri"/>
                <a:ea typeface="Calibri"/>
                <a:cs typeface="Calibri"/>
                <a:sym typeface="Calibri"/>
              </a:defRPr>
            </a:lvl7pPr>
            <a:lvl8pPr indent="0" lvl="7" marL="0" algn="l">
              <a:spcBef>
                <a:spcPts val="0"/>
              </a:spcBef>
              <a:buNone/>
              <a:defRPr b="0" i="0" sz="825" u="none" cap="none" strike="noStrike">
                <a:solidFill>
                  <a:srgbClr val="F85B14"/>
                </a:solidFill>
                <a:latin typeface="Calibri"/>
                <a:ea typeface="Calibri"/>
                <a:cs typeface="Calibri"/>
                <a:sym typeface="Calibri"/>
              </a:defRPr>
            </a:lvl8pPr>
            <a:lvl9pPr indent="0" lvl="8" marL="0" algn="l">
              <a:spcBef>
                <a:spcPts val="0"/>
              </a:spcBef>
              <a:buNone/>
              <a:defRPr b="0" i="0" sz="825" u="none" cap="none" strike="noStrike">
                <a:solidFill>
                  <a:srgbClr val="F85B14"/>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110" name="Google Shape;110;p38"/>
          <p:cNvSpPr/>
          <p:nvPr/>
        </p:nvSpPr>
        <p:spPr>
          <a:xfrm>
            <a:off x="-152400" y="0"/>
            <a:ext cx="9448800" cy="7010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pic>
        <p:nvPicPr>
          <p:cNvPr id="111" name="Google Shape;111;p38"/>
          <p:cNvPicPr preferRelativeResize="0"/>
          <p:nvPr/>
        </p:nvPicPr>
        <p:blipFill rotWithShape="1">
          <a:blip r:embed="rId2">
            <a:alphaModFix/>
          </a:blip>
          <a:srcRect b="0" l="0" r="0" t="0"/>
          <a:stretch/>
        </p:blipFill>
        <p:spPr>
          <a:xfrm>
            <a:off x="416424" y="0"/>
            <a:ext cx="2021977" cy="990600"/>
          </a:xfrm>
          <a:prstGeom prst="rect">
            <a:avLst/>
          </a:prstGeom>
          <a:noFill/>
          <a:ln>
            <a:noFill/>
          </a:ln>
        </p:spPr>
      </p:pic>
      <p:cxnSp>
        <p:nvCxnSpPr>
          <p:cNvPr id="112" name="Google Shape;112;p38"/>
          <p:cNvCxnSpPr/>
          <p:nvPr/>
        </p:nvCxnSpPr>
        <p:spPr>
          <a:xfrm>
            <a:off x="601134" y="914400"/>
            <a:ext cx="8009466" cy="0"/>
          </a:xfrm>
          <a:prstGeom prst="straightConnector1">
            <a:avLst/>
          </a:prstGeom>
          <a:noFill/>
          <a:ln cap="flat" cmpd="sng" w="9525">
            <a:solidFill>
              <a:schemeClr val="accent6"/>
            </a:solidFill>
            <a:prstDash val="solid"/>
            <a:round/>
            <a:headEnd len="sm" w="sm" type="none"/>
            <a:tailEnd len="sm" w="sm" type="none"/>
          </a:ln>
        </p:spPr>
      </p:cxnSp>
      <p:pic>
        <p:nvPicPr>
          <p:cNvPr descr="D:\2014\FCC\Slide FPT for Global\Line ngang.png" id="113" name="Google Shape;113;p38"/>
          <p:cNvPicPr preferRelativeResize="0"/>
          <p:nvPr/>
        </p:nvPicPr>
        <p:blipFill rotWithShape="1">
          <a:blip r:embed="rId3">
            <a:alphaModFix/>
          </a:blip>
          <a:srcRect b="0" l="0" r="0" t="0"/>
          <a:stretch/>
        </p:blipFill>
        <p:spPr>
          <a:xfrm>
            <a:off x="-152400" y="6770266"/>
            <a:ext cx="9448800" cy="240134"/>
          </a:xfrm>
          <a:prstGeom prst="rect">
            <a:avLst/>
          </a:prstGeom>
          <a:noFill/>
          <a:ln>
            <a:noFill/>
          </a:ln>
        </p:spPr>
      </p:pic>
      <p:sp>
        <p:nvSpPr>
          <p:cNvPr id="114" name="Google Shape;114;p38"/>
          <p:cNvSpPr txBox="1"/>
          <p:nvPr>
            <p:ph type="title"/>
          </p:nvPr>
        </p:nvSpPr>
        <p:spPr>
          <a:xfrm>
            <a:off x="2225842" y="0"/>
            <a:ext cx="6811691" cy="914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rgbClr val="0066B2"/>
              </a:buClr>
              <a:buSzPts val="3600"/>
              <a:buFont typeface="Open Sans"/>
              <a:buNone/>
              <a:defRPr b="1" sz="3600">
                <a:solidFill>
                  <a:srgbClr val="0066B2"/>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5" name="Google Shape;115;p38"/>
          <p:cNvSpPr txBox="1"/>
          <p:nvPr>
            <p:ph idx="1" type="body"/>
          </p:nvPr>
        </p:nvSpPr>
        <p:spPr>
          <a:xfrm>
            <a:off x="830180" y="1191125"/>
            <a:ext cx="7772399" cy="512545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spcBef>
                <a:spcPts val="42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p:cSld name="6_Title and Content">
    <p:spTree>
      <p:nvGrpSpPr>
        <p:cNvPr id="116" name="Shape 116"/>
        <p:cNvGrpSpPr/>
        <p:nvPr/>
      </p:nvGrpSpPr>
      <p:grpSpPr>
        <a:xfrm>
          <a:off x="0" y="0"/>
          <a:ext cx="0" cy="0"/>
          <a:chOff x="0" y="0"/>
          <a:chExt cx="0" cy="0"/>
        </a:xfrm>
      </p:grpSpPr>
      <p:sp>
        <p:nvSpPr>
          <p:cNvPr id="117" name="Google Shape;117;p39"/>
          <p:cNvSpPr txBox="1"/>
          <p:nvPr>
            <p:ph idx="12" type="sldNum"/>
          </p:nvPr>
        </p:nvSpPr>
        <p:spPr>
          <a:xfrm>
            <a:off x="304800" y="6629400"/>
            <a:ext cx="762000" cy="2286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i="0" sz="825" u="none" cap="none" strike="noStrike">
                <a:solidFill>
                  <a:srgbClr val="F85B14"/>
                </a:solidFill>
                <a:latin typeface="Calibri"/>
                <a:ea typeface="Calibri"/>
                <a:cs typeface="Calibri"/>
                <a:sym typeface="Calibri"/>
              </a:defRPr>
            </a:lvl1pPr>
            <a:lvl2pPr indent="0" lvl="1" marL="0" algn="l">
              <a:spcBef>
                <a:spcPts val="0"/>
              </a:spcBef>
              <a:buNone/>
              <a:defRPr b="0" i="0" sz="825" u="none" cap="none" strike="noStrike">
                <a:solidFill>
                  <a:srgbClr val="F85B14"/>
                </a:solidFill>
                <a:latin typeface="Calibri"/>
                <a:ea typeface="Calibri"/>
                <a:cs typeface="Calibri"/>
                <a:sym typeface="Calibri"/>
              </a:defRPr>
            </a:lvl2pPr>
            <a:lvl3pPr indent="0" lvl="2" marL="0" algn="l">
              <a:spcBef>
                <a:spcPts val="0"/>
              </a:spcBef>
              <a:buNone/>
              <a:defRPr b="0" i="0" sz="825" u="none" cap="none" strike="noStrike">
                <a:solidFill>
                  <a:srgbClr val="F85B14"/>
                </a:solidFill>
                <a:latin typeface="Calibri"/>
                <a:ea typeface="Calibri"/>
                <a:cs typeface="Calibri"/>
                <a:sym typeface="Calibri"/>
              </a:defRPr>
            </a:lvl3pPr>
            <a:lvl4pPr indent="0" lvl="3" marL="0" algn="l">
              <a:spcBef>
                <a:spcPts val="0"/>
              </a:spcBef>
              <a:buNone/>
              <a:defRPr b="0" i="0" sz="825" u="none" cap="none" strike="noStrike">
                <a:solidFill>
                  <a:srgbClr val="F85B14"/>
                </a:solidFill>
                <a:latin typeface="Calibri"/>
                <a:ea typeface="Calibri"/>
                <a:cs typeface="Calibri"/>
                <a:sym typeface="Calibri"/>
              </a:defRPr>
            </a:lvl4pPr>
            <a:lvl5pPr indent="0" lvl="4" marL="0" algn="l">
              <a:spcBef>
                <a:spcPts val="0"/>
              </a:spcBef>
              <a:buNone/>
              <a:defRPr b="0" i="0" sz="825" u="none" cap="none" strike="noStrike">
                <a:solidFill>
                  <a:srgbClr val="F85B14"/>
                </a:solidFill>
                <a:latin typeface="Calibri"/>
                <a:ea typeface="Calibri"/>
                <a:cs typeface="Calibri"/>
                <a:sym typeface="Calibri"/>
              </a:defRPr>
            </a:lvl5pPr>
            <a:lvl6pPr indent="0" lvl="5" marL="0" algn="l">
              <a:spcBef>
                <a:spcPts val="0"/>
              </a:spcBef>
              <a:buNone/>
              <a:defRPr b="0" i="0" sz="825" u="none" cap="none" strike="noStrike">
                <a:solidFill>
                  <a:srgbClr val="F85B14"/>
                </a:solidFill>
                <a:latin typeface="Calibri"/>
                <a:ea typeface="Calibri"/>
                <a:cs typeface="Calibri"/>
                <a:sym typeface="Calibri"/>
              </a:defRPr>
            </a:lvl6pPr>
            <a:lvl7pPr indent="0" lvl="6" marL="0" algn="l">
              <a:spcBef>
                <a:spcPts val="0"/>
              </a:spcBef>
              <a:buNone/>
              <a:defRPr b="0" i="0" sz="825" u="none" cap="none" strike="noStrike">
                <a:solidFill>
                  <a:srgbClr val="F85B14"/>
                </a:solidFill>
                <a:latin typeface="Calibri"/>
                <a:ea typeface="Calibri"/>
                <a:cs typeface="Calibri"/>
                <a:sym typeface="Calibri"/>
              </a:defRPr>
            </a:lvl7pPr>
            <a:lvl8pPr indent="0" lvl="7" marL="0" algn="l">
              <a:spcBef>
                <a:spcPts val="0"/>
              </a:spcBef>
              <a:buNone/>
              <a:defRPr b="0" i="0" sz="825" u="none" cap="none" strike="noStrike">
                <a:solidFill>
                  <a:srgbClr val="F85B14"/>
                </a:solidFill>
                <a:latin typeface="Calibri"/>
                <a:ea typeface="Calibri"/>
                <a:cs typeface="Calibri"/>
                <a:sym typeface="Calibri"/>
              </a:defRPr>
            </a:lvl8pPr>
            <a:lvl9pPr indent="0" lvl="8" marL="0" algn="l">
              <a:spcBef>
                <a:spcPts val="0"/>
              </a:spcBef>
              <a:buNone/>
              <a:defRPr b="0" i="0" sz="825" u="none" cap="none" strike="noStrike">
                <a:solidFill>
                  <a:srgbClr val="F85B14"/>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118" name="Google Shape;118;p39"/>
          <p:cNvSpPr/>
          <p:nvPr/>
        </p:nvSpPr>
        <p:spPr>
          <a:xfrm>
            <a:off x="-152400" y="0"/>
            <a:ext cx="9448800" cy="7010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pic>
        <p:nvPicPr>
          <p:cNvPr id="119" name="Google Shape;119;p39"/>
          <p:cNvPicPr preferRelativeResize="0"/>
          <p:nvPr/>
        </p:nvPicPr>
        <p:blipFill rotWithShape="1">
          <a:blip r:embed="rId2">
            <a:alphaModFix/>
          </a:blip>
          <a:srcRect b="0" l="0" r="0" t="0"/>
          <a:stretch/>
        </p:blipFill>
        <p:spPr>
          <a:xfrm>
            <a:off x="416424" y="0"/>
            <a:ext cx="2021977" cy="990600"/>
          </a:xfrm>
          <a:prstGeom prst="rect">
            <a:avLst/>
          </a:prstGeom>
          <a:noFill/>
          <a:ln>
            <a:noFill/>
          </a:ln>
        </p:spPr>
      </p:pic>
      <p:cxnSp>
        <p:nvCxnSpPr>
          <p:cNvPr id="120" name="Google Shape;120;p39"/>
          <p:cNvCxnSpPr/>
          <p:nvPr/>
        </p:nvCxnSpPr>
        <p:spPr>
          <a:xfrm>
            <a:off x="601134" y="914400"/>
            <a:ext cx="8009466" cy="0"/>
          </a:xfrm>
          <a:prstGeom prst="straightConnector1">
            <a:avLst/>
          </a:prstGeom>
          <a:noFill/>
          <a:ln cap="flat" cmpd="sng" w="9525">
            <a:solidFill>
              <a:schemeClr val="accent6"/>
            </a:solidFill>
            <a:prstDash val="solid"/>
            <a:round/>
            <a:headEnd len="sm" w="sm" type="none"/>
            <a:tailEnd len="sm" w="sm" type="none"/>
          </a:ln>
        </p:spPr>
      </p:cxnSp>
      <p:pic>
        <p:nvPicPr>
          <p:cNvPr descr="D:\2014\FCC\Slide FPT for Global\Line ngang.png" id="121" name="Google Shape;121;p39"/>
          <p:cNvPicPr preferRelativeResize="0"/>
          <p:nvPr/>
        </p:nvPicPr>
        <p:blipFill rotWithShape="1">
          <a:blip r:embed="rId3">
            <a:alphaModFix/>
          </a:blip>
          <a:srcRect b="0" l="0" r="0" t="0"/>
          <a:stretch/>
        </p:blipFill>
        <p:spPr>
          <a:xfrm>
            <a:off x="-152400" y="6770266"/>
            <a:ext cx="9448800" cy="240134"/>
          </a:xfrm>
          <a:prstGeom prst="rect">
            <a:avLst/>
          </a:prstGeom>
          <a:noFill/>
          <a:ln>
            <a:noFill/>
          </a:ln>
        </p:spPr>
      </p:pic>
      <p:sp>
        <p:nvSpPr>
          <p:cNvPr id="122" name="Google Shape;122;p39"/>
          <p:cNvSpPr txBox="1"/>
          <p:nvPr>
            <p:ph type="title"/>
          </p:nvPr>
        </p:nvSpPr>
        <p:spPr>
          <a:xfrm>
            <a:off x="2233863" y="0"/>
            <a:ext cx="6811691" cy="914401"/>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rgbClr val="0066B2"/>
              </a:buClr>
              <a:buSzPts val="3600"/>
              <a:buFont typeface="Open Sans"/>
              <a:buNone/>
              <a:defRPr b="1" sz="3600">
                <a:solidFill>
                  <a:srgbClr val="0066B2"/>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3" name="Google Shape;123;p39"/>
          <p:cNvSpPr txBox="1"/>
          <p:nvPr>
            <p:ph idx="1" type="body"/>
          </p:nvPr>
        </p:nvSpPr>
        <p:spPr>
          <a:xfrm>
            <a:off x="838201" y="1230714"/>
            <a:ext cx="7772399" cy="4957011"/>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spcBef>
                <a:spcPts val="42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and Content">
  <p:cSld name="7_Title and Content">
    <p:spTree>
      <p:nvGrpSpPr>
        <p:cNvPr id="124" name="Shape 124"/>
        <p:cNvGrpSpPr/>
        <p:nvPr/>
      </p:nvGrpSpPr>
      <p:grpSpPr>
        <a:xfrm>
          <a:off x="0" y="0"/>
          <a:ext cx="0" cy="0"/>
          <a:chOff x="0" y="0"/>
          <a:chExt cx="0" cy="0"/>
        </a:xfrm>
      </p:grpSpPr>
      <p:sp>
        <p:nvSpPr>
          <p:cNvPr id="125" name="Google Shape;125;p40"/>
          <p:cNvSpPr txBox="1"/>
          <p:nvPr>
            <p:ph idx="12" type="sldNum"/>
          </p:nvPr>
        </p:nvSpPr>
        <p:spPr>
          <a:xfrm>
            <a:off x="304800" y="6629400"/>
            <a:ext cx="762000" cy="2286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i="0" sz="825" u="none" cap="none" strike="noStrike">
                <a:solidFill>
                  <a:srgbClr val="F85B14"/>
                </a:solidFill>
                <a:latin typeface="Calibri"/>
                <a:ea typeface="Calibri"/>
                <a:cs typeface="Calibri"/>
                <a:sym typeface="Calibri"/>
              </a:defRPr>
            </a:lvl1pPr>
            <a:lvl2pPr indent="0" lvl="1" marL="0" algn="l">
              <a:spcBef>
                <a:spcPts val="0"/>
              </a:spcBef>
              <a:buNone/>
              <a:defRPr b="0" i="0" sz="825" u="none" cap="none" strike="noStrike">
                <a:solidFill>
                  <a:srgbClr val="F85B14"/>
                </a:solidFill>
                <a:latin typeface="Calibri"/>
                <a:ea typeface="Calibri"/>
                <a:cs typeface="Calibri"/>
                <a:sym typeface="Calibri"/>
              </a:defRPr>
            </a:lvl2pPr>
            <a:lvl3pPr indent="0" lvl="2" marL="0" algn="l">
              <a:spcBef>
                <a:spcPts val="0"/>
              </a:spcBef>
              <a:buNone/>
              <a:defRPr b="0" i="0" sz="825" u="none" cap="none" strike="noStrike">
                <a:solidFill>
                  <a:srgbClr val="F85B14"/>
                </a:solidFill>
                <a:latin typeface="Calibri"/>
                <a:ea typeface="Calibri"/>
                <a:cs typeface="Calibri"/>
                <a:sym typeface="Calibri"/>
              </a:defRPr>
            </a:lvl3pPr>
            <a:lvl4pPr indent="0" lvl="3" marL="0" algn="l">
              <a:spcBef>
                <a:spcPts val="0"/>
              </a:spcBef>
              <a:buNone/>
              <a:defRPr b="0" i="0" sz="825" u="none" cap="none" strike="noStrike">
                <a:solidFill>
                  <a:srgbClr val="F85B14"/>
                </a:solidFill>
                <a:latin typeface="Calibri"/>
                <a:ea typeface="Calibri"/>
                <a:cs typeface="Calibri"/>
                <a:sym typeface="Calibri"/>
              </a:defRPr>
            </a:lvl4pPr>
            <a:lvl5pPr indent="0" lvl="4" marL="0" algn="l">
              <a:spcBef>
                <a:spcPts val="0"/>
              </a:spcBef>
              <a:buNone/>
              <a:defRPr b="0" i="0" sz="825" u="none" cap="none" strike="noStrike">
                <a:solidFill>
                  <a:srgbClr val="F85B14"/>
                </a:solidFill>
                <a:latin typeface="Calibri"/>
                <a:ea typeface="Calibri"/>
                <a:cs typeface="Calibri"/>
                <a:sym typeface="Calibri"/>
              </a:defRPr>
            </a:lvl5pPr>
            <a:lvl6pPr indent="0" lvl="5" marL="0" algn="l">
              <a:spcBef>
                <a:spcPts val="0"/>
              </a:spcBef>
              <a:buNone/>
              <a:defRPr b="0" i="0" sz="825" u="none" cap="none" strike="noStrike">
                <a:solidFill>
                  <a:srgbClr val="F85B14"/>
                </a:solidFill>
                <a:latin typeface="Calibri"/>
                <a:ea typeface="Calibri"/>
                <a:cs typeface="Calibri"/>
                <a:sym typeface="Calibri"/>
              </a:defRPr>
            </a:lvl6pPr>
            <a:lvl7pPr indent="0" lvl="6" marL="0" algn="l">
              <a:spcBef>
                <a:spcPts val="0"/>
              </a:spcBef>
              <a:buNone/>
              <a:defRPr b="0" i="0" sz="825" u="none" cap="none" strike="noStrike">
                <a:solidFill>
                  <a:srgbClr val="F85B14"/>
                </a:solidFill>
                <a:latin typeface="Calibri"/>
                <a:ea typeface="Calibri"/>
                <a:cs typeface="Calibri"/>
                <a:sym typeface="Calibri"/>
              </a:defRPr>
            </a:lvl7pPr>
            <a:lvl8pPr indent="0" lvl="7" marL="0" algn="l">
              <a:spcBef>
                <a:spcPts val="0"/>
              </a:spcBef>
              <a:buNone/>
              <a:defRPr b="0" i="0" sz="825" u="none" cap="none" strike="noStrike">
                <a:solidFill>
                  <a:srgbClr val="F85B14"/>
                </a:solidFill>
                <a:latin typeface="Calibri"/>
                <a:ea typeface="Calibri"/>
                <a:cs typeface="Calibri"/>
                <a:sym typeface="Calibri"/>
              </a:defRPr>
            </a:lvl8pPr>
            <a:lvl9pPr indent="0" lvl="8" marL="0" algn="l">
              <a:spcBef>
                <a:spcPts val="0"/>
              </a:spcBef>
              <a:buNone/>
              <a:defRPr b="0" i="0" sz="825" u="none" cap="none" strike="noStrike">
                <a:solidFill>
                  <a:srgbClr val="F85B14"/>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126" name="Google Shape;126;p40"/>
          <p:cNvSpPr/>
          <p:nvPr/>
        </p:nvSpPr>
        <p:spPr>
          <a:xfrm>
            <a:off x="-152400" y="0"/>
            <a:ext cx="9448800" cy="7010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pic>
        <p:nvPicPr>
          <p:cNvPr id="127" name="Google Shape;127;p40"/>
          <p:cNvPicPr preferRelativeResize="0"/>
          <p:nvPr/>
        </p:nvPicPr>
        <p:blipFill rotWithShape="1">
          <a:blip r:embed="rId2">
            <a:alphaModFix/>
          </a:blip>
          <a:srcRect b="0" l="0" r="0" t="0"/>
          <a:stretch/>
        </p:blipFill>
        <p:spPr>
          <a:xfrm>
            <a:off x="416424" y="0"/>
            <a:ext cx="2021977" cy="990600"/>
          </a:xfrm>
          <a:prstGeom prst="rect">
            <a:avLst/>
          </a:prstGeom>
          <a:noFill/>
          <a:ln>
            <a:noFill/>
          </a:ln>
        </p:spPr>
      </p:pic>
      <p:cxnSp>
        <p:nvCxnSpPr>
          <p:cNvPr id="128" name="Google Shape;128;p40"/>
          <p:cNvCxnSpPr/>
          <p:nvPr/>
        </p:nvCxnSpPr>
        <p:spPr>
          <a:xfrm>
            <a:off x="601134" y="914400"/>
            <a:ext cx="8009466" cy="0"/>
          </a:xfrm>
          <a:prstGeom prst="straightConnector1">
            <a:avLst/>
          </a:prstGeom>
          <a:noFill/>
          <a:ln cap="flat" cmpd="sng" w="9525">
            <a:solidFill>
              <a:schemeClr val="accent6"/>
            </a:solidFill>
            <a:prstDash val="solid"/>
            <a:round/>
            <a:headEnd len="sm" w="sm" type="none"/>
            <a:tailEnd len="sm" w="sm" type="none"/>
          </a:ln>
        </p:spPr>
      </p:cxnSp>
      <p:pic>
        <p:nvPicPr>
          <p:cNvPr descr="D:\2014\FCC\Slide FPT for Global\Line ngang.png" id="129" name="Google Shape;129;p40"/>
          <p:cNvPicPr preferRelativeResize="0"/>
          <p:nvPr/>
        </p:nvPicPr>
        <p:blipFill rotWithShape="1">
          <a:blip r:embed="rId3">
            <a:alphaModFix/>
          </a:blip>
          <a:srcRect b="0" l="0" r="0" t="0"/>
          <a:stretch/>
        </p:blipFill>
        <p:spPr>
          <a:xfrm>
            <a:off x="-152400" y="6770266"/>
            <a:ext cx="9448800" cy="240134"/>
          </a:xfrm>
          <a:prstGeom prst="rect">
            <a:avLst/>
          </a:prstGeom>
          <a:noFill/>
          <a:ln>
            <a:noFill/>
          </a:ln>
        </p:spPr>
      </p:pic>
      <p:sp>
        <p:nvSpPr>
          <p:cNvPr id="130" name="Google Shape;130;p40"/>
          <p:cNvSpPr txBox="1"/>
          <p:nvPr>
            <p:ph type="title"/>
          </p:nvPr>
        </p:nvSpPr>
        <p:spPr>
          <a:xfrm>
            <a:off x="2109854" y="0"/>
            <a:ext cx="6927680" cy="914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rgbClr val="0066B2"/>
              </a:buClr>
              <a:buSzPts val="3600"/>
              <a:buFont typeface="Open Sans"/>
              <a:buNone/>
              <a:defRPr b="1" sz="3600">
                <a:solidFill>
                  <a:srgbClr val="0066B2"/>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1" name="Google Shape;131;p40"/>
          <p:cNvSpPr txBox="1"/>
          <p:nvPr>
            <p:ph idx="1" type="body"/>
          </p:nvPr>
        </p:nvSpPr>
        <p:spPr>
          <a:xfrm>
            <a:off x="697832" y="1191125"/>
            <a:ext cx="7904747" cy="512545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spcBef>
                <a:spcPts val="42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132" name="Shape 132"/>
        <p:cNvGrpSpPr/>
        <p:nvPr/>
      </p:nvGrpSpPr>
      <p:grpSpPr>
        <a:xfrm>
          <a:off x="0" y="0"/>
          <a:ext cx="0" cy="0"/>
          <a:chOff x="0" y="0"/>
          <a:chExt cx="0" cy="0"/>
        </a:xfrm>
      </p:grpSpPr>
      <p:sp>
        <p:nvSpPr>
          <p:cNvPr id="133" name="Google Shape;133;p41"/>
          <p:cNvSpPr txBox="1"/>
          <p:nvPr>
            <p:ph idx="12" type="sldNum"/>
          </p:nvPr>
        </p:nvSpPr>
        <p:spPr>
          <a:xfrm>
            <a:off x="304800" y="6629400"/>
            <a:ext cx="762000" cy="2286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pic>
        <p:nvPicPr>
          <p:cNvPr id="134" name="Google Shape;134;p41"/>
          <p:cNvPicPr preferRelativeResize="0"/>
          <p:nvPr/>
        </p:nvPicPr>
        <p:blipFill rotWithShape="1">
          <a:blip r:embed="rId2">
            <a:alphaModFix/>
          </a:blip>
          <a:srcRect b="0" l="0" r="0" t="0"/>
          <a:stretch/>
        </p:blipFill>
        <p:spPr>
          <a:xfrm>
            <a:off x="416424" y="0"/>
            <a:ext cx="2021977" cy="990600"/>
          </a:xfrm>
          <a:prstGeom prst="rect">
            <a:avLst/>
          </a:prstGeom>
          <a:noFill/>
          <a:ln>
            <a:noFill/>
          </a:ln>
        </p:spPr>
      </p:pic>
      <p:cxnSp>
        <p:nvCxnSpPr>
          <p:cNvPr id="135" name="Google Shape;135;p41"/>
          <p:cNvCxnSpPr/>
          <p:nvPr/>
        </p:nvCxnSpPr>
        <p:spPr>
          <a:xfrm>
            <a:off x="601134" y="914400"/>
            <a:ext cx="8009466" cy="0"/>
          </a:xfrm>
          <a:prstGeom prst="straightConnector1">
            <a:avLst/>
          </a:prstGeom>
          <a:noFill/>
          <a:ln cap="flat" cmpd="sng" w="9525">
            <a:solidFill>
              <a:schemeClr val="accent6"/>
            </a:solidFill>
            <a:prstDash val="solid"/>
            <a:round/>
            <a:headEnd len="sm" w="sm" type="none"/>
            <a:tailEnd len="sm" w="sm" type="none"/>
          </a:ln>
        </p:spPr>
      </p:cxnSp>
      <p:pic>
        <p:nvPicPr>
          <p:cNvPr descr="D:\2014\FCC\Slide FPT for Global\Line ngang.png" id="136" name="Google Shape;136;p41"/>
          <p:cNvPicPr preferRelativeResize="0"/>
          <p:nvPr/>
        </p:nvPicPr>
        <p:blipFill rotWithShape="1">
          <a:blip r:embed="rId3">
            <a:alphaModFix/>
          </a:blip>
          <a:srcRect b="0" l="0" r="0" t="0"/>
          <a:stretch/>
        </p:blipFill>
        <p:spPr>
          <a:xfrm>
            <a:off x="0" y="6625612"/>
            <a:ext cx="9144000" cy="232388"/>
          </a:xfrm>
          <a:prstGeom prst="rect">
            <a:avLst/>
          </a:prstGeom>
          <a:noFill/>
          <a:ln>
            <a:noFill/>
          </a:ln>
        </p:spPr>
      </p:pic>
      <p:sp>
        <p:nvSpPr>
          <p:cNvPr id="137" name="Google Shape;137;p41"/>
          <p:cNvSpPr txBox="1"/>
          <p:nvPr>
            <p:ph type="title"/>
          </p:nvPr>
        </p:nvSpPr>
        <p:spPr>
          <a:xfrm>
            <a:off x="2225842" y="0"/>
            <a:ext cx="6811691" cy="914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rgbClr val="0066B2"/>
              </a:buClr>
              <a:buSzPts val="3600"/>
              <a:buFont typeface="Open Sans"/>
              <a:buNone/>
              <a:defRPr b="1" sz="3600">
                <a:solidFill>
                  <a:srgbClr val="0066B2"/>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8" name="Google Shape;138;p41"/>
          <p:cNvSpPr txBox="1"/>
          <p:nvPr>
            <p:ph idx="1" type="body"/>
          </p:nvPr>
        </p:nvSpPr>
        <p:spPr>
          <a:xfrm>
            <a:off x="830180" y="1191126"/>
            <a:ext cx="7772399" cy="470434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spcBef>
                <a:spcPts val="42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8" name="Shape 18"/>
        <p:cNvGrpSpPr/>
        <p:nvPr/>
      </p:nvGrpSpPr>
      <p:grpSpPr>
        <a:xfrm>
          <a:off x="0" y="0"/>
          <a:ext cx="0" cy="0"/>
          <a:chOff x="0" y="0"/>
          <a:chExt cx="0" cy="0"/>
        </a:xfrm>
      </p:grpSpPr>
      <p:sp>
        <p:nvSpPr>
          <p:cNvPr id="19" name="Google Shape;19;p24"/>
          <p:cNvSpPr txBox="1"/>
          <p:nvPr>
            <p:ph idx="10" type="dt"/>
          </p:nvPr>
        </p:nvSpPr>
        <p:spPr>
          <a:xfrm>
            <a:off x="7255043" y="6130437"/>
            <a:ext cx="1347537" cy="37039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4"/>
          <p:cNvSpPr txBox="1"/>
          <p:nvPr>
            <p:ph idx="11" type="ftr"/>
          </p:nvPr>
        </p:nvSpPr>
        <p:spPr>
          <a:xfrm>
            <a:off x="830181" y="6135811"/>
            <a:ext cx="682673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24"/>
          <p:cNvSpPr txBox="1"/>
          <p:nvPr>
            <p:ph idx="12" type="sldNum"/>
          </p:nvPr>
        </p:nvSpPr>
        <p:spPr>
          <a:xfrm>
            <a:off x="304800" y="6629400"/>
            <a:ext cx="762000" cy="2286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2" name="Google Shape;22;p24"/>
          <p:cNvSpPr txBox="1"/>
          <p:nvPr/>
        </p:nvSpPr>
        <p:spPr>
          <a:xfrm>
            <a:off x="2164963" y="163126"/>
            <a:ext cx="6811691" cy="99715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t/>
            </a:r>
            <a:endParaRPr b="1" i="0" sz="3200" u="none" cap="none" strike="noStrike">
              <a:solidFill>
                <a:srgbClr val="0066B2"/>
              </a:solidFill>
              <a:latin typeface="Open Sans"/>
              <a:ea typeface="Open Sans"/>
              <a:cs typeface="Open Sans"/>
              <a:sym typeface="Open Sans"/>
            </a:endParaRPr>
          </a:p>
        </p:txBody>
      </p:sp>
      <p:sp>
        <p:nvSpPr>
          <p:cNvPr id="23" name="Google Shape;23;p24"/>
          <p:cNvSpPr txBox="1"/>
          <p:nvPr>
            <p:ph idx="1" type="body"/>
          </p:nvPr>
        </p:nvSpPr>
        <p:spPr>
          <a:xfrm>
            <a:off x="830181" y="1191125"/>
            <a:ext cx="7772399" cy="5065295"/>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9" name="Shape 139"/>
        <p:cNvGrpSpPr/>
        <p:nvPr/>
      </p:nvGrpSpPr>
      <p:grpSpPr>
        <a:xfrm>
          <a:off x="0" y="0"/>
          <a:ext cx="0" cy="0"/>
          <a:chOff x="0" y="0"/>
          <a:chExt cx="0" cy="0"/>
        </a:xfrm>
      </p:grpSpPr>
      <p:sp>
        <p:nvSpPr>
          <p:cNvPr id="140" name="Google Shape;140;p42"/>
          <p:cNvSpPr txBox="1"/>
          <p:nvPr>
            <p:ph type="title"/>
          </p:nvPr>
        </p:nvSpPr>
        <p:spPr>
          <a:xfrm>
            <a:off x="2225842" y="10499"/>
            <a:ext cx="6811691" cy="1052161"/>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rgbClr val="0066B2"/>
              </a:buClr>
              <a:buSzPts val="3600"/>
              <a:buFont typeface="Open Sans"/>
              <a:buNone/>
              <a:defRPr b="1" sz="3600">
                <a:solidFill>
                  <a:srgbClr val="0066B2"/>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1" name="Google Shape;141;p42"/>
          <p:cNvSpPr txBox="1"/>
          <p:nvPr>
            <p:ph idx="1" type="body"/>
          </p:nvPr>
        </p:nvSpPr>
        <p:spPr>
          <a:xfrm>
            <a:off x="830180" y="1191126"/>
            <a:ext cx="7772399" cy="470434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spcBef>
                <a:spcPts val="42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42" name="Google Shape;142;p42"/>
          <p:cNvSpPr txBox="1"/>
          <p:nvPr>
            <p:ph idx="10" type="dt"/>
          </p:nvPr>
        </p:nvSpPr>
        <p:spPr>
          <a:xfrm>
            <a:off x="7255042" y="6130437"/>
            <a:ext cx="1347537" cy="37039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3" name="Google Shape;143;p42"/>
          <p:cNvSpPr txBox="1"/>
          <p:nvPr>
            <p:ph idx="11" type="ftr"/>
          </p:nvPr>
        </p:nvSpPr>
        <p:spPr>
          <a:xfrm>
            <a:off x="830180" y="6135809"/>
            <a:ext cx="682673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4" name="Google Shape;144;p42"/>
          <p:cNvSpPr txBox="1"/>
          <p:nvPr>
            <p:ph idx="12" type="sldNum"/>
          </p:nvPr>
        </p:nvSpPr>
        <p:spPr>
          <a:xfrm>
            <a:off x="304800" y="6629400"/>
            <a:ext cx="762000" cy="2286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p:cSld name="5_Title and Content">
    <p:spTree>
      <p:nvGrpSpPr>
        <p:cNvPr id="152" name="Shape 152"/>
        <p:cNvGrpSpPr/>
        <p:nvPr/>
      </p:nvGrpSpPr>
      <p:grpSpPr>
        <a:xfrm>
          <a:off x="0" y="0"/>
          <a:ext cx="0" cy="0"/>
          <a:chOff x="0" y="0"/>
          <a:chExt cx="0" cy="0"/>
        </a:xfrm>
      </p:grpSpPr>
      <p:sp>
        <p:nvSpPr>
          <p:cNvPr id="153" name="Google Shape;153;p44"/>
          <p:cNvSpPr txBox="1"/>
          <p:nvPr>
            <p:ph idx="12" type="sldNum"/>
          </p:nvPr>
        </p:nvSpPr>
        <p:spPr>
          <a:xfrm>
            <a:off x="304800" y="6629400"/>
            <a:ext cx="762000" cy="2286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i="0" sz="619" u="none" cap="none" strike="noStrike">
                <a:solidFill>
                  <a:schemeClr val="lt1"/>
                </a:solidFill>
                <a:latin typeface="Calibri"/>
                <a:ea typeface="Calibri"/>
                <a:cs typeface="Calibri"/>
                <a:sym typeface="Calibri"/>
              </a:defRPr>
            </a:lvl1pPr>
            <a:lvl2pPr indent="0" lvl="1" marL="0" algn="l">
              <a:spcBef>
                <a:spcPts val="0"/>
              </a:spcBef>
              <a:buNone/>
              <a:defRPr b="0" i="0" sz="619" u="none" cap="none" strike="noStrike">
                <a:solidFill>
                  <a:schemeClr val="lt1"/>
                </a:solidFill>
                <a:latin typeface="Calibri"/>
                <a:ea typeface="Calibri"/>
                <a:cs typeface="Calibri"/>
                <a:sym typeface="Calibri"/>
              </a:defRPr>
            </a:lvl2pPr>
            <a:lvl3pPr indent="0" lvl="2" marL="0" algn="l">
              <a:spcBef>
                <a:spcPts val="0"/>
              </a:spcBef>
              <a:buNone/>
              <a:defRPr b="0" i="0" sz="619" u="none" cap="none" strike="noStrike">
                <a:solidFill>
                  <a:schemeClr val="lt1"/>
                </a:solidFill>
                <a:latin typeface="Calibri"/>
                <a:ea typeface="Calibri"/>
                <a:cs typeface="Calibri"/>
                <a:sym typeface="Calibri"/>
              </a:defRPr>
            </a:lvl3pPr>
            <a:lvl4pPr indent="0" lvl="3" marL="0" algn="l">
              <a:spcBef>
                <a:spcPts val="0"/>
              </a:spcBef>
              <a:buNone/>
              <a:defRPr b="0" i="0" sz="619" u="none" cap="none" strike="noStrike">
                <a:solidFill>
                  <a:schemeClr val="lt1"/>
                </a:solidFill>
                <a:latin typeface="Calibri"/>
                <a:ea typeface="Calibri"/>
                <a:cs typeface="Calibri"/>
                <a:sym typeface="Calibri"/>
              </a:defRPr>
            </a:lvl4pPr>
            <a:lvl5pPr indent="0" lvl="4" marL="0" algn="l">
              <a:spcBef>
                <a:spcPts val="0"/>
              </a:spcBef>
              <a:buNone/>
              <a:defRPr b="0" i="0" sz="619" u="none" cap="none" strike="noStrike">
                <a:solidFill>
                  <a:schemeClr val="lt1"/>
                </a:solidFill>
                <a:latin typeface="Calibri"/>
                <a:ea typeface="Calibri"/>
                <a:cs typeface="Calibri"/>
                <a:sym typeface="Calibri"/>
              </a:defRPr>
            </a:lvl5pPr>
            <a:lvl6pPr indent="0" lvl="5" marL="0" algn="l">
              <a:spcBef>
                <a:spcPts val="0"/>
              </a:spcBef>
              <a:buNone/>
              <a:defRPr b="0" i="0" sz="619" u="none" cap="none" strike="noStrike">
                <a:solidFill>
                  <a:schemeClr val="lt1"/>
                </a:solidFill>
                <a:latin typeface="Calibri"/>
                <a:ea typeface="Calibri"/>
                <a:cs typeface="Calibri"/>
                <a:sym typeface="Calibri"/>
              </a:defRPr>
            </a:lvl6pPr>
            <a:lvl7pPr indent="0" lvl="6" marL="0" algn="l">
              <a:spcBef>
                <a:spcPts val="0"/>
              </a:spcBef>
              <a:buNone/>
              <a:defRPr b="0" i="0" sz="619" u="none" cap="none" strike="noStrike">
                <a:solidFill>
                  <a:schemeClr val="lt1"/>
                </a:solidFill>
                <a:latin typeface="Calibri"/>
                <a:ea typeface="Calibri"/>
                <a:cs typeface="Calibri"/>
                <a:sym typeface="Calibri"/>
              </a:defRPr>
            </a:lvl7pPr>
            <a:lvl8pPr indent="0" lvl="7" marL="0" algn="l">
              <a:spcBef>
                <a:spcPts val="0"/>
              </a:spcBef>
              <a:buNone/>
              <a:defRPr b="0" i="0" sz="619" u="none" cap="none" strike="noStrike">
                <a:solidFill>
                  <a:schemeClr val="lt1"/>
                </a:solidFill>
                <a:latin typeface="Calibri"/>
                <a:ea typeface="Calibri"/>
                <a:cs typeface="Calibri"/>
                <a:sym typeface="Calibri"/>
              </a:defRPr>
            </a:lvl8pPr>
            <a:lvl9pPr indent="0" lvl="8" marL="0" algn="l">
              <a:spcBef>
                <a:spcPts val="0"/>
              </a:spcBef>
              <a:buNone/>
              <a:defRPr b="0" i="0" sz="619"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154" name="Google Shape;154;p44"/>
          <p:cNvSpPr/>
          <p:nvPr/>
        </p:nvSpPr>
        <p:spPr>
          <a:xfrm>
            <a:off x="435431" y="415492"/>
            <a:ext cx="174171" cy="194108"/>
          </a:xfrm>
          <a:prstGeom prst="rect">
            <a:avLst/>
          </a:prstGeom>
          <a:solidFill>
            <a:srgbClr val="FF5C0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155" name="Google Shape;155;p44"/>
          <p:cNvSpPr txBox="1"/>
          <p:nvPr>
            <p:ph type="title"/>
          </p:nvPr>
        </p:nvSpPr>
        <p:spPr>
          <a:xfrm>
            <a:off x="685800" y="228600"/>
            <a:ext cx="5638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F47206"/>
              </a:buClr>
              <a:buSzPts val="1350"/>
              <a:buFont typeface="Open Sans"/>
              <a:buNone/>
              <a:defRPr b="1" i="0" sz="1350" u="none" cap="none" strike="noStrike">
                <a:solidFill>
                  <a:srgbClr val="F47206"/>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6" name="Google Shape;156;p44"/>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cxnSp>
        <p:nvCxnSpPr>
          <p:cNvPr id="157" name="Google Shape;157;p44"/>
          <p:cNvCxnSpPr/>
          <p:nvPr/>
        </p:nvCxnSpPr>
        <p:spPr>
          <a:xfrm>
            <a:off x="601134" y="997155"/>
            <a:ext cx="8009466" cy="0"/>
          </a:xfrm>
          <a:prstGeom prst="straightConnector1">
            <a:avLst/>
          </a:prstGeom>
          <a:noFill/>
          <a:ln cap="flat" cmpd="sng" w="9525">
            <a:solidFill>
              <a:schemeClr val="accent6"/>
            </a:solidFill>
            <a:prstDash val="solid"/>
            <a:round/>
            <a:headEnd len="sm" w="sm" type="none"/>
            <a:tailEnd len="sm" w="sm" type="none"/>
          </a:ln>
        </p:spPr>
      </p:cxnSp>
      <p:pic>
        <p:nvPicPr>
          <p:cNvPr descr="E:\Kienlh\2018\Thuong-Hieu\Đại hôi cổ đông\logo-en.png" id="158" name="Google Shape;158;p44"/>
          <p:cNvPicPr preferRelativeResize="0"/>
          <p:nvPr/>
        </p:nvPicPr>
        <p:blipFill rotWithShape="1">
          <a:blip r:embed="rId2">
            <a:alphaModFix/>
          </a:blip>
          <a:srcRect b="0" l="0" r="0" t="0"/>
          <a:stretch/>
        </p:blipFill>
        <p:spPr>
          <a:xfrm>
            <a:off x="428828" y="194689"/>
            <a:ext cx="2142909" cy="802466"/>
          </a:xfrm>
          <a:prstGeom prst="rect">
            <a:avLst/>
          </a:prstGeom>
          <a:noFill/>
          <a:ln>
            <a:noFill/>
          </a:ln>
        </p:spPr>
      </p:pic>
      <p:pic>
        <p:nvPicPr>
          <p:cNvPr descr="D:\2014\FCC\Slide FPT for Global\Line ngang.png" id="159" name="Google Shape;159;p44"/>
          <p:cNvPicPr preferRelativeResize="0"/>
          <p:nvPr/>
        </p:nvPicPr>
        <p:blipFill rotWithShape="1">
          <a:blip r:embed="rId3">
            <a:alphaModFix/>
          </a:blip>
          <a:srcRect b="0" l="0" r="0" t="0"/>
          <a:stretch/>
        </p:blipFill>
        <p:spPr>
          <a:xfrm>
            <a:off x="0" y="6625612"/>
            <a:ext cx="9144000" cy="232388"/>
          </a:xfrm>
          <a:prstGeom prst="rect">
            <a:avLst/>
          </a:prstGeom>
          <a:noFill/>
          <a:ln>
            <a:noFill/>
          </a:ln>
        </p:spPr>
      </p:pic>
      <p:sp>
        <p:nvSpPr>
          <p:cNvPr id="160" name="Google Shape;160;p44"/>
          <p:cNvSpPr txBox="1"/>
          <p:nvPr/>
        </p:nvSpPr>
        <p:spPr>
          <a:xfrm>
            <a:off x="2225843" y="1"/>
            <a:ext cx="6811691" cy="99715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rPr b="1" i="0" lang="en-US" sz="3200" u="none" cap="none" strike="noStrike">
                <a:solidFill>
                  <a:srgbClr val="0066B2"/>
                </a:solidFill>
                <a:latin typeface="Open Sans"/>
                <a:ea typeface="Open Sans"/>
                <a:cs typeface="Open Sans"/>
                <a:sym typeface="Open Sans"/>
              </a:rPr>
              <a:t>Click to edit Master title style</a:t>
            </a:r>
            <a:endParaRPr b="1" i="0" sz="3200" u="none" cap="none" strike="noStrike">
              <a:solidFill>
                <a:srgbClr val="0066B2"/>
              </a:solidFill>
              <a:latin typeface="Open Sans"/>
              <a:ea typeface="Open Sans"/>
              <a:cs typeface="Open Sans"/>
              <a:sym typeface="Open Sans"/>
            </a:endParaRPr>
          </a:p>
        </p:txBody>
      </p:sp>
      <p:sp>
        <p:nvSpPr>
          <p:cNvPr id="161" name="Google Shape;161;p44"/>
          <p:cNvSpPr txBox="1"/>
          <p:nvPr>
            <p:ph idx="1" type="body"/>
          </p:nvPr>
        </p:nvSpPr>
        <p:spPr>
          <a:xfrm>
            <a:off x="830181" y="1191126"/>
            <a:ext cx="7772399" cy="487279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00037" lvl="5" marL="27432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6pPr>
            <a:lvl7pPr indent="-300037" lvl="6" marL="32004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7pPr>
            <a:lvl8pPr indent="-300037" lvl="7" marL="36576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8pPr>
            <a:lvl9pPr indent="-300037" lvl="8" marL="41148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62" name="Shape 162"/>
        <p:cNvGrpSpPr/>
        <p:nvPr/>
      </p:nvGrpSpPr>
      <p:grpSpPr>
        <a:xfrm>
          <a:off x="0" y="0"/>
          <a:ext cx="0" cy="0"/>
          <a:chOff x="0" y="0"/>
          <a:chExt cx="0" cy="0"/>
        </a:xfrm>
      </p:grpSpPr>
      <p:sp>
        <p:nvSpPr>
          <p:cNvPr id="163" name="Google Shape;163;p45"/>
          <p:cNvSpPr txBox="1"/>
          <p:nvPr>
            <p:ph idx="12" type="sldNum"/>
          </p:nvPr>
        </p:nvSpPr>
        <p:spPr>
          <a:xfrm>
            <a:off x="304800" y="6629400"/>
            <a:ext cx="762000" cy="2286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i="0" sz="619" u="none" cap="none" strike="noStrike">
                <a:solidFill>
                  <a:srgbClr val="F85B14"/>
                </a:solidFill>
                <a:latin typeface="Calibri"/>
                <a:ea typeface="Calibri"/>
                <a:cs typeface="Calibri"/>
                <a:sym typeface="Calibri"/>
              </a:defRPr>
            </a:lvl1pPr>
            <a:lvl2pPr indent="0" lvl="1" marL="0" algn="l">
              <a:spcBef>
                <a:spcPts val="0"/>
              </a:spcBef>
              <a:buNone/>
              <a:defRPr b="0" i="0" sz="619" u="none" cap="none" strike="noStrike">
                <a:solidFill>
                  <a:srgbClr val="F85B14"/>
                </a:solidFill>
                <a:latin typeface="Calibri"/>
                <a:ea typeface="Calibri"/>
                <a:cs typeface="Calibri"/>
                <a:sym typeface="Calibri"/>
              </a:defRPr>
            </a:lvl2pPr>
            <a:lvl3pPr indent="0" lvl="2" marL="0" algn="l">
              <a:spcBef>
                <a:spcPts val="0"/>
              </a:spcBef>
              <a:buNone/>
              <a:defRPr b="0" i="0" sz="619" u="none" cap="none" strike="noStrike">
                <a:solidFill>
                  <a:srgbClr val="F85B14"/>
                </a:solidFill>
                <a:latin typeface="Calibri"/>
                <a:ea typeface="Calibri"/>
                <a:cs typeface="Calibri"/>
                <a:sym typeface="Calibri"/>
              </a:defRPr>
            </a:lvl3pPr>
            <a:lvl4pPr indent="0" lvl="3" marL="0" algn="l">
              <a:spcBef>
                <a:spcPts val="0"/>
              </a:spcBef>
              <a:buNone/>
              <a:defRPr b="0" i="0" sz="619" u="none" cap="none" strike="noStrike">
                <a:solidFill>
                  <a:srgbClr val="F85B14"/>
                </a:solidFill>
                <a:latin typeface="Calibri"/>
                <a:ea typeface="Calibri"/>
                <a:cs typeface="Calibri"/>
                <a:sym typeface="Calibri"/>
              </a:defRPr>
            </a:lvl4pPr>
            <a:lvl5pPr indent="0" lvl="4" marL="0" algn="l">
              <a:spcBef>
                <a:spcPts val="0"/>
              </a:spcBef>
              <a:buNone/>
              <a:defRPr b="0" i="0" sz="619" u="none" cap="none" strike="noStrike">
                <a:solidFill>
                  <a:srgbClr val="F85B14"/>
                </a:solidFill>
                <a:latin typeface="Calibri"/>
                <a:ea typeface="Calibri"/>
                <a:cs typeface="Calibri"/>
                <a:sym typeface="Calibri"/>
              </a:defRPr>
            </a:lvl5pPr>
            <a:lvl6pPr indent="0" lvl="5" marL="0" algn="l">
              <a:spcBef>
                <a:spcPts val="0"/>
              </a:spcBef>
              <a:buNone/>
              <a:defRPr b="0" i="0" sz="619" u="none" cap="none" strike="noStrike">
                <a:solidFill>
                  <a:srgbClr val="F85B14"/>
                </a:solidFill>
                <a:latin typeface="Calibri"/>
                <a:ea typeface="Calibri"/>
                <a:cs typeface="Calibri"/>
                <a:sym typeface="Calibri"/>
              </a:defRPr>
            </a:lvl6pPr>
            <a:lvl7pPr indent="0" lvl="6" marL="0" algn="l">
              <a:spcBef>
                <a:spcPts val="0"/>
              </a:spcBef>
              <a:buNone/>
              <a:defRPr b="0" i="0" sz="619" u="none" cap="none" strike="noStrike">
                <a:solidFill>
                  <a:srgbClr val="F85B14"/>
                </a:solidFill>
                <a:latin typeface="Calibri"/>
                <a:ea typeface="Calibri"/>
                <a:cs typeface="Calibri"/>
                <a:sym typeface="Calibri"/>
              </a:defRPr>
            </a:lvl7pPr>
            <a:lvl8pPr indent="0" lvl="7" marL="0" algn="l">
              <a:spcBef>
                <a:spcPts val="0"/>
              </a:spcBef>
              <a:buNone/>
              <a:defRPr b="0" i="0" sz="619" u="none" cap="none" strike="noStrike">
                <a:solidFill>
                  <a:srgbClr val="F85B14"/>
                </a:solidFill>
                <a:latin typeface="Calibri"/>
                <a:ea typeface="Calibri"/>
                <a:cs typeface="Calibri"/>
                <a:sym typeface="Calibri"/>
              </a:defRPr>
            </a:lvl8pPr>
            <a:lvl9pPr indent="0" lvl="8" marL="0" algn="l">
              <a:spcBef>
                <a:spcPts val="0"/>
              </a:spcBef>
              <a:buNone/>
              <a:defRPr b="0" i="0" sz="619" u="none" cap="none" strike="noStrike">
                <a:solidFill>
                  <a:srgbClr val="F85B14"/>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164" name="Google Shape;164;p45"/>
          <p:cNvSpPr/>
          <p:nvPr/>
        </p:nvSpPr>
        <p:spPr>
          <a:xfrm>
            <a:off x="-152400" y="0"/>
            <a:ext cx="9448800" cy="7010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pic>
        <p:nvPicPr>
          <p:cNvPr id="165" name="Google Shape;165;p45"/>
          <p:cNvPicPr preferRelativeResize="0"/>
          <p:nvPr/>
        </p:nvPicPr>
        <p:blipFill rotWithShape="1">
          <a:blip r:embed="rId2">
            <a:alphaModFix/>
          </a:blip>
          <a:srcRect b="0" l="0" r="0" t="0"/>
          <a:stretch/>
        </p:blipFill>
        <p:spPr>
          <a:xfrm>
            <a:off x="416425" y="0"/>
            <a:ext cx="2021977" cy="990600"/>
          </a:xfrm>
          <a:prstGeom prst="rect">
            <a:avLst/>
          </a:prstGeom>
          <a:noFill/>
          <a:ln>
            <a:noFill/>
          </a:ln>
        </p:spPr>
      </p:pic>
      <p:cxnSp>
        <p:nvCxnSpPr>
          <p:cNvPr id="166" name="Google Shape;166;p45"/>
          <p:cNvCxnSpPr/>
          <p:nvPr/>
        </p:nvCxnSpPr>
        <p:spPr>
          <a:xfrm>
            <a:off x="601134" y="914400"/>
            <a:ext cx="8009466" cy="0"/>
          </a:xfrm>
          <a:prstGeom prst="straightConnector1">
            <a:avLst/>
          </a:prstGeom>
          <a:noFill/>
          <a:ln cap="flat" cmpd="sng" w="9525">
            <a:solidFill>
              <a:schemeClr val="accent6"/>
            </a:solidFill>
            <a:prstDash val="solid"/>
            <a:round/>
            <a:headEnd len="sm" w="sm" type="none"/>
            <a:tailEnd len="sm" w="sm" type="none"/>
          </a:ln>
        </p:spPr>
      </p:cxnSp>
      <p:pic>
        <p:nvPicPr>
          <p:cNvPr descr="D:\2014\FCC\Slide FPT for Global\Line ngang.png" id="167" name="Google Shape;167;p45"/>
          <p:cNvPicPr preferRelativeResize="0"/>
          <p:nvPr/>
        </p:nvPicPr>
        <p:blipFill rotWithShape="1">
          <a:blip r:embed="rId3">
            <a:alphaModFix/>
          </a:blip>
          <a:srcRect b="0" l="0" r="0" t="0"/>
          <a:stretch/>
        </p:blipFill>
        <p:spPr>
          <a:xfrm>
            <a:off x="-152400" y="6770266"/>
            <a:ext cx="9448800" cy="240134"/>
          </a:xfrm>
          <a:prstGeom prst="rect">
            <a:avLst/>
          </a:prstGeom>
          <a:noFill/>
          <a:ln>
            <a:noFill/>
          </a:ln>
        </p:spPr>
      </p:pic>
      <p:sp>
        <p:nvSpPr>
          <p:cNvPr id="168" name="Google Shape;168;p45"/>
          <p:cNvSpPr txBox="1"/>
          <p:nvPr>
            <p:ph idx="1" type="body"/>
          </p:nvPr>
        </p:nvSpPr>
        <p:spPr>
          <a:xfrm>
            <a:off x="830181" y="1191126"/>
            <a:ext cx="7772399" cy="487279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00037" lvl="5" marL="27432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6pPr>
            <a:lvl7pPr indent="-300037" lvl="6" marL="32004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7pPr>
            <a:lvl8pPr indent="-300037" lvl="7" marL="36576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8pPr>
            <a:lvl9pPr indent="-300037" lvl="8" marL="41148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9pPr>
          </a:lstStyle>
          <a:p/>
        </p:txBody>
      </p:sp>
      <p:sp>
        <p:nvSpPr>
          <p:cNvPr id="169" name="Google Shape;169;p45"/>
          <p:cNvSpPr txBox="1"/>
          <p:nvPr/>
        </p:nvSpPr>
        <p:spPr>
          <a:xfrm>
            <a:off x="2225843" y="1"/>
            <a:ext cx="6811691" cy="99715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rPr b="1" i="0" lang="en-US" sz="3200" u="none" cap="none" strike="noStrike">
                <a:solidFill>
                  <a:srgbClr val="0066B2"/>
                </a:solidFill>
                <a:latin typeface="Open Sans"/>
                <a:ea typeface="Open Sans"/>
                <a:cs typeface="Open Sans"/>
                <a:sym typeface="Open Sans"/>
              </a:rPr>
              <a:t>Click to edit Master title style</a:t>
            </a:r>
            <a:endParaRPr b="1" i="0" sz="3200" u="none" cap="none" strike="noStrike">
              <a:solidFill>
                <a:srgbClr val="0066B2"/>
              </a:solidFill>
              <a:latin typeface="Open Sans"/>
              <a:ea typeface="Open Sans"/>
              <a:cs typeface="Open Sans"/>
              <a:sym typeface="Open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70" name="Shape 170"/>
        <p:cNvGrpSpPr/>
        <p:nvPr/>
      </p:nvGrpSpPr>
      <p:grpSpPr>
        <a:xfrm>
          <a:off x="0" y="0"/>
          <a:ext cx="0" cy="0"/>
          <a:chOff x="0" y="0"/>
          <a:chExt cx="0" cy="0"/>
        </a:xfrm>
      </p:grpSpPr>
      <p:sp>
        <p:nvSpPr>
          <p:cNvPr id="171" name="Google Shape;171;p46"/>
          <p:cNvSpPr txBox="1"/>
          <p:nvPr>
            <p:ph idx="12" type="sldNum"/>
          </p:nvPr>
        </p:nvSpPr>
        <p:spPr>
          <a:xfrm>
            <a:off x="304800" y="6629400"/>
            <a:ext cx="762000" cy="2286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i="0" sz="619" u="none" cap="none" strike="noStrike">
                <a:solidFill>
                  <a:srgbClr val="F85B14"/>
                </a:solidFill>
                <a:latin typeface="Calibri"/>
                <a:ea typeface="Calibri"/>
                <a:cs typeface="Calibri"/>
                <a:sym typeface="Calibri"/>
              </a:defRPr>
            </a:lvl1pPr>
            <a:lvl2pPr indent="0" lvl="1" marL="0" algn="l">
              <a:spcBef>
                <a:spcPts val="0"/>
              </a:spcBef>
              <a:buNone/>
              <a:defRPr b="0" i="0" sz="619" u="none" cap="none" strike="noStrike">
                <a:solidFill>
                  <a:srgbClr val="F85B14"/>
                </a:solidFill>
                <a:latin typeface="Calibri"/>
                <a:ea typeface="Calibri"/>
                <a:cs typeface="Calibri"/>
                <a:sym typeface="Calibri"/>
              </a:defRPr>
            </a:lvl2pPr>
            <a:lvl3pPr indent="0" lvl="2" marL="0" algn="l">
              <a:spcBef>
                <a:spcPts val="0"/>
              </a:spcBef>
              <a:buNone/>
              <a:defRPr b="0" i="0" sz="619" u="none" cap="none" strike="noStrike">
                <a:solidFill>
                  <a:srgbClr val="F85B14"/>
                </a:solidFill>
                <a:latin typeface="Calibri"/>
                <a:ea typeface="Calibri"/>
                <a:cs typeface="Calibri"/>
                <a:sym typeface="Calibri"/>
              </a:defRPr>
            </a:lvl3pPr>
            <a:lvl4pPr indent="0" lvl="3" marL="0" algn="l">
              <a:spcBef>
                <a:spcPts val="0"/>
              </a:spcBef>
              <a:buNone/>
              <a:defRPr b="0" i="0" sz="619" u="none" cap="none" strike="noStrike">
                <a:solidFill>
                  <a:srgbClr val="F85B14"/>
                </a:solidFill>
                <a:latin typeface="Calibri"/>
                <a:ea typeface="Calibri"/>
                <a:cs typeface="Calibri"/>
                <a:sym typeface="Calibri"/>
              </a:defRPr>
            </a:lvl4pPr>
            <a:lvl5pPr indent="0" lvl="4" marL="0" algn="l">
              <a:spcBef>
                <a:spcPts val="0"/>
              </a:spcBef>
              <a:buNone/>
              <a:defRPr b="0" i="0" sz="619" u="none" cap="none" strike="noStrike">
                <a:solidFill>
                  <a:srgbClr val="F85B14"/>
                </a:solidFill>
                <a:latin typeface="Calibri"/>
                <a:ea typeface="Calibri"/>
                <a:cs typeface="Calibri"/>
                <a:sym typeface="Calibri"/>
              </a:defRPr>
            </a:lvl5pPr>
            <a:lvl6pPr indent="0" lvl="5" marL="0" algn="l">
              <a:spcBef>
                <a:spcPts val="0"/>
              </a:spcBef>
              <a:buNone/>
              <a:defRPr b="0" i="0" sz="619" u="none" cap="none" strike="noStrike">
                <a:solidFill>
                  <a:srgbClr val="F85B14"/>
                </a:solidFill>
                <a:latin typeface="Calibri"/>
                <a:ea typeface="Calibri"/>
                <a:cs typeface="Calibri"/>
                <a:sym typeface="Calibri"/>
              </a:defRPr>
            </a:lvl6pPr>
            <a:lvl7pPr indent="0" lvl="6" marL="0" algn="l">
              <a:spcBef>
                <a:spcPts val="0"/>
              </a:spcBef>
              <a:buNone/>
              <a:defRPr b="0" i="0" sz="619" u="none" cap="none" strike="noStrike">
                <a:solidFill>
                  <a:srgbClr val="F85B14"/>
                </a:solidFill>
                <a:latin typeface="Calibri"/>
                <a:ea typeface="Calibri"/>
                <a:cs typeface="Calibri"/>
                <a:sym typeface="Calibri"/>
              </a:defRPr>
            </a:lvl7pPr>
            <a:lvl8pPr indent="0" lvl="7" marL="0" algn="l">
              <a:spcBef>
                <a:spcPts val="0"/>
              </a:spcBef>
              <a:buNone/>
              <a:defRPr b="0" i="0" sz="619" u="none" cap="none" strike="noStrike">
                <a:solidFill>
                  <a:srgbClr val="F85B14"/>
                </a:solidFill>
                <a:latin typeface="Calibri"/>
                <a:ea typeface="Calibri"/>
                <a:cs typeface="Calibri"/>
                <a:sym typeface="Calibri"/>
              </a:defRPr>
            </a:lvl8pPr>
            <a:lvl9pPr indent="0" lvl="8" marL="0" algn="l">
              <a:spcBef>
                <a:spcPts val="0"/>
              </a:spcBef>
              <a:buNone/>
              <a:defRPr b="0" i="0" sz="619" u="none" cap="none" strike="noStrike">
                <a:solidFill>
                  <a:srgbClr val="F85B14"/>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172" name="Google Shape;172;p46"/>
          <p:cNvSpPr/>
          <p:nvPr/>
        </p:nvSpPr>
        <p:spPr>
          <a:xfrm>
            <a:off x="-152400" y="0"/>
            <a:ext cx="9448800" cy="7010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pic>
        <p:nvPicPr>
          <p:cNvPr id="173" name="Google Shape;173;p46"/>
          <p:cNvPicPr preferRelativeResize="0"/>
          <p:nvPr/>
        </p:nvPicPr>
        <p:blipFill rotWithShape="1">
          <a:blip r:embed="rId2">
            <a:alphaModFix/>
          </a:blip>
          <a:srcRect b="0" l="0" r="0" t="0"/>
          <a:stretch/>
        </p:blipFill>
        <p:spPr>
          <a:xfrm>
            <a:off x="416425" y="0"/>
            <a:ext cx="2021977" cy="990600"/>
          </a:xfrm>
          <a:prstGeom prst="rect">
            <a:avLst/>
          </a:prstGeom>
          <a:noFill/>
          <a:ln>
            <a:noFill/>
          </a:ln>
        </p:spPr>
      </p:pic>
      <p:cxnSp>
        <p:nvCxnSpPr>
          <p:cNvPr id="174" name="Google Shape;174;p46"/>
          <p:cNvCxnSpPr/>
          <p:nvPr/>
        </p:nvCxnSpPr>
        <p:spPr>
          <a:xfrm>
            <a:off x="601134" y="914400"/>
            <a:ext cx="8009466" cy="0"/>
          </a:xfrm>
          <a:prstGeom prst="straightConnector1">
            <a:avLst/>
          </a:prstGeom>
          <a:noFill/>
          <a:ln cap="flat" cmpd="sng" w="9525">
            <a:solidFill>
              <a:schemeClr val="accent6"/>
            </a:solidFill>
            <a:prstDash val="solid"/>
            <a:round/>
            <a:headEnd len="sm" w="sm" type="none"/>
            <a:tailEnd len="sm" w="sm" type="none"/>
          </a:ln>
        </p:spPr>
      </p:cxnSp>
      <p:pic>
        <p:nvPicPr>
          <p:cNvPr descr="D:\2014\FCC\Slide FPT for Global\Line ngang.png" id="175" name="Google Shape;175;p46"/>
          <p:cNvPicPr preferRelativeResize="0"/>
          <p:nvPr/>
        </p:nvPicPr>
        <p:blipFill rotWithShape="1">
          <a:blip r:embed="rId3">
            <a:alphaModFix/>
          </a:blip>
          <a:srcRect b="0" l="0" r="0" t="0"/>
          <a:stretch/>
        </p:blipFill>
        <p:spPr>
          <a:xfrm>
            <a:off x="-152400" y="6770266"/>
            <a:ext cx="9448800" cy="240134"/>
          </a:xfrm>
          <a:prstGeom prst="rect">
            <a:avLst/>
          </a:prstGeom>
          <a:noFill/>
          <a:ln>
            <a:noFill/>
          </a:ln>
        </p:spPr>
      </p:pic>
      <p:sp>
        <p:nvSpPr>
          <p:cNvPr id="176" name="Google Shape;176;p46"/>
          <p:cNvSpPr txBox="1"/>
          <p:nvPr/>
        </p:nvSpPr>
        <p:spPr>
          <a:xfrm>
            <a:off x="2225843" y="1"/>
            <a:ext cx="6811691" cy="99715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rPr b="1" i="0" lang="en-US" sz="3200" u="none" cap="none" strike="noStrike">
                <a:solidFill>
                  <a:srgbClr val="0066B2"/>
                </a:solidFill>
                <a:latin typeface="Open Sans"/>
                <a:ea typeface="Open Sans"/>
                <a:cs typeface="Open Sans"/>
                <a:sym typeface="Open Sans"/>
              </a:rPr>
              <a:t>Click to edit Master title style</a:t>
            </a:r>
            <a:endParaRPr b="1" i="0" sz="3200" u="none" cap="none" strike="noStrike">
              <a:solidFill>
                <a:srgbClr val="0066B2"/>
              </a:solidFill>
              <a:latin typeface="Open Sans"/>
              <a:ea typeface="Open Sans"/>
              <a:cs typeface="Open Sans"/>
              <a:sym typeface="Open Sans"/>
            </a:endParaRPr>
          </a:p>
        </p:txBody>
      </p:sp>
      <p:sp>
        <p:nvSpPr>
          <p:cNvPr id="177" name="Google Shape;177;p46"/>
          <p:cNvSpPr txBox="1"/>
          <p:nvPr>
            <p:ph idx="1" type="body"/>
          </p:nvPr>
        </p:nvSpPr>
        <p:spPr>
          <a:xfrm>
            <a:off x="830181" y="1191126"/>
            <a:ext cx="7772399" cy="487279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00037" lvl="5" marL="27432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6pPr>
            <a:lvl7pPr indent="-300037" lvl="6" marL="32004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7pPr>
            <a:lvl8pPr indent="-300037" lvl="7" marL="36576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8pPr>
            <a:lvl9pPr indent="-300037" lvl="8" marL="41148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p:cSld name="6_Title and Content">
    <p:spTree>
      <p:nvGrpSpPr>
        <p:cNvPr id="178" name="Shape 178"/>
        <p:cNvGrpSpPr/>
        <p:nvPr/>
      </p:nvGrpSpPr>
      <p:grpSpPr>
        <a:xfrm>
          <a:off x="0" y="0"/>
          <a:ext cx="0" cy="0"/>
          <a:chOff x="0" y="0"/>
          <a:chExt cx="0" cy="0"/>
        </a:xfrm>
      </p:grpSpPr>
      <p:sp>
        <p:nvSpPr>
          <p:cNvPr id="179" name="Google Shape;179;p47"/>
          <p:cNvSpPr txBox="1"/>
          <p:nvPr>
            <p:ph idx="12" type="sldNum"/>
          </p:nvPr>
        </p:nvSpPr>
        <p:spPr>
          <a:xfrm>
            <a:off x="304800" y="6629400"/>
            <a:ext cx="762000" cy="2286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i="0" sz="619" u="none" cap="none" strike="noStrike">
                <a:solidFill>
                  <a:srgbClr val="F85B14"/>
                </a:solidFill>
                <a:latin typeface="Calibri"/>
                <a:ea typeface="Calibri"/>
                <a:cs typeface="Calibri"/>
                <a:sym typeface="Calibri"/>
              </a:defRPr>
            </a:lvl1pPr>
            <a:lvl2pPr indent="0" lvl="1" marL="0" algn="l">
              <a:spcBef>
                <a:spcPts val="0"/>
              </a:spcBef>
              <a:buNone/>
              <a:defRPr b="0" i="0" sz="619" u="none" cap="none" strike="noStrike">
                <a:solidFill>
                  <a:srgbClr val="F85B14"/>
                </a:solidFill>
                <a:latin typeface="Calibri"/>
                <a:ea typeface="Calibri"/>
                <a:cs typeface="Calibri"/>
                <a:sym typeface="Calibri"/>
              </a:defRPr>
            </a:lvl2pPr>
            <a:lvl3pPr indent="0" lvl="2" marL="0" algn="l">
              <a:spcBef>
                <a:spcPts val="0"/>
              </a:spcBef>
              <a:buNone/>
              <a:defRPr b="0" i="0" sz="619" u="none" cap="none" strike="noStrike">
                <a:solidFill>
                  <a:srgbClr val="F85B14"/>
                </a:solidFill>
                <a:latin typeface="Calibri"/>
                <a:ea typeface="Calibri"/>
                <a:cs typeface="Calibri"/>
                <a:sym typeface="Calibri"/>
              </a:defRPr>
            </a:lvl3pPr>
            <a:lvl4pPr indent="0" lvl="3" marL="0" algn="l">
              <a:spcBef>
                <a:spcPts val="0"/>
              </a:spcBef>
              <a:buNone/>
              <a:defRPr b="0" i="0" sz="619" u="none" cap="none" strike="noStrike">
                <a:solidFill>
                  <a:srgbClr val="F85B14"/>
                </a:solidFill>
                <a:latin typeface="Calibri"/>
                <a:ea typeface="Calibri"/>
                <a:cs typeface="Calibri"/>
                <a:sym typeface="Calibri"/>
              </a:defRPr>
            </a:lvl4pPr>
            <a:lvl5pPr indent="0" lvl="4" marL="0" algn="l">
              <a:spcBef>
                <a:spcPts val="0"/>
              </a:spcBef>
              <a:buNone/>
              <a:defRPr b="0" i="0" sz="619" u="none" cap="none" strike="noStrike">
                <a:solidFill>
                  <a:srgbClr val="F85B14"/>
                </a:solidFill>
                <a:latin typeface="Calibri"/>
                <a:ea typeface="Calibri"/>
                <a:cs typeface="Calibri"/>
                <a:sym typeface="Calibri"/>
              </a:defRPr>
            </a:lvl5pPr>
            <a:lvl6pPr indent="0" lvl="5" marL="0" algn="l">
              <a:spcBef>
                <a:spcPts val="0"/>
              </a:spcBef>
              <a:buNone/>
              <a:defRPr b="0" i="0" sz="619" u="none" cap="none" strike="noStrike">
                <a:solidFill>
                  <a:srgbClr val="F85B14"/>
                </a:solidFill>
                <a:latin typeface="Calibri"/>
                <a:ea typeface="Calibri"/>
                <a:cs typeface="Calibri"/>
                <a:sym typeface="Calibri"/>
              </a:defRPr>
            </a:lvl6pPr>
            <a:lvl7pPr indent="0" lvl="6" marL="0" algn="l">
              <a:spcBef>
                <a:spcPts val="0"/>
              </a:spcBef>
              <a:buNone/>
              <a:defRPr b="0" i="0" sz="619" u="none" cap="none" strike="noStrike">
                <a:solidFill>
                  <a:srgbClr val="F85B14"/>
                </a:solidFill>
                <a:latin typeface="Calibri"/>
                <a:ea typeface="Calibri"/>
                <a:cs typeface="Calibri"/>
                <a:sym typeface="Calibri"/>
              </a:defRPr>
            </a:lvl7pPr>
            <a:lvl8pPr indent="0" lvl="7" marL="0" algn="l">
              <a:spcBef>
                <a:spcPts val="0"/>
              </a:spcBef>
              <a:buNone/>
              <a:defRPr b="0" i="0" sz="619" u="none" cap="none" strike="noStrike">
                <a:solidFill>
                  <a:srgbClr val="F85B14"/>
                </a:solidFill>
                <a:latin typeface="Calibri"/>
                <a:ea typeface="Calibri"/>
                <a:cs typeface="Calibri"/>
                <a:sym typeface="Calibri"/>
              </a:defRPr>
            </a:lvl8pPr>
            <a:lvl9pPr indent="0" lvl="8" marL="0" algn="l">
              <a:spcBef>
                <a:spcPts val="0"/>
              </a:spcBef>
              <a:buNone/>
              <a:defRPr b="0" i="0" sz="619" u="none" cap="none" strike="noStrike">
                <a:solidFill>
                  <a:srgbClr val="F85B14"/>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180" name="Google Shape;180;p47"/>
          <p:cNvSpPr/>
          <p:nvPr/>
        </p:nvSpPr>
        <p:spPr>
          <a:xfrm>
            <a:off x="-152400" y="0"/>
            <a:ext cx="9448800" cy="7010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pic>
        <p:nvPicPr>
          <p:cNvPr id="181" name="Google Shape;181;p47"/>
          <p:cNvPicPr preferRelativeResize="0"/>
          <p:nvPr/>
        </p:nvPicPr>
        <p:blipFill rotWithShape="1">
          <a:blip r:embed="rId2">
            <a:alphaModFix/>
          </a:blip>
          <a:srcRect b="0" l="0" r="0" t="0"/>
          <a:stretch/>
        </p:blipFill>
        <p:spPr>
          <a:xfrm>
            <a:off x="416425" y="0"/>
            <a:ext cx="2021977" cy="990600"/>
          </a:xfrm>
          <a:prstGeom prst="rect">
            <a:avLst/>
          </a:prstGeom>
          <a:noFill/>
          <a:ln>
            <a:noFill/>
          </a:ln>
        </p:spPr>
      </p:pic>
      <p:cxnSp>
        <p:nvCxnSpPr>
          <p:cNvPr id="182" name="Google Shape;182;p47"/>
          <p:cNvCxnSpPr/>
          <p:nvPr/>
        </p:nvCxnSpPr>
        <p:spPr>
          <a:xfrm>
            <a:off x="601134" y="914400"/>
            <a:ext cx="8009466" cy="0"/>
          </a:xfrm>
          <a:prstGeom prst="straightConnector1">
            <a:avLst/>
          </a:prstGeom>
          <a:noFill/>
          <a:ln cap="flat" cmpd="sng" w="9525">
            <a:solidFill>
              <a:schemeClr val="accent6"/>
            </a:solidFill>
            <a:prstDash val="solid"/>
            <a:round/>
            <a:headEnd len="sm" w="sm" type="none"/>
            <a:tailEnd len="sm" w="sm" type="none"/>
          </a:ln>
        </p:spPr>
      </p:cxnSp>
      <p:pic>
        <p:nvPicPr>
          <p:cNvPr descr="D:\2014\FCC\Slide FPT for Global\Line ngang.png" id="183" name="Google Shape;183;p47"/>
          <p:cNvPicPr preferRelativeResize="0"/>
          <p:nvPr/>
        </p:nvPicPr>
        <p:blipFill rotWithShape="1">
          <a:blip r:embed="rId3">
            <a:alphaModFix/>
          </a:blip>
          <a:srcRect b="0" l="0" r="0" t="0"/>
          <a:stretch/>
        </p:blipFill>
        <p:spPr>
          <a:xfrm>
            <a:off x="-152400" y="6770266"/>
            <a:ext cx="9448800" cy="240134"/>
          </a:xfrm>
          <a:prstGeom prst="rect">
            <a:avLst/>
          </a:prstGeom>
          <a:noFill/>
          <a:ln>
            <a:noFill/>
          </a:ln>
        </p:spPr>
      </p:pic>
      <p:sp>
        <p:nvSpPr>
          <p:cNvPr id="184" name="Google Shape;184;p47"/>
          <p:cNvSpPr txBox="1"/>
          <p:nvPr/>
        </p:nvSpPr>
        <p:spPr>
          <a:xfrm>
            <a:off x="2164963" y="163126"/>
            <a:ext cx="6811691" cy="99715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rPr b="1" i="0" lang="en-US" sz="3200" u="none" cap="none" strike="noStrike">
                <a:solidFill>
                  <a:srgbClr val="0066B2"/>
                </a:solidFill>
                <a:latin typeface="Open Sans"/>
                <a:ea typeface="Open Sans"/>
                <a:cs typeface="Open Sans"/>
                <a:sym typeface="Open Sans"/>
              </a:rPr>
              <a:t>Click to edit Master title style</a:t>
            </a:r>
            <a:endParaRPr b="1" i="0" sz="3200" u="none" cap="none" strike="noStrike">
              <a:solidFill>
                <a:srgbClr val="0066B2"/>
              </a:solidFill>
              <a:latin typeface="Open Sans"/>
              <a:ea typeface="Open Sans"/>
              <a:cs typeface="Open Sans"/>
              <a:sym typeface="Open Sans"/>
            </a:endParaRPr>
          </a:p>
        </p:txBody>
      </p:sp>
      <p:sp>
        <p:nvSpPr>
          <p:cNvPr id="185" name="Google Shape;185;p47"/>
          <p:cNvSpPr txBox="1"/>
          <p:nvPr>
            <p:ph idx="1" type="body"/>
          </p:nvPr>
        </p:nvSpPr>
        <p:spPr>
          <a:xfrm>
            <a:off x="830181" y="1191125"/>
            <a:ext cx="7772399" cy="5065295"/>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00037" lvl="5" marL="27432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6pPr>
            <a:lvl7pPr indent="-300037" lvl="6" marL="32004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7pPr>
            <a:lvl8pPr indent="-300037" lvl="7" marL="36576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8pPr>
            <a:lvl9pPr indent="-300037" lvl="8" marL="41148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and Content">
  <p:cSld name="7_Title and Content">
    <p:spTree>
      <p:nvGrpSpPr>
        <p:cNvPr id="186" name="Shape 186"/>
        <p:cNvGrpSpPr/>
        <p:nvPr/>
      </p:nvGrpSpPr>
      <p:grpSpPr>
        <a:xfrm>
          <a:off x="0" y="0"/>
          <a:ext cx="0" cy="0"/>
          <a:chOff x="0" y="0"/>
          <a:chExt cx="0" cy="0"/>
        </a:xfrm>
      </p:grpSpPr>
      <p:sp>
        <p:nvSpPr>
          <p:cNvPr id="187" name="Google Shape;187;p48"/>
          <p:cNvSpPr txBox="1"/>
          <p:nvPr>
            <p:ph idx="12" type="sldNum"/>
          </p:nvPr>
        </p:nvSpPr>
        <p:spPr>
          <a:xfrm>
            <a:off x="304800" y="6629400"/>
            <a:ext cx="762000" cy="2286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i="0" sz="619" u="none" cap="none" strike="noStrike">
                <a:solidFill>
                  <a:srgbClr val="F85B14"/>
                </a:solidFill>
                <a:latin typeface="Calibri"/>
                <a:ea typeface="Calibri"/>
                <a:cs typeface="Calibri"/>
                <a:sym typeface="Calibri"/>
              </a:defRPr>
            </a:lvl1pPr>
            <a:lvl2pPr indent="0" lvl="1" marL="0" algn="l">
              <a:spcBef>
                <a:spcPts val="0"/>
              </a:spcBef>
              <a:buNone/>
              <a:defRPr b="0" i="0" sz="619" u="none" cap="none" strike="noStrike">
                <a:solidFill>
                  <a:srgbClr val="F85B14"/>
                </a:solidFill>
                <a:latin typeface="Calibri"/>
                <a:ea typeface="Calibri"/>
                <a:cs typeface="Calibri"/>
                <a:sym typeface="Calibri"/>
              </a:defRPr>
            </a:lvl2pPr>
            <a:lvl3pPr indent="0" lvl="2" marL="0" algn="l">
              <a:spcBef>
                <a:spcPts val="0"/>
              </a:spcBef>
              <a:buNone/>
              <a:defRPr b="0" i="0" sz="619" u="none" cap="none" strike="noStrike">
                <a:solidFill>
                  <a:srgbClr val="F85B14"/>
                </a:solidFill>
                <a:latin typeface="Calibri"/>
                <a:ea typeface="Calibri"/>
                <a:cs typeface="Calibri"/>
                <a:sym typeface="Calibri"/>
              </a:defRPr>
            </a:lvl3pPr>
            <a:lvl4pPr indent="0" lvl="3" marL="0" algn="l">
              <a:spcBef>
                <a:spcPts val="0"/>
              </a:spcBef>
              <a:buNone/>
              <a:defRPr b="0" i="0" sz="619" u="none" cap="none" strike="noStrike">
                <a:solidFill>
                  <a:srgbClr val="F85B14"/>
                </a:solidFill>
                <a:latin typeface="Calibri"/>
                <a:ea typeface="Calibri"/>
                <a:cs typeface="Calibri"/>
                <a:sym typeface="Calibri"/>
              </a:defRPr>
            </a:lvl4pPr>
            <a:lvl5pPr indent="0" lvl="4" marL="0" algn="l">
              <a:spcBef>
                <a:spcPts val="0"/>
              </a:spcBef>
              <a:buNone/>
              <a:defRPr b="0" i="0" sz="619" u="none" cap="none" strike="noStrike">
                <a:solidFill>
                  <a:srgbClr val="F85B14"/>
                </a:solidFill>
                <a:latin typeface="Calibri"/>
                <a:ea typeface="Calibri"/>
                <a:cs typeface="Calibri"/>
                <a:sym typeface="Calibri"/>
              </a:defRPr>
            </a:lvl5pPr>
            <a:lvl6pPr indent="0" lvl="5" marL="0" algn="l">
              <a:spcBef>
                <a:spcPts val="0"/>
              </a:spcBef>
              <a:buNone/>
              <a:defRPr b="0" i="0" sz="619" u="none" cap="none" strike="noStrike">
                <a:solidFill>
                  <a:srgbClr val="F85B14"/>
                </a:solidFill>
                <a:latin typeface="Calibri"/>
                <a:ea typeface="Calibri"/>
                <a:cs typeface="Calibri"/>
                <a:sym typeface="Calibri"/>
              </a:defRPr>
            </a:lvl6pPr>
            <a:lvl7pPr indent="0" lvl="6" marL="0" algn="l">
              <a:spcBef>
                <a:spcPts val="0"/>
              </a:spcBef>
              <a:buNone/>
              <a:defRPr b="0" i="0" sz="619" u="none" cap="none" strike="noStrike">
                <a:solidFill>
                  <a:srgbClr val="F85B14"/>
                </a:solidFill>
                <a:latin typeface="Calibri"/>
                <a:ea typeface="Calibri"/>
                <a:cs typeface="Calibri"/>
                <a:sym typeface="Calibri"/>
              </a:defRPr>
            </a:lvl7pPr>
            <a:lvl8pPr indent="0" lvl="7" marL="0" algn="l">
              <a:spcBef>
                <a:spcPts val="0"/>
              </a:spcBef>
              <a:buNone/>
              <a:defRPr b="0" i="0" sz="619" u="none" cap="none" strike="noStrike">
                <a:solidFill>
                  <a:srgbClr val="F85B14"/>
                </a:solidFill>
                <a:latin typeface="Calibri"/>
                <a:ea typeface="Calibri"/>
                <a:cs typeface="Calibri"/>
                <a:sym typeface="Calibri"/>
              </a:defRPr>
            </a:lvl8pPr>
            <a:lvl9pPr indent="0" lvl="8" marL="0" algn="l">
              <a:spcBef>
                <a:spcPts val="0"/>
              </a:spcBef>
              <a:buNone/>
              <a:defRPr b="0" i="0" sz="619" u="none" cap="none" strike="noStrike">
                <a:solidFill>
                  <a:srgbClr val="F85B14"/>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188" name="Google Shape;188;p48"/>
          <p:cNvSpPr/>
          <p:nvPr/>
        </p:nvSpPr>
        <p:spPr>
          <a:xfrm>
            <a:off x="-152400" y="0"/>
            <a:ext cx="9448800" cy="7010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pic>
        <p:nvPicPr>
          <p:cNvPr id="189" name="Google Shape;189;p48"/>
          <p:cNvPicPr preferRelativeResize="0"/>
          <p:nvPr/>
        </p:nvPicPr>
        <p:blipFill rotWithShape="1">
          <a:blip r:embed="rId2">
            <a:alphaModFix/>
          </a:blip>
          <a:srcRect b="0" l="0" r="0" t="0"/>
          <a:stretch/>
        </p:blipFill>
        <p:spPr>
          <a:xfrm>
            <a:off x="416425" y="0"/>
            <a:ext cx="2021977" cy="990600"/>
          </a:xfrm>
          <a:prstGeom prst="rect">
            <a:avLst/>
          </a:prstGeom>
          <a:noFill/>
          <a:ln>
            <a:noFill/>
          </a:ln>
        </p:spPr>
      </p:pic>
      <p:cxnSp>
        <p:nvCxnSpPr>
          <p:cNvPr id="190" name="Google Shape;190;p48"/>
          <p:cNvCxnSpPr/>
          <p:nvPr/>
        </p:nvCxnSpPr>
        <p:spPr>
          <a:xfrm>
            <a:off x="601134" y="914400"/>
            <a:ext cx="8009466" cy="0"/>
          </a:xfrm>
          <a:prstGeom prst="straightConnector1">
            <a:avLst/>
          </a:prstGeom>
          <a:noFill/>
          <a:ln cap="flat" cmpd="sng" w="9525">
            <a:solidFill>
              <a:schemeClr val="accent6"/>
            </a:solidFill>
            <a:prstDash val="solid"/>
            <a:round/>
            <a:headEnd len="sm" w="sm" type="none"/>
            <a:tailEnd len="sm" w="sm" type="none"/>
          </a:ln>
        </p:spPr>
      </p:cxnSp>
      <p:pic>
        <p:nvPicPr>
          <p:cNvPr descr="D:\2014\FCC\Slide FPT for Global\Line ngang.png" id="191" name="Google Shape;191;p48"/>
          <p:cNvPicPr preferRelativeResize="0"/>
          <p:nvPr/>
        </p:nvPicPr>
        <p:blipFill rotWithShape="1">
          <a:blip r:embed="rId3">
            <a:alphaModFix/>
          </a:blip>
          <a:srcRect b="0" l="0" r="0" t="0"/>
          <a:stretch/>
        </p:blipFill>
        <p:spPr>
          <a:xfrm>
            <a:off x="-152400" y="6770266"/>
            <a:ext cx="9448800" cy="240134"/>
          </a:xfrm>
          <a:prstGeom prst="rect">
            <a:avLst/>
          </a:prstGeom>
          <a:noFill/>
          <a:ln>
            <a:noFill/>
          </a:ln>
        </p:spPr>
      </p:pic>
      <p:sp>
        <p:nvSpPr>
          <p:cNvPr id="192" name="Google Shape;192;p48"/>
          <p:cNvSpPr txBox="1"/>
          <p:nvPr/>
        </p:nvSpPr>
        <p:spPr>
          <a:xfrm>
            <a:off x="2164963" y="163126"/>
            <a:ext cx="6811691" cy="99715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rPr b="1" i="0" lang="en-US" sz="3200" u="none" cap="none" strike="noStrike">
                <a:solidFill>
                  <a:srgbClr val="0066B2"/>
                </a:solidFill>
                <a:latin typeface="Open Sans"/>
                <a:ea typeface="Open Sans"/>
                <a:cs typeface="Open Sans"/>
                <a:sym typeface="Open Sans"/>
              </a:rPr>
              <a:t>Click to edit Master title style</a:t>
            </a:r>
            <a:endParaRPr b="1" i="0" sz="3200" u="none" cap="none" strike="noStrike">
              <a:solidFill>
                <a:srgbClr val="0066B2"/>
              </a:solidFill>
              <a:latin typeface="Open Sans"/>
              <a:ea typeface="Open Sans"/>
              <a:cs typeface="Open Sans"/>
              <a:sym typeface="Open Sans"/>
            </a:endParaRPr>
          </a:p>
        </p:txBody>
      </p:sp>
      <p:sp>
        <p:nvSpPr>
          <p:cNvPr id="193" name="Google Shape;193;p48"/>
          <p:cNvSpPr txBox="1"/>
          <p:nvPr>
            <p:ph idx="1" type="body"/>
          </p:nvPr>
        </p:nvSpPr>
        <p:spPr>
          <a:xfrm>
            <a:off x="830181" y="1191125"/>
            <a:ext cx="7772399" cy="5065295"/>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00037" lvl="5" marL="27432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6pPr>
            <a:lvl7pPr indent="-300037" lvl="6" marL="32004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7pPr>
            <a:lvl8pPr indent="-300037" lvl="7" marL="36576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8pPr>
            <a:lvl9pPr indent="-300037" lvl="8" marL="41148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194" name="Shape 194"/>
        <p:cNvGrpSpPr/>
        <p:nvPr/>
      </p:nvGrpSpPr>
      <p:grpSpPr>
        <a:xfrm>
          <a:off x="0" y="0"/>
          <a:ext cx="0" cy="0"/>
          <a:chOff x="0" y="0"/>
          <a:chExt cx="0" cy="0"/>
        </a:xfrm>
      </p:grpSpPr>
      <p:sp>
        <p:nvSpPr>
          <p:cNvPr id="195" name="Google Shape;195;p49"/>
          <p:cNvSpPr txBox="1"/>
          <p:nvPr>
            <p:ph idx="12" type="sldNum"/>
          </p:nvPr>
        </p:nvSpPr>
        <p:spPr>
          <a:xfrm>
            <a:off x="304800" y="6629400"/>
            <a:ext cx="762000" cy="2286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pic>
        <p:nvPicPr>
          <p:cNvPr id="196" name="Google Shape;196;p49"/>
          <p:cNvPicPr preferRelativeResize="0"/>
          <p:nvPr/>
        </p:nvPicPr>
        <p:blipFill rotWithShape="1">
          <a:blip r:embed="rId2">
            <a:alphaModFix/>
          </a:blip>
          <a:srcRect b="0" l="0" r="0" t="0"/>
          <a:stretch/>
        </p:blipFill>
        <p:spPr>
          <a:xfrm>
            <a:off x="416425" y="0"/>
            <a:ext cx="2021977" cy="990600"/>
          </a:xfrm>
          <a:prstGeom prst="rect">
            <a:avLst/>
          </a:prstGeom>
          <a:noFill/>
          <a:ln>
            <a:noFill/>
          </a:ln>
        </p:spPr>
      </p:pic>
      <p:cxnSp>
        <p:nvCxnSpPr>
          <p:cNvPr id="197" name="Google Shape;197;p49"/>
          <p:cNvCxnSpPr/>
          <p:nvPr/>
        </p:nvCxnSpPr>
        <p:spPr>
          <a:xfrm>
            <a:off x="601134" y="914400"/>
            <a:ext cx="8009466" cy="0"/>
          </a:xfrm>
          <a:prstGeom prst="straightConnector1">
            <a:avLst/>
          </a:prstGeom>
          <a:noFill/>
          <a:ln cap="flat" cmpd="sng" w="9525">
            <a:solidFill>
              <a:schemeClr val="accent6"/>
            </a:solidFill>
            <a:prstDash val="solid"/>
            <a:round/>
            <a:headEnd len="sm" w="sm" type="none"/>
            <a:tailEnd len="sm" w="sm" type="none"/>
          </a:ln>
        </p:spPr>
      </p:cxnSp>
      <p:pic>
        <p:nvPicPr>
          <p:cNvPr descr="D:\2014\FCC\Slide FPT for Global\Line ngang.png" id="198" name="Google Shape;198;p49"/>
          <p:cNvPicPr preferRelativeResize="0"/>
          <p:nvPr/>
        </p:nvPicPr>
        <p:blipFill rotWithShape="1">
          <a:blip r:embed="rId3">
            <a:alphaModFix/>
          </a:blip>
          <a:srcRect b="0" l="0" r="0" t="0"/>
          <a:stretch/>
        </p:blipFill>
        <p:spPr>
          <a:xfrm>
            <a:off x="0" y="6625612"/>
            <a:ext cx="9144000" cy="232388"/>
          </a:xfrm>
          <a:prstGeom prst="rect">
            <a:avLst/>
          </a:prstGeom>
          <a:noFill/>
          <a:ln>
            <a:noFill/>
          </a:ln>
        </p:spPr>
      </p:pic>
      <p:sp>
        <p:nvSpPr>
          <p:cNvPr id="199" name="Google Shape;199;p49"/>
          <p:cNvSpPr txBox="1"/>
          <p:nvPr/>
        </p:nvSpPr>
        <p:spPr>
          <a:xfrm>
            <a:off x="2164963" y="163126"/>
            <a:ext cx="6811691" cy="99715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rPr b="1" i="0" lang="en-US" sz="3200" u="none" cap="none" strike="noStrike">
                <a:solidFill>
                  <a:srgbClr val="0066B2"/>
                </a:solidFill>
                <a:latin typeface="Open Sans"/>
                <a:ea typeface="Open Sans"/>
                <a:cs typeface="Open Sans"/>
                <a:sym typeface="Open Sans"/>
              </a:rPr>
              <a:t>Click to edit Master title style</a:t>
            </a:r>
            <a:endParaRPr b="1" i="0" sz="3200" u="none" cap="none" strike="noStrike">
              <a:solidFill>
                <a:srgbClr val="0066B2"/>
              </a:solidFill>
              <a:latin typeface="Open Sans"/>
              <a:ea typeface="Open Sans"/>
              <a:cs typeface="Open Sans"/>
              <a:sym typeface="Open Sans"/>
            </a:endParaRPr>
          </a:p>
        </p:txBody>
      </p:sp>
      <p:sp>
        <p:nvSpPr>
          <p:cNvPr id="200" name="Google Shape;200;p49"/>
          <p:cNvSpPr txBox="1"/>
          <p:nvPr>
            <p:ph idx="1" type="body"/>
          </p:nvPr>
        </p:nvSpPr>
        <p:spPr>
          <a:xfrm>
            <a:off x="830181" y="1191125"/>
            <a:ext cx="7772399" cy="5065295"/>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00037" lvl="5" marL="27432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6pPr>
            <a:lvl7pPr indent="-300037" lvl="6" marL="32004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7pPr>
            <a:lvl8pPr indent="-300037" lvl="7" marL="36576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8pPr>
            <a:lvl9pPr indent="-300037" lvl="8" marL="41148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1" name="Shape 201"/>
        <p:cNvGrpSpPr/>
        <p:nvPr/>
      </p:nvGrpSpPr>
      <p:grpSpPr>
        <a:xfrm>
          <a:off x="0" y="0"/>
          <a:ext cx="0" cy="0"/>
          <a:chOff x="0" y="0"/>
          <a:chExt cx="0" cy="0"/>
        </a:xfrm>
      </p:grpSpPr>
      <p:sp>
        <p:nvSpPr>
          <p:cNvPr id="202" name="Google Shape;202;p50"/>
          <p:cNvSpPr txBox="1"/>
          <p:nvPr>
            <p:ph type="ctrTitle"/>
          </p:nvPr>
        </p:nvSpPr>
        <p:spPr>
          <a:xfrm>
            <a:off x="1941911" y="2514601"/>
            <a:ext cx="6686549" cy="2262781"/>
          </a:xfrm>
          <a:prstGeom prst="rect">
            <a:avLst/>
          </a:prstGeom>
          <a:noFill/>
          <a:ln>
            <a:noFill/>
          </a:ln>
        </p:spPr>
        <p:txBody>
          <a:bodyPr anchorCtr="0" anchor="b" bIns="45700" lIns="91425" spcFirstLastPara="1" rIns="91425" wrap="square" tIns="45700">
            <a:normAutofit/>
          </a:bodyPr>
          <a:lstStyle>
            <a:lvl1pPr lvl="0" marR="0" rtl="0" algn="ctr">
              <a:spcBef>
                <a:spcPts val="0"/>
              </a:spcBef>
              <a:spcAft>
                <a:spcPts val="0"/>
              </a:spcAft>
              <a:buClr>
                <a:srgbClr val="0066B2"/>
              </a:buClr>
              <a:buSzPts val="3038"/>
              <a:buFont typeface="Open Sans"/>
              <a:buNone/>
              <a:defRPr b="1" i="0" sz="3038" u="none" cap="none" strike="noStrike">
                <a:solidFill>
                  <a:srgbClr val="0066B2"/>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3" name="Google Shape;203;p50"/>
          <p:cNvSpPr txBox="1"/>
          <p:nvPr>
            <p:ph idx="1" type="subTitle"/>
          </p:nvPr>
        </p:nvSpPr>
        <p:spPr>
          <a:xfrm>
            <a:off x="1941911" y="4777382"/>
            <a:ext cx="6686549" cy="1126283"/>
          </a:xfrm>
          <a:prstGeom prst="rect">
            <a:avLst/>
          </a:prstGeom>
          <a:noFill/>
          <a:ln>
            <a:noFill/>
          </a:ln>
        </p:spPr>
        <p:txBody>
          <a:bodyPr anchorCtr="0" anchor="t" bIns="45700" lIns="91425" spcFirstLastPara="1" rIns="91425" wrap="square" tIns="45700">
            <a:noAutofit/>
          </a:bodyPr>
          <a:lstStyle>
            <a:lvl1pPr lvl="0" marR="0" rtl="0" algn="l">
              <a:spcBef>
                <a:spcPts val="360"/>
              </a:spcBef>
              <a:spcAft>
                <a:spcPts val="0"/>
              </a:spcAft>
              <a:buClr>
                <a:srgbClr val="595959"/>
              </a:buClr>
              <a:buSzPts val="1800"/>
              <a:buFont typeface="Arial"/>
              <a:buNone/>
              <a:defRPr b="0" i="0" sz="1800" u="none" cap="none" strike="noStrike">
                <a:solidFill>
                  <a:srgbClr val="595959"/>
                </a:solidFill>
                <a:latin typeface="Calibri"/>
                <a:ea typeface="Calibri"/>
                <a:cs typeface="Calibri"/>
                <a:sym typeface="Calibri"/>
              </a:defRPr>
            </a:lvl1pPr>
            <a:lvl2pPr lvl="1" marR="0" rtl="0" algn="ctr">
              <a:spcBef>
                <a:spcPts val="315"/>
              </a:spcBef>
              <a:spcAft>
                <a:spcPts val="0"/>
              </a:spcAft>
              <a:buClr>
                <a:srgbClr val="888888"/>
              </a:buClr>
              <a:buSzPts val="1575"/>
              <a:buFont typeface="Arial"/>
              <a:buNone/>
              <a:defRPr b="0" i="0" sz="1575" u="none" cap="none" strike="noStrike">
                <a:solidFill>
                  <a:srgbClr val="888888"/>
                </a:solidFill>
                <a:latin typeface="Calibri"/>
                <a:ea typeface="Calibri"/>
                <a:cs typeface="Calibri"/>
                <a:sym typeface="Calibri"/>
              </a:defRPr>
            </a:lvl2pPr>
            <a:lvl3pPr lvl="2" marR="0" rtl="0" algn="ctr">
              <a:spcBef>
                <a:spcPts val="270"/>
              </a:spcBef>
              <a:spcAft>
                <a:spcPts val="0"/>
              </a:spcAft>
              <a:buClr>
                <a:srgbClr val="888888"/>
              </a:buClr>
              <a:buSzPts val="1350"/>
              <a:buFont typeface="Arial"/>
              <a:buNone/>
              <a:defRPr b="0" i="0" sz="1350" u="none" cap="none" strike="noStrike">
                <a:solidFill>
                  <a:srgbClr val="888888"/>
                </a:solidFill>
                <a:latin typeface="Calibri"/>
                <a:ea typeface="Calibri"/>
                <a:cs typeface="Calibri"/>
                <a:sym typeface="Calibri"/>
              </a:defRPr>
            </a:lvl3pPr>
            <a:lvl4pPr lvl="3" marR="0" rtl="0" algn="ctr">
              <a:spcBef>
                <a:spcPts val="225"/>
              </a:spcBef>
              <a:spcAft>
                <a:spcPts val="0"/>
              </a:spcAft>
              <a:buClr>
                <a:srgbClr val="888888"/>
              </a:buClr>
              <a:buSzPts val="1125"/>
              <a:buFont typeface="Arial"/>
              <a:buNone/>
              <a:defRPr b="0" i="0" sz="1125" u="none" cap="none" strike="noStrike">
                <a:solidFill>
                  <a:srgbClr val="888888"/>
                </a:solidFill>
                <a:latin typeface="Calibri"/>
                <a:ea typeface="Calibri"/>
                <a:cs typeface="Calibri"/>
                <a:sym typeface="Calibri"/>
              </a:defRPr>
            </a:lvl4pPr>
            <a:lvl5pPr lvl="4" marR="0" rtl="0" algn="ctr">
              <a:spcBef>
                <a:spcPts val="225"/>
              </a:spcBef>
              <a:spcAft>
                <a:spcPts val="0"/>
              </a:spcAft>
              <a:buClr>
                <a:srgbClr val="888888"/>
              </a:buClr>
              <a:buSzPts val="1125"/>
              <a:buFont typeface="Arial"/>
              <a:buNone/>
              <a:defRPr b="0" i="0" sz="1125" u="none" cap="none" strike="noStrike">
                <a:solidFill>
                  <a:srgbClr val="888888"/>
                </a:solidFill>
                <a:latin typeface="Calibri"/>
                <a:ea typeface="Calibri"/>
                <a:cs typeface="Calibri"/>
                <a:sym typeface="Calibri"/>
              </a:defRPr>
            </a:lvl5pPr>
            <a:lvl6pPr lvl="5" marR="0" rtl="0" algn="ctr">
              <a:spcBef>
                <a:spcPts val="225"/>
              </a:spcBef>
              <a:spcAft>
                <a:spcPts val="0"/>
              </a:spcAft>
              <a:buClr>
                <a:srgbClr val="888888"/>
              </a:buClr>
              <a:buSzPts val="1125"/>
              <a:buFont typeface="Arial"/>
              <a:buNone/>
              <a:defRPr b="0" i="0" sz="1125" u="none" cap="none" strike="noStrike">
                <a:solidFill>
                  <a:srgbClr val="888888"/>
                </a:solidFill>
                <a:latin typeface="Calibri"/>
                <a:ea typeface="Calibri"/>
                <a:cs typeface="Calibri"/>
                <a:sym typeface="Calibri"/>
              </a:defRPr>
            </a:lvl6pPr>
            <a:lvl7pPr lvl="6" marR="0" rtl="0" algn="ctr">
              <a:spcBef>
                <a:spcPts val="225"/>
              </a:spcBef>
              <a:spcAft>
                <a:spcPts val="0"/>
              </a:spcAft>
              <a:buClr>
                <a:srgbClr val="888888"/>
              </a:buClr>
              <a:buSzPts val="1125"/>
              <a:buFont typeface="Arial"/>
              <a:buNone/>
              <a:defRPr b="0" i="0" sz="1125" u="none" cap="none" strike="noStrike">
                <a:solidFill>
                  <a:srgbClr val="888888"/>
                </a:solidFill>
                <a:latin typeface="Calibri"/>
                <a:ea typeface="Calibri"/>
                <a:cs typeface="Calibri"/>
                <a:sym typeface="Calibri"/>
              </a:defRPr>
            </a:lvl7pPr>
            <a:lvl8pPr lvl="7" marR="0" rtl="0" algn="ctr">
              <a:spcBef>
                <a:spcPts val="225"/>
              </a:spcBef>
              <a:spcAft>
                <a:spcPts val="0"/>
              </a:spcAft>
              <a:buClr>
                <a:srgbClr val="888888"/>
              </a:buClr>
              <a:buSzPts val="1125"/>
              <a:buFont typeface="Arial"/>
              <a:buNone/>
              <a:defRPr b="0" i="0" sz="1125" u="none" cap="none" strike="noStrike">
                <a:solidFill>
                  <a:srgbClr val="888888"/>
                </a:solidFill>
                <a:latin typeface="Calibri"/>
                <a:ea typeface="Calibri"/>
                <a:cs typeface="Calibri"/>
                <a:sym typeface="Calibri"/>
              </a:defRPr>
            </a:lvl8pPr>
            <a:lvl9pPr lvl="8" marR="0" rtl="0" algn="ctr">
              <a:spcBef>
                <a:spcPts val="225"/>
              </a:spcBef>
              <a:spcAft>
                <a:spcPts val="0"/>
              </a:spcAft>
              <a:buClr>
                <a:srgbClr val="888888"/>
              </a:buClr>
              <a:buSzPts val="1125"/>
              <a:buFont typeface="Arial"/>
              <a:buNone/>
              <a:defRPr b="0" i="0" sz="1125" u="none" cap="none" strike="noStrike">
                <a:solidFill>
                  <a:srgbClr val="888888"/>
                </a:solidFill>
                <a:latin typeface="Calibri"/>
                <a:ea typeface="Calibri"/>
                <a:cs typeface="Calibri"/>
                <a:sym typeface="Calibri"/>
              </a:defRPr>
            </a:lvl9pPr>
          </a:lstStyle>
          <a:p/>
        </p:txBody>
      </p:sp>
      <p:sp>
        <p:nvSpPr>
          <p:cNvPr id="204" name="Google Shape;204;p50"/>
          <p:cNvSpPr txBox="1"/>
          <p:nvPr>
            <p:ph idx="10" type="dt"/>
          </p:nvPr>
        </p:nvSpPr>
        <p:spPr>
          <a:xfrm>
            <a:off x="7771210" y="6130437"/>
            <a:ext cx="859712" cy="37039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5" name="Google Shape;205;p50"/>
          <p:cNvSpPr txBox="1"/>
          <p:nvPr>
            <p:ph idx="11" type="ftr"/>
          </p:nvPr>
        </p:nvSpPr>
        <p:spPr>
          <a:xfrm>
            <a:off x="1941911" y="6135811"/>
            <a:ext cx="5714999"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6" name="Google Shape;206;p50"/>
          <p:cNvSpPr txBox="1"/>
          <p:nvPr>
            <p:ph idx="12" type="sldNum"/>
          </p:nvPr>
        </p:nvSpPr>
        <p:spPr>
          <a:xfrm>
            <a:off x="398861" y="4529543"/>
            <a:ext cx="584825"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7" name="Shape 207"/>
        <p:cNvGrpSpPr/>
        <p:nvPr/>
      </p:nvGrpSpPr>
      <p:grpSpPr>
        <a:xfrm>
          <a:off x="0" y="0"/>
          <a:ext cx="0" cy="0"/>
          <a:chOff x="0" y="0"/>
          <a:chExt cx="0" cy="0"/>
        </a:xfrm>
      </p:grpSpPr>
      <p:sp>
        <p:nvSpPr>
          <p:cNvPr id="208" name="Google Shape;208;p51"/>
          <p:cNvSpPr txBox="1"/>
          <p:nvPr>
            <p:ph idx="10" type="dt"/>
          </p:nvPr>
        </p:nvSpPr>
        <p:spPr>
          <a:xfrm>
            <a:off x="7255043" y="6130437"/>
            <a:ext cx="1347537" cy="37039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9" name="Google Shape;209;p51"/>
          <p:cNvSpPr txBox="1"/>
          <p:nvPr>
            <p:ph idx="11" type="ftr"/>
          </p:nvPr>
        </p:nvSpPr>
        <p:spPr>
          <a:xfrm>
            <a:off x="830181" y="6135811"/>
            <a:ext cx="682673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0" name="Google Shape;210;p51"/>
          <p:cNvSpPr txBox="1"/>
          <p:nvPr>
            <p:ph idx="12" type="sldNum"/>
          </p:nvPr>
        </p:nvSpPr>
        <p:spPr>
          <a:xfrm>
            <a:off x="304800" y="6629400"/>
            <a:ext cx="762000" cy="2286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11" name="Google Shape;211;p51"/>
          <p:cNvSpPr txBox="1"/>
          <p:nvPr/>
        </p:nvSpPr>
        <p:spPr>
          <a:xfrm>
            <a:off x="2164963" y="163126"/>
            <a:ext cx="6811691" cy="99715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t/>
            </a:r>
            <a:endParaRPr b="1" i="0" sz="3200" u="none" cap="none" strike="noStrike">
              <a:solidFill>
                <a:srgbClr val="0066B2"/>
              </a:solidFill>
              <a:latin typeface="Open Sans"/>
              <a:ea typeface="Open Sans"/>
              <a:cs typeface="Open Sans"/>
              <a:sym typeface="Open Sans"/>
            </a:endParaRPr>
          </a:p>
        </p:txBody>
      </p:sp>
      <p:sp>
        <p:nvSpPr>
          <p:cNvPr id="212" name="Google Shape;212;p51"/>
          <p:cNvSpPr txBox="1"/>
          <p:nvPr>
            <p:ph idx="1" type="body"/>
          </p:nvPr>
        </p:nvSpPr>
        <p:spPr>
          <a:xfrm>
            <a:off x="830181" y="1191125"/>
            <a:ext cx="7772399" cy="5065295"/>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00037" lvl="5" marL="27432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6pPr>
            <a:lvl7pPr indent="-300037" lvl="6" marL="32004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7pPr>
            <a:lvl8pPr indent="-300037" lvl="7" marL="36576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8pPr>
            <a:lvl9pPr indent="-300037" lvl="8" marL="41148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17" name="Shape 21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24" name="Shape 24"/>
        <p:cNvGrpSpPr/>
        <p:nvPr/>
      </p:nvGrpSpPr>
      <p:grpSpPr>
        <a:xfrm>
          <a:off x="0" y="0"/>
          <a:ext cx="0" cy="0"/>
          <a:chOff x="0" y="0"/>
          <a:chExt cx="0" cy="0"/>
        </a:xfrm>
      </p:grpSpPr>
      <p:sp>
        <p:nvSpPr>
          <p:cNvPr id="25" name="Google Shape;25;p25"/>
          <p:cNvSpPr txBox="1"/>
          <p:nvPr>
            <p:ph idx="10" type="dt"/>
          </p:nvPr>
        </p:nvSpPr>
        <p:spPr>
          <a:xfrm>
            <a:off x="7255043" y="6130437"/>
            <a:ext cx="1347537" cy="37039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25"/>
          <p:cNvSpPr txBox="1"/>
          <p:nvPr>
            <p:ph idx="11" type="ftr"/>
          </p:nvPr>
        </p:nvSpPr>
        <p:spPr>
          <a:xfrm>
            <a:off x="830181" y="6135811"/>
            <a:ext cx="682673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25"/>
          <p:cNvSpPr txBox="1"/>
          <p:nvPr>
            <p:ph idx="12" type="sldNum"/>
          </p:nvPr>
        </p:nvSpPr>
        <p:spPr>
          <a:xfrm>
            <a:off x="304800" y="6629400"/>
            <a:ext cx="762000" cy="2286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8" name="Google Shape;28;p25"/>
          <p:cNvSpPr txBox="1"/>
          <p:nvPr/>
        </p:nvSpPr>
        <p:spPr>
          <a:xfrm>
            <a:off x="2164963" y="163126"/>
            <a:ext cx="6811691" cy="99715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t/>
            </a:r>
            <a:endParaRPr b="1" i="0" sz="3200" u="none" cap="none" strike="noStrike">
              <a:solidFill>
                <a:srgbClr val="0066B2"/>
              </a:solidFill>
              <a:latin typeface="Open Sans"/>
              <a:ea typeface="Open Sans"/>
              <a:cs typeface="Open Sans"/>
              <a:sym typeface="Open Sans"/>
            </a:endParaRPr>
          </a:p>
        </p:txBody>
      </p:sp>
      <p:sp>
        <p:nvSpPr>
          <p:cNvPr id="29" name="Google Shape;29;p25"/>
          <p:cNvSpPr txBox="1"/>
          <p:nvPr>
            <p:ph idx="1" type="body"/>
          </p:nvPr>
        </p:nvSpPr>
        <p:spPr>
          <a:xfrm>
            <a:off x="830181" y="1191125"/>
            <a:ext cx="7772399" cy="5065295"/>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8" name="Shape 218"/>
        <p:cNvGrpSpPr/>
        <p:nvPr/>
      </p:nvGrpSpPr>
      <p:grpSpPr>
        <a:xfrm>
          <a:off x="0" y="0"/>
          <a:ext cx="0" cy="0"/>
          <a:chOff x="0" y="0"/>
          <a:chExt cx="0" cy="0"/>
        </a:xfrm>
      </p:grpSpPr>
      <p:sp>
        <p:nvSpPr>
          <p:cNvPr id="219" name="Google Shape;219;p54"/>
          <p:cNvSpPr txBox="1"/>
          <p:nvPr>
            <p:ph type="title"/>
          </p:nvPr>
        </p:nvSpPr>
        <p:spPr>
          <a:xfrm>
            <a:off x="762000" y="4800600"/>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2475"/>
              <a:buFont typeface="Calibri"/>
              <a:buNone/>
              <a:defRPr b="0" i="0" sz="2475"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0" name="Google Shape;220;p54"/>
          <p:cNvSpPr txBox="1"/>
          <p:nvPr>
            <p:ph idx="1" type="body"/>
          </p:nvPr>
        </p:nvSpPr>
        <p:spPr>
          <a:xfrm>
            <a:off x="457200" y="1600204"/>
            <a:ext cx="8229600" cy="4525963"/>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1pPr>
            <a:lvl2pPr indent="-328612" lvl="1" marL="914400" marR="0" rtl="0" algn="l">
              <a:spcBef>
                <a:spcPts val="315"/>
              </a:spcBef>
              <a:spcAft>
                <a:spcPts val="0"/>
              </a:spcAft>
              <a:buClr>
                <a:schemeClr val="dk1"/>
              </a:buClr>
              <a:buSzPts val="1575"/>
              <a:buFont typeface="Arial"/>
              <a:buChar char="–"/>
              <a:defRPr b="0" i="0" sz="1575" u="none" cap="none" strike="noStrike">
                <a:solidFill>
                  <a:schemeClr val="dk1"/>
                </a:solidFill>
                <a:latin typeface="Calibri"/>
                <a:ea typeface="Calibri"/>
                <a:cs typeface="Calibri"/>
                <a:sym typeface="Calibri"/>
              </a:defRPr>
            </a:lvl2pPr>
            <a:lvl3pPr indent="-314325" lvl="2" marL="13716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3pPr>
            <a:lvl4pPr indent="-300037" lvl="3" marL="18288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4pPr>
            <a:lvl5pPr indent="-300037" lvl="4" marL="22860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5pPr>
            <a:lvl6pPr indent="-300037" lvl="5" marL="27432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6pPr>
            <a:lvl7pPr indent="-300037" lvl="6" marL="32004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7pPr>
            <a:lvl8pPr indent="-300037" lvl="7" marL="36576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8pPr>
            <a:lvl9pPr indent="-300037" lvl="8" marL="41148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9pPr>
          </a:lstStyle>
          <a:p/>
        </p:txBody>
      </p:sp>
      <p:sp>
        <p:nvSpPr>
          <p:cNvPr id="221" name="Google Shape;221;p54"/>
          <p:cNvSpPr txBox="1"/>
          <p:nvPr>
            <p:ph idx="10" type="dt"/>
          </p:nvPr>
        </p:nvSpPr>
        <p:spPr>
          <a:xfrm>
            <a:off x="457200" y="6356354"/>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2" name="Google Shape;222;p54"/>
          <p:cNvSpPr txBox="1"/>
          <p:nvPr>
            <p:ph idx="11" type="ftr"/>
          </p:nvPr>
        </p:nvSpPr>
        <p:spPr>
          <a:xfrm>
            <a:off x="3124200" y="6356354"/>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3" name="Google Shape;223;p54"/>
          <p:cNvSpPr txBox="1"/>
          <p:nvPr>
            <p:ph idx="12" type="sldNum"/>
          </p:nvPr>
        </p:nvSpPr>
        <p:spPr>
          <a:xfrm>
            <a:off x="6553200" y="6356354"/>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4" name="Shape 224"/>
        <p:cNvGrpSpPr/>
        <p:nvPr/>
      </p:nvGrpSpPr>
      <p:grpSpPr>
        <a:xfrm>
          <a:off x="0" y="0"/>
          <a:ext cx="0" cy="0"/>
          <a:chOff x="0" y="0"/>
          <a:chExt cx="0" cy="0"/>
        </a:xfrm>
      </p:grpSpPr>
      <p:sp>
        <p:nvSpPr>
          <p:cNvPr id="225" name="Google Shape;225;p55"/>
          <p:cNvSpPr txBox="1"/>
          <p:nvPr>
            <p:ph type="title"/>
          </p:nvPr>
        </p:nvSpPr>
        <p:spPr>
          <a:xfrm>
            <a:off x="722313" y="4406904"/>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2250"/>
              <a:buFont typeface="Calibri"/>
              <a:buNone/>
              <a:defRPr b="1" i="0" sz="225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6" name="Google Shape;226;p5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225"/>
              </a:spcBef>
              <a:spcAft>
                <a:spcPts val="0"/>
              </a:spcAft>
              <a:buClr>
                <a:srgbClr val="888888"/>
              </a:buClr>
              <a:buSzPts val="1125"/>
              <a:buFont typeface="Arial"/>
              <a:buNone/>
              <a:defRPr b="0" i="0" sz="1125" u="none" cap="none" strike="noStrike">
                <a:solidFill>
                  <a:srgbClr val="888888"/>
                </a:solidFill>
                <a:latin typeface="Calibri"/>
                <a:ea typeface="Calibri"/>
                <a:cs typeface="Calibri"/>
                <a:sym typeface="Calibri"/>
              </a:defRPr>
            </a:lvl1pPr>
            <a:lvl2pPr indent="-228600" lvl="1" marL="914400" marR="0" rtl="0" algn="l">
              <a:spcBef>
                <a:spcPts val="203"/>
              </a:spcBef>
              <a:spcAft>
                <a:spcPts val="0"/>
              </a:spcAft>
              <a:buClr>
                <a:srgbClr val="888888"/>
              </a:buClr>
              <a:buSzPts val="1013"/>
              <a:buFont typeface="Arial"/>
              <a:buNone/>
              <a:defRPr b="0" i="0" sz="1013" u="none" cap="none" strike="noStrike">
                <a:solidFill>
                  <a:srgbClr val="888888"/>
                </a:solidFill>
                <a:latin typeface="Calibri"/>
                <a:ea typeface="Calibri"/>
                <a:cs typeface="Calibri"/>
                <a:sym typeface="Calibri"/>
              </a:defRPr>
            </a:lvl2pPr>
            <a:lvl3pPr indent="-228600" lvl="2" marL="1371600" marR="0" rtl="0" algn="l">
              <a:spcBef>
                <a:spcPts val="180"/>
              </a:spcBef>
              <a:spcAft>
                <a:spcPts val="0"/>
              </a:spcAft>
              <a:buClr>
                <a:srgbClr val="888888"/>
              </a:buClr>
              <a:buSzPts val="900"/>
              <a:buFont typeface="Arial"/>
              <a:buNone/>
              <a:defRPr b="0" i="0" sz="900" u="none" cap="none" strike="noStrike">
                <a:solidFill>
                  <a:srgbClr val="888888"/>
                </a:solidFill>
                <a:latin typeface="Calibri"/>
                <a:ea typeface="Calibri"/>
                <a:cs typeface="Calibri"/>
                <a:sym typeface="Calibri"/>
              </a:defRPr>
            </a:lvl3pPr>
            <a:lvl4pPr indent="-228600" lvl="3" marL="1828800" marR="0" rtl="0" algn="l">
              <a:spcBef>
                <a:spcPts val="158"/>
              </a:spcBef>
              <a:spcAft>
                <a:spcPts val="0"/>
              </a:spcAft>
              <a:buClr>
                <a:srgbClr val="888888"/>
              </a:buClr>
              <a:buSzPts val="788"/>
              <a:buFont typeface="Arial"/>
              <a:buNone/>
              <a:defRPr b="0" i="0" sz="788" u="none" cap="none" strike="noStrike">
                <a:solidFill>
                  <a:srgbClr val="888888"/>
                </a:solidFill>
                <a:latin typeface="Calibri"/>
                <a:ea typeface="Calibri"/>
                <a:cs typeface="Calibri"/>
                <a:sym typeface="Calibri"/>
              </a:defRPr>
            </a:lvl4pPr>
            <a:lvl5pPr indent="-228600" lvl="4" marL="2286000" marR="0" rtl="0" algn="l">
              <a:spcBef>
                <a:spcPts val="158"/>
              </a:spcBef>
              <a:spcAft>
                <a:spcPts val="0"/>
              </a:spcAft>
              <a:buClr>
                <a:srgbClr val="888888"/>
              </a:buClr>
              <a:buSzPts val="788"/>
              <a:buFont typeface="Arial"/>
              <a:buNone/>
              <a:defRPr b="0" i="0" sz="788" u="none" cap="none" strike="noStrike">
                <a:solidFill>
                  <a:srgbClr val="888888"/>
                </a:solidFill>
                <a:latin typeface="Calibri"/>
                <a:ea typeface="Calibri"/>
                <a:cs typeface="Calibri"/>
                <a:sym typeface="Calibri"/>
              </a:defRPr>
            </a:lvl5pPr>
            <a:lvl6pPr indent="-228600" lvl="5" marL="2743200" marR="0" rtl="0" algn="l">
              <a:spcBef>
                <a:spcPts val="158"/>
              </a:spcBef>
              <a:spcAft>
                <a:spcPts val="0"/>
              </a:spcAft>
              <a:buClr>
                <a:srgbClr val="888888"/>
              </a:buClr>
              <a:buSzPts val="788"/>
              <a:buFont typeface="Arial"/>
              <a:buNone/>
              <a:defRPr b="0" i="0" sz="788" u="none" cap="none" strike="noStrike">
                <a:solidFill>
                  <a:srgbClr val="888888"/>
                </a:solidFill>
                <a:latin typeface="Calibri"/>
                <a:ea typeface="Calibri"/>
                <a:cs typeface="Calibri"/>
                <a:sym typeface="Calibri"/>
              </a:defRPr>
            </a:lvl6pPr>
            <a:lvl7pPr indent="-228600" lvl="6" marL="3200400" marR="0" rtl="0" algn="l">
              <a:spcBef>
                <a:spcPts val="158"/>
              </a:spcBef>
              <a:spcAft>
                <a:spcPts val="0"/>
              </a:spcAft>
              <a:buClr>
                <a:srgbClr val="888888"/>
              </a:buClr>
              <a:buSzPts val="788"/>
              <a:buFont typeface="Arial"/>
              <a:buNone/>
              <a:defRPr b="0" i="0" sz="788" u="none" cap="none" strike="noStrike">
                <a:solidFill>
                  <a:srgbClr val="888888"/>
                </a:solidFill>
                <a:latin typeface="Calibri"/>
                <a:ea typeface="Calibri"/>
                <a:cs typeface="Calibri"/>
                <a:sym typeface="Calibri"/>
              </a:defRPr>
            </a:lvl7pPr>
            <a:lvl8pPr indent="-228600" lvl="7" marL="3657600" marR="0" rtl="0" algn="l">
              <a:spcBef>
                <a:spcPts val="158"/>
              </a:spcBef>
              <a:spcAft>
                <a:spcPts val="0"/>
              </a:spcAft>
              <a:buClr>
                <a:srgbClr val="888888"/>
              </a:buClr>
              <a:buSzPts val="788"/>
              <a:buFont typeface="Arial"/>
              <a:buNone/>
              <a:defRPr b="0" i="0" sz="788" u="none" cap="none" strike="noStrike">
                <a:solidFill>
                  <a:srgbClr val="888888"/>
                </a:solidFill>
                <a:latin typeface="Calibri"/>
                <a:ea typeface="Calibri"/>
                <a:cs typeface="Calibri"/>
                <a:sym typeface="Calibri"/>
              </a:defRPr>
            </a:lvl8pPr>
            <a:lvl9pPr indent="-228600" lvl="8" marL="4114800" marR="0" rtl="0" algn="l">
              <a:spcBef>
                <a:spcPts val="158"/>
              </a:spcBef>
              <a:spcAft>
                <a:spcPts val="0"/>
              </a:spcAft>
              <a:buClr>
                <a:srgbClr val="888888"/>
              </a:buClr>
              <a:buSzPts val="788"/>
              <a:buFont typeface="Arial"/>
              <a:buNone/>
              <a:defRPr b="0" i="0" sz="788" u="none" cap="none" strike="noStrike">
                <a:solidFill>
                  <a:srgbClr val="888888"/>
                </a:solidFill>
                <a:latin typeface="Calibri"/>
                <a:ea typeface="Calibri"/>
                <a:cs typeface="Calibri"/>
                <a:sym typeface="Calibri"/>
              </a:defRPr>
            </a:lvl9pPr>
          </a:lstStyle>
          <a:p/>
        </p:txBody>
      </p:sp>
      <p:sp>
        <p:nvSpPr>
          <p:cNvPr id="227" name="Google Shape;227;p55"/>
          <p:cNvSpPr txBox="1"/>
          <p:nvPr>
            <p:ph idx="10" type="dt"/>
          </p:nvPr>
        </p:nvSpPr>
        <p:spPr>
          <a:xfrm>
            <a:off x="457200" y="6356354"/>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8" name="Google Shape;228;p55"/>
          <p:cNvSpPr txBox="1"/>
          <p:nvPr>
            <p:ph idx="11" type="ftr"/>
          </p:nvPr>
        </p:nvSpPr>
        <p:spPr>
          <a:xfrm>
            <a:off x="3124200" y="6356354"/>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9" name="Google Shape;229;p55"/>
          <p:cNvSpPr txBox="1"/>
          <p:nvPr>
            <p:ph idx="12" type="sldNum"/>
          </p:nvPr>
        </p:nvSpPr>
        <p:spPr>
          <a:xfrm>
            <a:off x="6553200" y="6356354"/>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0" name="Shape 230"/>
        <p:cNvGrpSpPr/>
        <p:nvPr/>
      </p:nvGrpSpPr>
      <p:grpSpPr>
        <a:xfrm>
          <a:off x="0" y="0"/>
          <a:ext cx="0" cy="0"/>
          <a:chOff x="0" y="0"/>
          <a:chExt cx="0" cy="0"/>
        </a:xfrm>
      </p:grpSpPr>
      <p:sp>
        <p:nvSpPr>
          <p:cNvPr id="231" name="Google Shape;231;p56"/>
          <p:cNvSpPr txBox="1"/>
          <p:nvPr>
            <p:ph type="title"/>
          </p:nvPr>
        </p:nvSpPr>
        <p:spPr>
          <a:xfrm>
            <a:off x="762000" y="4800600"/>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2475"/>
              <a:buFont typeface="Calibri"/>
              <a:buNone/>
              <a:defRPr b="0" i="0" sz="2475"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2" name="Google Shape;232;p56"/>
          <p:cNvSpPr txBox="1"/>
          <p:nvPr>
            <p:ph idx="1" type="body"/>
          </p:nvPr>
        </p:nvSpPr>
        <p:spPr>
          <a:xfrm>
            <a:off x="457200" y="1600204"/>
            <a:ext cx="4038600" cy="4525963"/>
          </a:xfrm>
          <a:prstGeom prst="rect">
            <a:avLst/>
          </a:prstGeom>
          <a:noFill/>
          <a:ln>
            <a:noFill/>
          </a:ln>
        </p:spPr>
        <p:txBody>
          <a:bodyPr anchorCtr="0" anchor="t" bIns="45700" lIns="91425" spcFirstLastPara="1" rIns="91425" wrap="square" tIns="45700">
            <a:noAutofit/>
          </a:bodyPr>
          <a:lstStyle>
            <a:lvl1pPr indent="-328612" lvl="0" marL="457200" marR="0" rtl="0" algn="l">
              <a:spcBef>
                <a:spcPts val="315"/>
              </a:spcBef>
              <a:spcAft>
                <a:spcPts val="0"/>
              </a:spcAft>
              <a:buClr>
                <a:schemeClr val="dk1"/>
              </a:buClr>
              <a:buSzPts val="1575"/>
              <a:buFont typeface="Arial"/>
              <a:buChar char="•"/>
              <a:defRPr b="0" i="0" sz="1575" u="none" cap="none" strike="noStrike">
                <a:solidFill>
                  <a:schemeClr val="dk1"/>
                </a:solidFill>
                <a:latin typeface="Calibri"/>
                <a:ea typeface="Calibri"/>
                <a:cs typeface="Calibri"/>
                <a:sym typeface="Calibri"/>
              </a:defRPr>
            </a:lvl1pPr>
            <a:lvl2pPr indent="-314325" lvl="1" marL="9144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2pPr>
            <a:lvl3pPr indent="-300037" lvl="2" marL="13716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3pPr>
            <a:lvl4pPr indent="-292925" lvl="3" marL="1828800" marR="0" rtl="0" algn="l">
              <a:spcBef>
                <a:spcPts val="203"/>
              </a:spcBef>
              <a:spcAft>
                <a:spcPts val="0"/>
              </a:spcAft>
              <a:buClr>
                <a:schemeClr val="dk1"/>
              </a:buClr>
              <a:buSzPts val="1013"/>
              <a:buFont typeface="Arial"/>
              <a:buChar char="–"/>
              <a:defRPr b="0" i="0" sz="1013" u="none" cap="none" strike="noStrike">
                <a:solidFill>
                  <a:schemeClr val="dk1"/>
                </a:solidFill>
                <a:latin typeface="Calibri"/>
                <a:ea typeface="Calibri"/>
                <a:cs typeface="Calibri"/>
                <a:sym typeface="Calibri"/>
              </a:defRPr>
            </a:lvl4pPr>
            <a:lvl5pPr indent="-292925" lvl="4" marL="2286000" marR="0" rtl="0" algn="l">
              <a:spcBef>
                <a:spcPts val="203"/>
              </a:spcBef>
              <a:spcAft>
                <a:spcPts val="0"/>
              </a:spcAft>
              <a:buClr>
                <a:schemeClr val="dk1"/>
              </a:buClr>
              <a:buSzPts val="1013"/>
              <a:buFont typeface="Arial"/>
              <a:buChar char="»"/>
              <a:defRPr b="0" i="0" sz="1013" u="none" cap="none" strike="noStrike">
                <a:solidFill>
                  <a:schemeClr val="dk1"/>
                </a:solidFill>
                <a:latin typeface="Calibri"/>
                <a:ea typeface="Calibri"/>
                <a:cs typeface="Calibri"/>
                <a:sym typeface="Calibri"/>
              </a:defRPr>
            </a:lvl5pPr>
            <a:lvl6pPr indent="-292925" lvl="5" marL="2743200" marR="0" rtl="0" algn="l">
              <a:spcBef>
                <a:spcPts val="203"/>
              </a:spcBef>
              <a:spcAft>
                <a:spcPts val="0"/>
              </a:spcAft>
              <a:buClr>
                <a:schemeClr val="dk1"/>
              </a:buClr>
              <a:buSzPts val="1013"/>
              <a:buFont typeface="Arial"/>
              <a:buChar char="•"/>
              <a:defRPr b="0" i="0" sz="1013" u="none" cap="none" strike="noStrike">
                <a:solidFill>
                  <a:schemeClr val="dk1"/>
                </a:solidFill>
                <a:latin typeface="Calibri"/>
                <a:ea typeface="Calibri"/>
                <a:cs typeface="Calibri"/>
                <a:sym typeface="Calibri"/>
              </a:defRPr>
            </a:lvl6pPr>
            <a:lvl7pPr indent="-292925" lvl="6" marL="3200400" marR="0" rtl="0" algn="l">
              <a:spcBef>
                <a:spcPts val="203"/>
              </a:spcBef>
              <a:spcAft>
                <a:spcPts val="0"/>
              </a:spcAft>
              <a:buClr>
                <a:schemeClr val="dk1"/>
              </a:buClr>
              <a:buSzPts val="1013"/>
              <a:buFont typeface="Arial"/>
              <a:buChar char="•"/>
              <a:defRPr b="0" i="0" sz="1013" u="none" cap="none" strike="noStrike">
                <a:solidFill>
                  <a:schemeClr val="dk1"/>
                </a:solidFill>
                <a:latin typeface="Calibri"/>
                <a:ea typeface="Calibri"/>
                <a:cs typeface="Calibri"/>
                <a:sym typeface="Calibri"/>
              </a:defRPr>
            </a:lvl7pPr>
            <a:lvl8pPr indent="-292925" lvl="7" marL="3657600" marR="0" rtl="0" algn="l">
              <a:spcBef>
                <a:spcPts val="203"/>
              </a:spcBef>
              <a:spcAft>
                <a:spcPts val="0"/>
              </a:spcAft>
              <a:buClr>
                <a:schemeClr val="dk1"/>
              </a:buClr>
              <a:buSzPts val="1013"/>
              <a:buFont typeface="Arial"/>
              <a:buChar char="•"/>
              <a:defRPr b="0" i="0" sz="1013" u="none" cap="none" strike="noStrike">
                <a:solidFill>
                  <a:schemeClr val="dk1"/>
                </a:solidFill>
                <a:latin typeface="Calibri"/>
                <a:ea typeface="Calibri"/>
                <a:cs typeface="Calibri"/>
                <a:sym typeface="Calibri"/>
              </a:defRPr>
            </a:lvl8pPr>
            <a:lvl9pPr indent="-292925" lvl="8" marL="4114800" marR="0" rtl="0" algn="l">
              <a:spcBef>
                <a:spcPts val="203"/>
              </a:spcBef>
              <a:spcAft>
                <a:spcPts val="0"/>
              </a:spcAft>
              <a:buClr>
                <a:schemeClr val="dk1"/>
              </a:buClr>
              <a:buSzPts val="1013"/>
              <a:buFont typeface="Arial"/>
              <a:buChar char="•"/>
              <a:defRPr b="0" i="0" sz="1013" u="none" cap="none" strike="noStrike">
                <a:solidFill>
                  <a:schemeClr val="dk1"/>
                </a:solidFill>
                <a:latin typeface="Calibri"/>
                <a:ea typeface="Calibri"/>
                <a:cs typeface="Calibri"/>
                <a:sym typeface="Calibri"/>
              </a:defRPr>
            </a:lvl9pPr>
          </a:lstStyle>
          <a:p/>
        </p:txBody>
      </p:sp>
      <p:sp>
        <p:nvSpPr>
          <p:cNvPr id="233" name="Google Shape;233;p56"/>
          <p:cNvSpPr txBox="1"/>
          <p:nvPr>
            <p:ph idx="2" type="body"/>
          </p:nvPr>
        </p:nvSpPr>
        <p:spPr>
          <a:xfrm>
            <a:off x="4648200" y="1600204"/>
            <a:ext cx="4038600" cy="4525963"/>
          </a:xfrm>
          <a:prstGeom prst="rect">
            <a:avLst/>
          </a:prstGeom>
          <a:noFill/>
          <a:ln>
            <a:noFill/>
          </a:ln>
        </p:spPr>
        <p:txBody>
          <a:bodyPr anchorCtr="0" anchor="t" bIns="45700" lIns="91425" spcFirstLastPara="1" rIns="91425" wrap="square" tIns="45700">
            <a:noAutofit/>
          </a:bodyPr>
          <a:lstStyle>
            <a:lvl1pPr indent="-328612" lvl="0" marL="457200" marR="0" rtl="0" algn="l">
              <a:spcBef>
                <a:spcPts val="315"/>
              </a:spcBef>
              <a:spcAft>
                <a:spcPts val="0"/>
              </a:spcAft>
              <a:buClr>
                <a:schemeClr val="dk1"/>
              </a:buClr>
              <a:buSzPts val="1575"/>
              <a:buFont typeface="Arial"/>
              <a:buChar char="•"/>
              <a:defRPr b="0" i="0" sz="1575" u="none" cap="none" strike="noStrike">
                <a:solidFill>
                  <a:schemeClr val="dk1"/>
                </a:solidFill>
                <a:latin typeface="Calibri"/>
                <a:ea typeface="Calibri"/>
                <a:cs typeface="Calibri"/>
                <a:sym typeface="Calibri"/>
              </a:defRPr>
            </a:lvl1pPr>
            <a:lvl2pPr indent="-314325" lvl="1" marL="9144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2pPr>
            <a:lvl3pPr indent="-300037" lvl="2" marL="13716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3pPr>
            <a:lvl4pPr indent="-292925" lvl="3" marL="1828800" marR="0" rtl="0" algn="l">
              <a:spcBef>
                <a:spcPts val="203"/>
              </a:spcBef>
              <a:spcAft>
                <a:spcPts val="0"/>
              </a:spcAft>
              <a:buClr>
                <a:schemeClr val="dk1"/>
              </a:buClr>
              <a:buSzPts val="1013"/>
              <a:buFont typeface="Arial"/>
              <a:buChar char="–"/>
              <a:defRPr b="0" i="0" sz="1013" u="none" cap="none" strike="noStrike">
                <a:solidFill>
                  <a:schemeClr val="dk1"/>
                </a:solidFill>
                <a:latin typeface="Calibri"/>
                <a:ea typeface="Calibri"/>
                <a:cs typeface="Calibri"/>
                <a:sym typeface="Calibri"/>
              </a:defRPr>
            </a:lvl4pPr>
            <a:lvl5pPr indent="-292925" lvl="4" marL="2286000" marR="0" rtl="0" algn="l">
              <a:spcBef>
                <a:spcPts val="203"/>
              </a:spcBef>
              <a:spcAft>
                <a:spcPts val="0"/>
              </a:spcAft>
              <a:buClr>
                <a:schemeClr val="dk1"/>
              </a:buClr>
              <a:buSzPts val="1013"/>
              <a:buFont typeface="Arial"/>
              <a:buChar char="»"/>
              <a:defRPr b="0" i="0" sz="1013" u="none" cap="none" strike="noStrike">
                <a:solidFill>
                  <a:schemeClr val="dk1"/>
                </a:solidFill>
                <a:latin typeface="Calibri"/>
                <a:ea typeface="Calibri"/>
                <a:cs typeface="Calibri"/>
                <a:sym typeface="Calibri"/>
              </a:defRPr>
            </a:lvl5pPr>
            <a:lvl6pPr indent="-292925" lvl="5" marL="2743200" marR="0" rtl="0" algn="l">
              <a:spcBef>
                <a:spcPts val="203"/>
              </a:spcBef>
              <a:spcAft>
                <a:spcPts val="0"/>
              </a:spcAft>
              <a:buClr>
                <a:schemeClr val="dk1"/>
              </a:buClr>
              <a:buSzPts val="1013"/>
              <a:buFont typeface="Arial"/>
              <a:buChar char="•"/>
              <a:defRPr b="0" i="0" sz="1013" u="none" cap="none" strike="noStrike">
                <a:solidFill>
                  <a:schemeClr val="dk1"/>
                </a:solidFill>
                <a:latin typeface="Calibri"/>
                <a:ea typeface="Calibri"/>
                <a:cs typeface="Calibri"/>
                <a:sym typeface="Calibri"/>
              </a:defRPr>
            </a:lvl6pPr>
            <a:lvl7pPr indent="-292925" lvl="6" marL="3200400" marR="0" rtl="0" algn="l">
              <a:spcBef>
                <a:spcPts val="203"/>
              </a:spcBef>
              <a:spcAft>
                <a:spcPts val="0"/>
              </a:spcAft>
              <a:buClr>
                <a:schemeClr val="dk1"/>
              </a:buClr>
              <a:buSzPts val="1013"/>
              <a:buFont typeface="Arial"/>
              <a:buChar char="•"/>
              <a:defRPr b="0" i="0" sz="1013" u="none" cap="none" strike="noStrike">
                <a:solidFill>
                  <a:schemeClr val="dk1"/>
                </a:solidFill>
                <a:latin typeface="Calibri"/>
                <a:ea typeface="Calibri"/>
                <a:cs typeface="Calibri"/>
                <a:sym typeface="Calibri"/>
              </a:defRPr>
            </a:lvl7pPr>
            <a:lvl8pPr indent="-292925" lvl="7" marL="3657600" marR="0" rtl="0" algn="l">
              <a:spcBef>
                <a:spcPts val="203"/>
              </a:spcBef>
              <a:spcAft>
                <a:spcPts val="0"/>
              </a:spcAft>
              <a:buClr>
                <a:schemeClr val="dk1"/>
              </a:buClr>
              <a:buSzPts val="1013"/>
              <a:buFont typeface="Arial"/>
              <a:buChar char="•"/>
              <a:defRPr b="0" i="0" sz="1013" u="none" cap="none" strike="noStrike">
                <a:solidFill>
                  <a:schemeClr val="dk1"/>
                </a:solidFill>
                <a:latin typeface="Calibri"/>
                <a:ea typeface="Calibri"/>
                <a:cs typeface="Calibri"/>
                <a:sym typeface="Calibri"/>
              </a:defRPr>
            </a:lvl8pPr>
            <a:lvl9pPr indent="-292925" lvl="8" marL="4114800" marR="0" rtl="0" algn="l">
              <a:spcBef>
                <a:spcPts val="203"/>
              </a:spcBef>
              <a:spcAft>
                <a:spcPts val="0"/>
              </a:spcAft>
              <a:buClr>
                <a:schemeClr val="dk1"/>
              </a:buClr>
              <a:buSzPts val="1013"/>
              <a:buFont typeface="Arial"/>
              <a:buChar char="•"/>
              <a:defRPr b="0" i="0" sz="1013" u="none" cap="none" strike="noStrike">
                <a:solidFill>
                  <a:schemeClr val="dk1"/>
                </a:solidFill>
                <a:latin typeface="Calibri"/>
                <a:ea typeface="Calibri"/>
                <a:cs typeface="Calibri"/>
                <a:sym typeface="Calibri"/>
              </a:defRPr>
            </a:lvl9pPr>
          </a:lstStyle>
          <a:p/>
        </p:txBody>
      </p:sp>
      <p:sp>
        <p:nvSpPr>
          <p:cNvPr id="234" name="Google Shape;234;p56"/>
          <p:cNvSpPr txBox="1"/>
          <p:nvPr>
            <p:ph idx="10" type="dt"/>
          </p:nvPr>
        </p:nvSpPr>
        <p:spPr>
          <a:xfrm>
            <a:off x="457200" y="6356354"/>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5" name="Google Shape;235;p56"/>
          <p:cNvSpPr txBox="1"/>
          <p:nvPr>
            <p:ph idx="11" type="ftr"/>
          </p:nvPr>
        </p:nvSpPr>
        <p:spPr>
          <a:xfrm>
            <a:off x="3124200" y="6356354"/>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6" name="Google Shape;236;p56"/>
          <p:cNvSpPr txBox="1"/>
          <p:nvPr>
            <p:ph idx="12" type="sldNum"/>
          </p:nvPr>
        </p:nvSpPr>
        <p:spPr>
          <a:xfrm>
            <a:off x="6553200" y="6356354"/>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37" name="Shape 237"/>
        <p:cNvGrpSpPr/>
        <p:nvPr/>
      </p:nvGrpSpPr>
      <p:grpSpPr>
        <a:xfrm>
          <a:off x="0" y="0"/>
          <a:ext cx="0" cy="0"/>
          <a:chOff x="0" y="0"/>
          <a:chExt cx="0" cy="0"/>
        </a:xfrm>
      </p:grpSpPr>
      <p:sp>
        <p:nvSpPr>
          <p:cNvPr id="238" name="Google Shape;238;p57"/>
          <p:cNvSpPr txBox="1"/>
          <p:nvPr>
            <p:ph type="title"/>
          </p:nvPr>
        </p:nvSpPr>
        <p:spPr>
          <a:xfrm>
            <a:off x="762000" y="4800600"/>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2475"/>
              <a:buFont typeface="Calibri"/>
              <a:buNone/>
              <a:defRPr b="0" i="0" sz="2475"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9" name="Google Shape;239;p5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270"/>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1pPr>
            <a:lvl2pPr indent="-228600" lvl="1" marL="914400" marR="0" rtl="0" algn="l">
              <a:spcBef>
                <a:spcPts val="225"/>
              </a:spcBef>
              <a:spcAft>
                <a:spcPts val="0"/>
              </a:spcAft>
              <a:buClr>
                <a:schemeClr val="dk1"/>
              </a:buClr>
              <a:buSzPts val="1125"/>
              <a:buFont typeface="Arial"/>
              <a:buNone/>
              <a:defRPr b="1" i="0" sz="1125" u="none" cap="none" strike="noStrike">
                <a:solidFill>
                  <a:schemeClr val="dk1"/>
                </a:solidFill>
                <a:latin typeface="Calibri"/>
                <a:ea typeface="Calibri"/>
                <a:cs typeface="Calibri"/>
                <a:sym typeface="Calibri"/>
              </a:defRPr>
            </a:lvl2pPr>
            <a:lvl3pPr indent="-228600" lvl="2" marL="1371600" marR="0" rtl="0" algn="l">
              <a:spcBef>
                <a:spcPts val="203"/>
              </a:spcBef>
              <a:spcAft>
                <a:spcPts val="0"/>
              </a:spcAft>
              <a:buClr>
                <a:schemeClr val="dk1"/>
              </a:buClr>
              <a:buSzPts val="1013"/>
              <a:buFont typeface="Arial"/>
              <a:buNone/>
              <a:defRPr b="1" i="0" sz="1013"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1"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1"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1"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1"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1"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1" i="0" sz="900" u="none" cap="none" strike="noStrike">
                <a:solidFill>
                  <a:schemeClr val="dk1"/>
                </a:solidFill>
                <a:latin typeface="Calibri"/>
                <a:ea typeface="Calibri"/>
                <a:cs typeface="Calibri"/>
                <a:sym typeface="Calibri"/>
              </a:defRPr>
            </a:lvl9pPr>
          </a:lstStyle>
          <a:p/>
        </p:txBody>
      </p:sp>
      <p:sp>
        <p:nvSpPr>
          <p:cNvPr id="240" name="Google Shape;240;p5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14325" lvl="0" marL="4572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1pPr>
            <a:lvl2pPr indent="-300037" lvl="1" marL="9144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2pPr>
            <a:lvl3pPr indent="-292925" lvl="2" marL="1371600" marR="0" rtl="0" algn="l">
              <a:spcBef>
                <a:spcPts val="203"/>
              </a:spcBef>
              <a:spcAft>
                <a:spcPts val="0"/>
              </a:spcAft>
              <a:buClr>
                <a:schemeClr val="dk1"/>
              </a:buClr>
              <a:buSzPts val="1013"/>
              <a:buFont typeface="Arial"/>
              <a:buChar char="•"/>
              <a:defRPr b="0" i="0" sz="1013" u="none" cap="none" strike="noStrike">
                <a:solidFill>
                  <a:schemeClr val="dk1"/>
                </a:solidFill>
                <a:latin typeface="Calibri"/>
                <a:ea typeface="Calibri"/>
                <a:cs typeface="Calibri"/>
                <a:sym typeface="Calibri"/>
              </a:defRPr>
            </a:lvl3pPr>
            <a:lvl4pPr indent="-285750" lvl="3" marL="1828800" marR="0" rtl="0" algn="l">
              <a:spcBef>
                <a:spcPts val="18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4pPr>
            <a:lvl5pPr indent="-285750" lvl="4" marL="2286000" marR="0" rtl="0" algn="l">
              <a:spcBef>
                <a:spcPts val="18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5pPr>
            <a:lvl6pPr indent="-285750" lvl="5" marL="2743200" marR="0" rtl="0" algn="l">
              <a:spcBef>
                <a:spcPts val="18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6pPr>
            <a:lvl7pPr indent="-285750" lvl="6" marL="3200400" marR="0" rtl="0" algn="l">
              <a:spcBef>
                <a:spcPts val="18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7pPr>
            <a:lvl8pPr indent="-285750" lvl="7" marL="3657600" marR="0" rtl="0" algn="l">
              <a:spcBef>
                <a:spcPts val="18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8pPr>
            <a:lvl9pPr indent="-285750" lvl="8" marL="4114800" marR="0" rtl="0" algn="l">
              <a:spcBef>
                <a:spcPts val="18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9pPr>
          </a:lstStyle>
          <a:p/>
        </p:txBody>
      </p:sp>
      <p:sp>
        <p:nvSpPr>
          <p:cNvPr id="241" name="Google Shape;241;p57"/>
          <p:cNvSpPr txBox="1"/>
          <p:nvPr>
            <p:ph idx="3" type="body"/>
          </p:nvPr>
        </p:nvSpPr>
        <p:spPr>
          <a:xfrm>
            <a:off x="4645027"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270"/>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1pPr>
            <a:lvl2pPr indent="-228600" lvl="1" marL="914400" marR="0" rtl="0" algn="l">
              <a:spcBef>
                <a:spcPts val="225"/>
              </a:spcBef>
              <a:spcAft>
                <a:spcPts val="0"/>
              </a:spcAft>
              <a:buClr>
                <a:schemeClr val="dk1"/>
              </a:buClr>
              <a:buSzPts val="1125"/>
              <a:buFont typeface="Arial"/>
              <a:buNone/>
              <a:defRPr b="1" i="0" sz="1125" u="none" cap="none" strike="noStrike">
                <a:solidFill>
                  <a:schemeClr val="dk1"/>
                </a:solidFill>
                <a:latin typeface="Calibri"/>
                <a:ea typeface="Calibri"/>
                <a:cs typeface="Calibri"/>
                <a:sym typeface="Calibri"/>
              </a:defRPr>
            </a:lvl2pPr>
            <a:lvl3pPr indent="-228600" lvl="2" marL="1371600" marR="0" rtl="0" algn="l">
              <a:spcBef>
                <a:spcPts val="203"/>
              </a:spcBef>
              <a:spcAft>
                <a:spcPts val="0"/>
              </a:spcAft>
              <a:buClr>
                <a:schemeClr val="dk1"/>
              </a:buClr>
              <a:buSzPts val="1013"/>
              <a:buFont typeface="Arial"/>
              <a:buNone/>
              <a:defRPr b="1" i="0" sz="1013"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1"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1"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1"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1"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1"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1" i="0" sz="900" u="none" cap="none" strike="noStrike">
                <a:solidFill>
                  <a:schemeClr val="dk1"/>
                </a:solidFill>
                <a:latin typeface="Calibri"/>
                <a:ea typeface="Calibri"/>
                <a:cs typeface="Calibri"/>
                <a:sym typeface="Calibri"/>
              </a:defRPr>
            </a:lvl9pPr>
          </a:lstStyle>
          <a:p/>
        </p:txBody>
      </p:sp>
      <p:sp>
        <p:nvSpPr>
          <p:cNvPr id="242" name="Google Shape;242;p57"/>
          <p:cNvSpPr txBox="1"/>
          <p:nvPr>
            <p:ph idx="4" type="body"/>
          </p:nvPr>
        </p:nvSpPr>
        <p:spPr>
          <a:xfrm>
            <a:off x="4645027" y="2174875"/>
            <a:ext cx="4041775" cy="3951288"/>
          </a:xfrm>
          <a:prstGeom prst="rect">
            <a:avLst/>
          </a:prstGeom>
          <a:noFill/>
          <a:ln>
            <a:noFill/>
          </a:ln>
        </p:spPr>
        <p:txBody>
          <a:bodyPr anchorCtr="0" anchor="t" bIns="45700" lIns="91425" spcFirstLastPara="1" rIns="91425" wrap="square" tIns="45700">
            <a:noAutofit/>
          </a:bodyPr>
          <a:lstStyle>
            <a:lvl1pPr indent="-314325" lvl="0" marL="4572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1pPr>
            <a:lvl2pPr indent="-300037" lvl="1" marL="9144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2pPr>
            <a:lvl3pPr indent="-292925" lvl="2" marL="1371600" marR="0" rtl="0" algn="l">
              <a:spcBef>
                <a:spcPts val="203"/>
              </a:spcBef>
              <a:spcAft>
                <a:spcPts val="0"/>
              </a:spcAft>
              <a:buClr>
                <a:schemeClr val="dk1"/>
              </a:buClr>
              <a:buSzPts val="1013"/>
              <a:buFont typeface="Arial"/>
              <a:buChar char="•"/>
              <a:defRPr b="0" i="0" sz="1013" u="none" cap="none" strike="noStrike">
                <a:solidFill>
                  <a:schemeClr val="dk1"/>
                </a:solidFill>
                <a:latin typeface="Calibri"/>
                <a:ea typeface="Calibri"/>
                <a:cs typeface="Calibri"/>
                <a:sym typeface="Calibri"/>
              </a:defRPr>
            </a:lvl3pPr>
            <a:lvl4pPr indent="-285750" lvl="3" marL="1828800" marR="0" rtl="0" algn="l">
              <a:spcBef>
                <a:spcPts val="18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4pPr>
            <a:lvl5pPr indent="-285750" lvl="4" marL="2286000" marR="0" rtl="0" algn="l">
              <a:spcBef>
                <a:spcPts val="18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5pPr>
            <a:lvl6pPr indent="-285750" lvl="5" marL="2743200" marR="0" rtl="0" algn="l">
              <a:spcBef>
                <a:spcPts val="18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6pPr>
            <a:lvl7pPr indent="-285750" lvl="6" marL="3200400" marR="0" rtl="0" algn="l">
              <a:spcBef>
                <a:spcPts val="18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7pPr>
            <a:lvl8pPr indent="-285750" lvl="7" marL="3657600" marR="0" rtl="0" algn="l">
              <a:spcBef>
                <a:spcPts val="18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8pPr>
            <a:lvl9pPr indent="-285750" lvl="8" marL="4114800" marR="0" rtl="0" algn="l">
              <a:spcBef>
                <a:spcPts val="18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9pPr>
          </a:lstStyle>
          <a:p/>
        </p:txBody>
      </p:sp>
      <p:sp>
        <p:nvSpPr>
          <p:cNvPr id="243" name="Google Shape;243;p57"/>
          <p:cNvSpPr txBox="1"/>
          <p:nvPr>
            <p:ph idx="10" type="dt"/>
          </p:nvPr>
        </p:nvSpPr>
        <p:spPr>
          <a:xfrm>
            <a:off x="457200" y="6356354"/>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4" name="Google Shape;244;p57"/>
          <p:cNvSpPr txBox="1"/>
          <p:nvPr>
            <p:ph idx="11" type="ftr"/>
          </p:nvPr>
        </p:nvSpPr>
        <p:spPr>
          <a:xfrm>
            <a:off x="3124200" y="6356354"/>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5" name="Google Shape;245;p57"/>
          <p:cNvSpPr txBox="1"/>
          <p:nvPr>
            <p:ph idx="12" type="sldNum"/>
          </p:nvPr>
        </p:nvSpPr>
        <p:spPr>
          <a:xfrm>
            <a:off x="6553200" y="6356354"/>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6" name="Shape 246"/>
        <p:cNvGrpSpPr/>
        <p:nvPr/>
      </p:nvGrpSpPr>
      <p:grpSpPr>
        <a:xfrm>
          <a:off x="0" y="0"/>
          <a:ext cx="0" cy="0"/>
          <a:chOff x="0" y="0"/>
          <a:chExt cx="0" cy="0"/>
        </a:xfrm>
      </p:grpSpPr>
      <p:sp>
        <p:nvSpPr>
          <p:cNvPr id="247" name="Google Shape;247;p58"/>
          <p:cNvSpPr txBox="1"/>
          <p:nvPr>
            <p:ph type="title"/>
          </p:nvPr>
        </p:nvSpPr>
        <p:spPr>
          <a:xfrm>
            <a:off x="762000" y="4800600"/>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2475"/>
              <a:buFont typeface="Calibri"/>
              <a:buNone/>
              <a:defRPr b="0" i="0" sz="2475"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8" name="Google Shape;248;p58"/>
          <p:cNvSpPr txBox="1"/>
          <p:nvPr>
            <p:ph idx="10" type="dt"/>
          </p:nvPr>
        </p:nvSpPr>
        <p:spPr>
          <a:xfrm>
            <a:off x="457200" y="6356354"/>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9" name="Google Shape;249;p58"/>
          <p:cNvSpPr txBox="1"/>
          <p:nvPr>
            <p:ph idx="11" type="ftr"/>
          </p:nvPr>
        </p:nvSpPr>
        <p:spPr>
          <a:xfrm>
            <a:off x="3124200" y="6356354"/>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0" name="Google Shape;250;p58"/>
          <p:cNvSpPr txBox="1"/>
          <p:nvPr>
            <p:ph idx="12" type="sldNum"/>
          </p:nvPr>
        </p:nvSpPr>
        <p:spPr>
          <a:xfrm>
            <a:off x="6553200" y="6356354"/>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1" name="Shape 251"/>
        <p:cNvGrpSpPr/>
        <p:nvPr/>
      </p:nvGrpSpPr>
      <p:grpSpPr>
        <a:xfrm>
          <a:off x="0" y="0"/>
          <a:ext cx="0" cy="0"/>
          <a:chOff x="0" y="0"/>
          <a:chExt cx="0" cy="0"/>
        </a:xfrm>
      </p:grpSpPr>
      <p:sp>
        <p:nvSpPr>
          <p:cNvPr id="252" name="Google Shape;252;p59"/>
          <p:cNvSpPr txBox="1"/>
          <p:nvPr>
            <p:ph idx="10" type="dt"/>
          </p:nvPr>
        </p:nvSpPr>
        <p:spPr>
          <a:xfrm>
            <a:off x="457200" y="6356354"/>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3" name="Google Shape;253;p59"/>
          <p:cNvSpPr txBox="1"/>
          <p:nvPr>
            <p:ph idx="11" type="ftr"/>
          </p:nvPr>
        </p:nvSpPr>
        <p:spPr>
          <a:xfrm>
            <a:off x="3124200" y="6356354"/>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4" name="Google Shape;254;p59"/>
          <p:cNvSpPr txBox="1"/>
          <p:nvPr>
            <p:ph idx="12" type="sldNum"/>
          </p:nvPr>
        </p:nvSpPr>
        <p:spPr>
          <a:xfrm>
            <a:off x="6553200" y="6356354"/>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55" name="Shape 255"/>
        <p:cNvGrpSpPr/>
        <p:nvPr/>
      </p:nvGrpSpPr>
      <p:grpSpPr>
        <a:xfrm>
          <a:off x="0" y="0"/>
          <a:ext cx="0" cy="0"/>
          <a:chOff x="0" y="0"/>
          <a:chExt cx="0" cy="0"/>
        </a:xfrm>
      </p:grpSpPr>
      <p:sp>
        <p:nvSpPr>
          <p:cNvPr id="256" name="Google Shape;256;p60"/>
          <p:cNvSpPr txBox="1"/>
          <p:nvPr>
            <p:ph type="title"/>
          </p:nvPr>
        </p:nvSpPr>
        <p:spPr>
          <a:xfrm>
            <a:off x="457202"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1125"/>
              <a:buFont typeface="Calibri"/>
              <a:buNone/>
              <a:defRPr b="1" i="0" sz="1125"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7" name="Google Shape;257;p60"/>
          <p:cNvSpPr txBox="1"/>
          <p:nvPr>
            <p:ph idx="1" type="body"/>
          </p:nvPr>
        </p:nvSpPr>
        <p:spPr>
          <a:xfrm>
            <a:off x="3575050" y="273054"/>
            <a:ext cx="5111750" cy="5853113"/>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1pPr>
            <a:lvl2pPr indent="-328612" lvl="1" marL="914400" marR="0" rtl="0" algn="l">
              <a:spcBef>
                <a:spcPts val="315"/>
              </a:spcBef>
              <a:spcAft>
                <a:spcPts val="0"/>
              </a:spcAft>
              <a:buClr>
                <a:schemeClr val="dk1"/>
              </a:buClr>
              <a:buSzPts val="1575"/>
              <a:buFont typeface="Arial"/>
              <a:buChar char="–"/>
              <a:defRPr b="0" i="0" sz="1575" u="none" cap="none" strike="noStrike">
                <a:solidFill>
                  <a:schemeClr val="dk1"/>
                </a:solidFill>
                <a:latin typeface="Calibri"/>
                <a:ea typeface="Calibri"/>
                <a:cs typeface="Calibri"/>
                <a:sym typeface="Calibri"/>
              </a:defRPr>
            </a:lvl2pPr>
            <a:lvl3pPr indent="-314325" lvl="2" marL="13716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3pPr>
            <a:lvl4pPr indent="-300037" lvl="3" marL="18288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4pPr>
            <a:lvl5pPr indent="-300037" lvl="4" marL="22860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5pPr>
            <a:lvl6pPr indent="-300037" lvl="5" marL="27432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6pPr>
            <a:lvl7pPr indent="-300037" lvl="6" marL="32004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7pPr>
            <a:lvl8pPr indent="-300037" lvl="7" marL="36576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8pPr>
            <a:lvl9pPr indent="-300037" lvl="8" marL="41148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9pPr>
          </a:lstStyle>
          <a:p/>
        </p:txBody>
      </p:sp>
      <p:sp>
        <p:nvSpPr>
          <p:cNvPr id="258" name="Google Shape;258;p60"/>
          <p:cNvSpPr txBox="1"/>
          <p:nvPr>
            <p:ph idx="2" type="body"/>
          </p:nvPr>
        </p:nvSpPr>
        <p:spPr>
          <a:xfrm>
            <a:off x="457202" y="1435103"/>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58"/>
              </a:spcBef>
              <a:spcAft>
                <a:spcPts val="0"/>
              </a:spcAft>
              <a:buClr>
                <a:schemeClr val="dk1"/>
              </a:buClr>
              <a:buSzPts val="788"/>
              <a:buFont typeface="Arial"/>
              <a:buNone/>
              <a:defRPr b="0" i="0" sz="788" u="none" cap="none" strike="noStrike">
                <a:solidFill>
                  <a:schemeClr val="dk1"/>
                </a:solidFill>
                <a:latin typeface="Calibri"/>
                <a:ea typeface="Calibri"/>
                <a:cs typeface="Calibri"/>
                <a:sym typeface="Calibri"/>
              </a:defRPr>
            </a:lvl1pPr>
            <a:lvl2pPr indent="-228600" lvl="1" marL="914400" marR="0" rtl="0" algn="l">
              <a:spcBef>
                <a:spcPts val="135"/>
              </a:spcBef>
              <a:spcAft>
                <a:spcPts val="0"/>
              </a:spcAft>
              <a:buClr>
                <a:schemeClr val="dk1"/>
              </a:buClr>
              <a:buSzPts val="675"/>
              <a:buFont typeface="Arial"/>
              <a:buNone/>
              <a:defRPr b="0" i="0" sz="675" u="none" cap="none" strike="noStrike">
                <a:solidFill>
                  <a:schemeClr val="dk1"/>
                </a:solidFill>
                <a:latin typeface="Calibri"/>
                <a:ea typeface="Calibri"/>
                <a:cs typeface="Calibri"/>
                <a:sym typeface="Calibri"/>
              </a:defRPr>
            </a:lvl2pPr>
            <a:lvl3pPr indent="-228600" lvl="2" marL="1371600" marR="0" rtl="0" algn="l">
              <a:spcBef>
                <a:spcPts val="113"/>
              </a:spcBef>
              <a:spcAft>
                <a:spcPts val="0"/>
              </a:spcAft>
              <a:buClr>
                <a:schemeClr val="dk1"/>
              </a:buClr>
              <a:buSzPts val="563"/>
              <a:buFont typeface="Arial"/>
              <a:buNone/>
              <a:defRPr b="0" i="0" sz="563" u="none" cap="none" strike="noStrike">
                <a:solidFill>
                  <a:schemeClr val="dk1"/>
                </a:solidFill>
                <a:latin typeface="Calibri"/>
                <a:ea typeface="Calibri"/>
                <a:cs typeface="Calibri"/>
                <a:sym typeface="Calibri"/>
              </a:defRPr>
            </a:lvl3pPr>
            <a:lvl4pPr indent="-228600" lvl="3" marL="1828800" marR="0" rtl="0" algn="l">
              <a:spcBef>
                <a:spcPts val="101"/>
              </a:spcBef>
              <a:spcAft>
                <a:spcPts val="0"/>
              </a:spcAft>
              <a:buClr>
                <a:schemeClr val="dk1"/>
              </a:buClr>
              <a:buSzPts val="506"/>
              <a:buFont typeface="Arial"/>
              <a:buNone/>
              <a:defRPr b="0" i="0" sz="506" u="none" cap="none" strike="noStrike">
                <a:solidFill>
                  <a:schemeClr val="dk1"/>
                </a:solidFill>
                <a:latin typeface="Calibri"/>
                <a:ea typeface="Calibri"/>
                <a:cs typeface="Calibri"/>
                <a:sym typeface="Calibri"/>
              </a:defRPr>
            </a:lvl4pPr>
            <a:lvl5pPr indent="-228600" lvl="4" marL="2286000" marR="0" rtl="0" algn="l">
              <a:spcBef>
                <a:spcPts val="101"/>
              </a:spcBef>
              <a:spcAft>
                <a:spcPts val="0"/>
              </a:spcAft>
              <a:buClr>
                <a:schemeClr val="dk1"/>
              </a:buClr>
              <a:buSzPts val="506"/>
              <a:buFont typeface="Arial"/>
              <a:buNone/>
              <a:defRPr b="0" i="0" sz="506" u="none" cap="none" strike="noStrike">
                <a:solidFill>
                  <a:schemeClr val="dk1"/>
                </a:solidFill>
                <a:latin typeface="Calibri"/>
                <a:ea typeface="Calibri"/>
                <a:cs typeface="Calibri"/>
                <a:sym typeface="Calibri"/>
              </a:defRPr>
            </a:lvl5pPr>
            <a:lvl6pPr indent="-228600" lvl="5" marL="2743200" marR="0" rtl="0" algn="l">
              <a:spcBef>
                <a:spcPts val="101"/>
              </a:spcBef>
              <a:spcAft>
                <a:spcPts val="0"/>
              </a:spcAft>
              <a:buClr>
                <a:schemeClr val="dk1"/>
              </a:buClr>
              <a:buSzPts val="506"/>
              <a:buFont typeface="Arial"/>
              <a:buNone/>
              <a:defRPr b="0" i="0" sz="506" u="none" cap="none" strike="noStrike">
                <a:solidFill>
                  <a:schemeClr val="dk1"/>
                </a:solidFill>
                <a:latin typeface="Calibri"/>
                <a:ea typeface="Calibri"/>
                <a:cs typeface="Calibri"/>
                <a:sym typeface="Calibri"/>
              </a:defRPr>
            </a:lvl6pPr>
            <a:lvl7pPr indent="-228600" lvl="6" marL="3200400" marR="0" rtl="0" algn="l">
              <a:spcBef>
                <a:spcPts val="101"/>
              </a:spcBef>
              <a:spcAft>
                <a:spcPts val="0"/>
              </a:spcAft>
              <a:buClr>
                <a:schemeClr val="dk1"/>
              </a:buClr>
              <a:buSzPts val="506"/>
              <a:buFont typeface="Arial"/>
              <a:buNone/>
              <a:defRPr b="0" i="0" sz="506" u="none" cap="none" strike="noStrike">
                <a:solidFill>
                  <a:schemeClr val="dk1"/>
                </a:solidFill>
                <a:latin typeface="Calibri"/>
                <a:ea typeface="Calibri"/>
                <a:cs typeface="Calibri"/>
                <a:sym typeface="Calibri"/>
              </a:defRPr>
            </a:lvl7pPr>
            <a:lvl8pPr indent="-228600" lvl="7" marL="3657600" marR="0" rtl="0" algn="l">
              <a:spcBef>
                <a:spcPts val="101"/>
              </a:spcBef>
              <a:spcAft>
                <a:spcPts val="0"/>
              </a:spcAft>
              <a:buClr>
                <a:schemeClr val="dk1"/>
              </a:buClr>
              <a:buSzPts val="506"/>
              <a:buFont typeface="Arial"/>
              <a:buNone/>
              <a:defRPr b="0" i="0" sz="506" u="none" cap="none" strike="noStrike">
                <a:solidFill>
                  <a:schemeClr val="dk1"/>
                </a:solidFill>
                <a:latin typeface="Calibri"/>
                <a:ea typeface="Calibri"/>
                <a:cs typeface="Calibri"/>
                <a:sym typeface="Calibri"/>
              </a:defRPr>
            </a:lvl8pPr>
            <a:lvl9pPr indent="-228600" lvl="8" marL="4114800" marR="0" rtl="0" algn="l">
              <a:spcBef>
                <a:spcPts val="101"/>
              </a:spcBef>
              <a:spcAft>
                <a:spcPts val="0"/>
              </a:spcAft>
              <a:buClr>
                <a:schemeClr val="dk1"/>
              </a:buClr>
              <a:buSzPts val="506"/>
              <a:buFont typeface="Arial"/>
              <a:buNone/>
              <a:defRPr b="0" i="0" sz="506" u="none" cap="none" strike="noStrike">
                <a:solidFill>
                  <a:schemeClr val="dk1"/>
                </a:solidFill>
                <a:latin typeface="Calibri"/>
                <a:ea typeface="Calibri"/>
                <a:cs typeface="Calibri"/>
                <a:sym typeface="Calibri"/>
              </a:defRPr>
            </a:lvl9pPr>
          </a:lstStyle>
          <a:p/>
        </p:txBody>
      </p:sp>
      <p:sp>
        <p:nvSpPr>
          <p:cNvPr id="259" name="Google Shape;259;p60"/>
          <p:cNvSpPr txBox="1"/>
          <p:nvPr>
            <p:ph idx="10" type="dt"/>
          </p:nvPr>
        </p:nvSpPr>
        <p:spPr>
          <a:xfrm>
            <a:off x="457200" y="6356354"/>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0" name="Google Shape;260;p60"/>
          <p:cNvSpPr txBox="1"/>
          <p:nvPr>
            <p:ph idx="11" type="ftr"/>
          </p:nvPr>
        </p:nvSpPr>
        <p:spPr>
          <a:xfrm>
            <a:off x="3124200" y="6356354"/>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1" name="Google Shape;261;p60"/>
          <p:cNvSpPr txBox="1"/>
          <p:nvPr>
            <p:ph idx="12" type="sldNum"/>
          </p:nvPr>
        </p:nvSpPr>
        <p:spPr>
          <a:xfrm>
            <a:off x="6553200" y="6356354"/>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62" name="Shape 262"/>
        <p:cNvGrpSpPr/>
        <p:nvPr/>
      </p:nvGrpSpPr>
      <p:grpSpPr>
        <a:xfrm>
          <a:off x="0" y="0"/>
          <a:ext cx="0" cy="0"/>
          <a:chOff x="0" y="0"/>
          <a:chExt cx="0" cy="0"/>
        </a:xfrm>
      </p:grpSpPr>
      <p:sp>
        <p:nvSpPr>
          <p:cNvPr id="263" name="Google Shape;263;p6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1125"/>
              <a:buFont typeface="Calibri"/>
              <a:buNone/>
              <a:defRPr b="1" i="0" sz="1125"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4" name="Google Shape;264;p61"/>
          <p:cNvSpPr/>
          <p:nvPr>
            <p:ph idx="2" type="pic"/>
          </p:nvPr>
        </p:nvSpPr>
        <p:spPr>
          <a:xfrm>
            <a:off x="1792288" y="612775"/>
            <a:ext cx="5486400" cy="4114800"/>
          </a:xfrm>
          <a:prstGeom prst="rect">
            <a:avLst/>
          </a:prstGeom>
          <a:noFill/>
          <a:ln>
            <a:noFill/>
          </a:ln>
        </p:spPr>
      </p:sp>
      <p:sp>
        <p:nvSpPr>
          <p:cNvPr id="265" name="Google Shape;265;p6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58"/>
              </a:spcBef>
              <a:spcAft>
                <a:spcPts val="0"/>
              </a:spcAft>
              <a:buClr>
                <a:schemeClr val="dk1"/>
              </a:buClr>
              <a:buSzPts val="788"/>
              <a:buFont typeface="Arial"/>
              <a:buNone/>
              <a:defRPr b="0" i="0" sz="788" u="none" cap="none" strike="noStrike">
                <a:solidFill>
                  <a:schemeClr val="dk1"/>
                </a:solidFill>
                <a:latin typeface="Calibri"/>
                <a:ea typeface="Calibri"/>
                <a:cs typeface="Calibri"/>
                <a:sym typeface="Calibri"/>
              </a:defRPr>
            </a:lvl1pPr>
            <a:lvl2pPr indent="-228600" lvl="1" marL="914400" marR="0" rtl="0" algn="l">
              <a:spcBef>
                <a:spcPts val="135"/>
              </a:spcBef>
              <a:spcAft>
                <a:spcPts val="0"/>
              </a:spcAft>
              <a:buClr>
                <a:schemeClr val="dk1"/>
              </a:buClr>
              <a:buSzPts val="675"/>
              <a:buFont typeface="Arial"/>
              <a:buNone/>
              <a:defRPr b="0" i="0" sz="675" u="none" cap="none" strike="noStrike">
                <a:solidFill>
                  <a:schemeClr val="dk1"/>
                </a:solidFill>
                <a:latin typeface="Calibri"/>
                <a:ea typeface="Calibri"/>
                <a:cs typeface="Calibri"/>
                <a:sym typeface="Calibri"/>
              </a:defRPr>
            </a:lvl2pPr>
            <a:lvl3pPr indent="-228600" lvl="2" marL="1371600" marR="0" rtl="0" algn="l">
              <a:spcBef>
                <a:spcPts val="113"/>
              </a:spcBef>
              <a:spcAft>
                <a:spcPts val="0"/>
              </a:spcAft>
              <a:buClr>
                <a:schemeClr val="dk1"/>
              </a:buClr>
              <a:buSzPts val="563"/>
              <a:buFont typeface="Arial"/>
              <a:buNone/>
              <a:defRPr b="0" i="0" sz="563" u="none" cap="none" strike="noStrike">
                <a:solidFill>
                  <a:schemeClr val="dk1"/>
                </a:solidFill>
                <a:latin typeface="Calibri"/>
                <a:ea typeface="Calibri"/>
                <a:cs typeface="Calibri"/>
                <a:sym typeface="Calibri"/>
              </a:defRPr>
            </a:lvl3pPr>
            <a:lvl4pPr indent="-228600" lvl="3" marL="1828800" marR="0" rtl="0" algn="l">
              <a:spcBef>
                <a:spcPts val="101"/>
              </a:spcBef>
              <a:spcAft>
                <a:spcPts val="0"/>
              </a:spcAft>
              <a:buClr>
                <a:schemeClr val="dk1"/>
              </a:buClr>
              <a:buSzPts val="506"/>
              <a:buFont typeface="Arial"/>
              <a:buNone/>
              <a:defRPr b="0" i="0" sz="506" u="none" cap="none" strike="noStrike">
                <a:solidFill>
                  <a:schemeClr val="dk1"/>
                </a:solidFill>
                <a:latin typeface="Calibri"/>
                <a:ea typeface="Calibri"/>
                <a:cs typeface="Calibri"/>
                <a:sym typeface="Calibri"/>
              </a:defRPr>
            </a:lvl4pPr>
            <a:lvl5pPr indent="-228600" lvl="4" marL="2286000" marR="0" rtl="0" algn="l">
              <a:spcBef>
                <a:spcPts val="101"/>
              </a:spcBef>
              <a:spcAft>
                <a:spcPts val="0"/>
              </a:spcAft>
              <a:buClr>
                <a:schemeClr val="dk1"/>
              </a:buClr>
              <a:buSzPts val="506"/>
              <a:buFont typeface="Arial"/>
              <a:buNone/>
              <a:defRPr b="0" i="0" sz="506" u="none" cap="none" strike="noStrike">
                <a:solidFill>
                  <a:schemeClr val="dk1"/>
                </a:solidFill>
                <a:latin typeface="Calibri"/>
                <a:ea typeface="Calibri"/>
                <a:cs typeface="Calibri"/>
                <a:sym typeface="Calibri"/>
              </a:defRPr>
            </a:lvl5pPr>
            <a:lvl6pPr indent="-228600" lvl="5" marL="2743200" marR="0" rtl="0" algn="l">
              <a:spcBef>
                <a:spcPts val="101"/>
              </a:spcBef>
              <a:spcAft>
                <a:spcPts val="0"/>
              </a:spcAft>
              <a:buClr>
                <a:schemeClr val="dk1"/>
              </a:buClr>
              <a:buSzPts val="506"/>
              <a:buFont typeface="Arial"/>
              <a:buNone/>
              <a:defRPr b="0" i="0" sz="506" u="none" cap="none" strike="noStrike">
                <a:solidFill>
                  <a:schemeClr val="dk1"/>
                </a:solidFill>
                <a:latin typeface="Calibri"/>
                <a:ea typeface="Calibri"/>
                <a:cs typeface="Calibri"/>
                <a:sym typeface="Calibri"/>
              </a:defRPr>
            </a:lvl6pPr>
            <a:lvl7pPr indent="-228600" lvl="6" marL="3200400" marR="0" rtl="0" algn="l">
              <a:spcBef>
                <a:spcPts val="101"/>
              </a:spcBef>
              <a:spcAft>
                <a:spcPts val="0"/>
              </a:spcAft>
              <a:buClr>
                <a:schemeClr val="dk1"/>
              </a:buClr>
              <a:buSzPts val="506"/>
              <a:buFont typeface="Arial"/>
              <a:buNone/>
              <a:defRPr b="0" i="0" sz="506" u="none" cap="none" strike="noStrike">
                <a:solidFill>
                  <a:schemeClr val="dk1"/>
                </a:solidFill>
                <a:latin typeface="Calibri"/>
                <a:ea typeface="Calibri"/>
                <a:cs typeface="Calibri"/>
                <a:sym typeface="Calibri"/>
              </a:defRPr>
            </a:lvl7pPr>
            <a:lvl8pPr indent="-228600" lvl="7" marL="3657600" marR="0" rtl="0" algn="l">
              <a:spcBef>
                <a:spcPts val="101"/>
              </a:spcBef>
              <a:spcAft>
                <a:spcPts val="0"/>
              </a:spcAft>
              <a:buClr>
                <a:schemeClr val="dk1"/>
              </a:buClr>
              <a:buSzPts val="506"/>
              <a:buFont typeface="Arial"/>
              <a:buNone/>
              <a:defRPr b="0" i="0" sz="506" u="none" cap="none" strike="noStrike">
                <a:solidFill>
                  <a:schemeClr val="dk1"/>
                </a:solidFill>
                <a:latin typeface="Calibri"/>
                <a:ea typeface="Calibri"/>
                <a:cs typeface="Calibri"/>
                <a:sym typeface="Calibri"/>
              </a:defRPr>
            </a:lvl8pPr>
            <a:lvl9pPr indent="-228600" lvl="8" marL="4114800" marR="0" rtl="0" algn="l">
              <a:spcBef>
                <a:spcPts val="101"/>
              </a:spcBef>
              <a:spcAft>
                <a:spcPts val="0"/>
              </a:spcAft>
              <a:buClr>
                <a:schemeClr val="dk1"/>
              </a:buClr>
              <a:buSzPts val="506"/>
              <a:buFont typeface="Arial"/>
              <a:buNone/>
              <a:defRPr b="0" i="0" sz="506" u="none" cap="none" strike="noStrike">
                <a:solidFill>
                  <a:schemeClr val="dk1"/>
                </a:solidFill>
                <a:latin typeface="Calibri"/>
                <a:ea typeface="Calibri"/>
                <a:cs typeface="Calibri"/>
                <a:sym typeface="Calibri"/>
              </a:defRPr>
            </a:lvl9pPr>
          </a:lstStyle>
          <a:p/>
        </p:txBody>
      </p:sp>
      <p:sp>
        <p:nvSpPr>
          <p:cNvPr id="266" name="Google Shape;266;p61"/>
          <p:cNvSpPr txBox="1"/>
          <p:nvPr>
            <p:ph idx="10" type="dt"/>
          </p:nvPr>
        </p:nvSpPr>
        <p:spPr>
          <a:xfrm>
            <a:off x="457200" y="6356354"/>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7" name="Google Shape;267;p61"/>
          <p:cNvSpPr txBox="1"/>
          <p:nvPr>
            <p:ph idx="11" type="ftr"/>
          </p:nvPr>
        </p:nvSpPr>
        <p:spPr>
          <a:xfrm>
            <a:off x="3124200" y="6356354"/>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8" name="Google Shape;268;p61"/>
          <p:cNvSpPr txBox="1"/>
          <p:nvPr>
            <p:ph idx="12" type="sldNum"/>
          </p:nvPr>
        </p:nvSpPr>
        <p:spPr>
          <a:xfrm>
            <a:off x="6553200" y="6356354"/>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69" name="Shape 269"/>
        <p:cNvGrpSpPr/>
        <p:nvPr/>
      </p:nvGrpSpPr>
      <p:grpSpPr>
        <a:xfrm>
          <a:off x="0" y="0"/>
          <a:ext cx="0" cy="0"/>
          <a:chOff x="0" y="0"/>
          <a:chExt cx="0" cy="0"/>
        </a:xfrm>
      </p:grpSpPr>
      <p:sp>
        <p:nvSpPr>
          <p:cNvPr id="270" name="Google Shape;270;p62"/>
          <p:cNvSpPr txBox="1"/>
          <p:nvPr>
            <p:ph type="title"/>
          </p:nvPr>
        </p:nvSpPr>
        <p:spPr>
          <a:xfrm>
            <a:off x="762000" y="4800600"/>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2475"/>
              <a:buFont typeface="Calibri"/>
              <a:buNone/>
              <a:defRPr b="0" i="0" sz="2475"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1" name="Google Shape;271;p62"/>
          <p:cNvSpPr txBox="1"/>
          <p:nvPr>
            <p:ph idx="1" type="body"/>
          </p:nvPr>
        </p:nvSpPr>
        <p:spPr>
          <a:xfrm rot="5400000">
            <a:off x="2309019" y="-251615"/>
            <a:ext cx="4525963" cy="82296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1pPr>
            <a:lvl2pPr indent="-328612" lvl="1" marL="914400" marR="0" rtl="0" algn="l">
              <a:spcBef>
                <a:spcPts val="315"/>
              </a:spcBef>
              <a:spcAft>
                <a:spcPts val="0"/>
              </a:spcAft>
              <a:buClr>
                <a:schemeClr val="dk1"/>
              </a:buClr>
              <a:buSzPts val="1575"/>
              <a:buFont typeface="Arial"/>
              <a:buChar char="–"/>
              <a:defRPr b="0" i="0" sz="1575" u="none" cap="none" strike="noStrike">
                <a:solidFill>
                  <a:schemeClr val="dk1"/>
                </a:solidFill>
                <a:latin typeface="Calibri"/>
                <a:ea typeface="Calibri"/>
                <a:cs typeface="Calibri"/>
                <a:sym typeface="Calibri"/>
              </a:defRPr>
            </a:lvl2pPr>
            <a:lvl3pPr indent="-314325" lvl="2" marL="13716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3pPr>
            <a:lvl4pPr indent="-300037" lvl="3" marL="18288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4pPr>
            <a:lvl5pPr indent="-300037" lvl="4" marL="22860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5pPr>
            <a:lvl6pPr indent="-300037" lvl="5" marL="27432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6pPr>
            <a:lvl7pPr indent="-300037" lvl="6" marL="32004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7pPr>
            <a:lvl8pPr indent="-300037" lvl="7" marL="36576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8pPr>
            <a:lvl9pPr indent="-300037" lvl="8" marL="41148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9pPr>
          </a:lstStyle>
          <a:p/>
        </p:txBody>
      </p:sp>
      <p:sp>
        <p:nvSpPr>
          <p:cNvPr id="272" name="Google Shape;272;p62"/>
          <p:cNvSpPr txBox="1"/>
          <p:nvPr>
            <p:ph idx="10" type="dt"/>
          </p:nvPr>
        </p:nvSpPr>
        <p:spPr>
          <a:xfrm>
            <a:off x="457200" y="6356354"/>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3" name="Google Shape;273;p62"/>
          <p:cNvSpPr txBox="1"/>
          <p:nvPr>
            <p:ph idx="11" type="ftr"/>
          </p:nvPr>
        </p:nvSpPr>
        <p:spPr>
          <a:xfrm>
            <a:off x="3124200" y="6356354"/>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4" name="Google Shape;274;p62"/>
          <p:cNvSpPr txBox="1"/>
          <p:nvPr>
            <p:ph idx="12" type="sldNum"/>
          </p:nvPr>
        </p:nvSpPr>
        <p:spPr>
          <a:xfrm>
            <a:off x="6553200" y="6356354"/>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5" name="Shape 275"/>
        <p:cNvGrpSpPr/>
        <p:nvPr/>
      </p:nvGrpSpPr>
      <p:grpSpPr>
        <a:xfrm>
          <a:off x="0" y="0"/>
          <a:ext cx="0" cy="0"/>
          <a:chOff x="0" y="0"/>
          <a:chExt cx="0" cy="0"/>
        </a:xfrm>
      </p:grpSpPr>
      <p:sp>
        <p:nvSpPr>
          <p:cNvPr id="276" name="Google Shape;276;p63"/>
          <p:cNvSpPr txBox="1"/>
          <p:nvPr>
            <p:ph type="title"/>
          </p:nvPr>
        </p:nvSpPr>
        <p:spPr>
          <a:xfrm rot="5400000">
            <a:off x="4732338" y="2171705"/>
            <a:ext cx="5851525" cy="2057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2475"/>
              <a:buFont typeface="Calibri"/>
              <a:buNone/>
              <a:defRPr b="0" i="0" sz="2475"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7" name="Google Shape;277;p63"/>
          <p:cNvSpPr txBox="1"/>
          <p:nvPr>
            <p:ph idx="1" type="body"/>
          </p:nvPr>
        </p:nvSpPr>
        <p:spPr>
          <a:xfrm rot="5400000">
            <a:off x="541338" y="190504"/>
            <a:ext cx="5851525" cy="60198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1pPr>
            <a:lvl2pPr indent="-328612" lvl="1" marL="914400" marR="0" rtl="0" algn="l">
              <a:spcBef>
                <a:spcPts val="315"/>
              </a:spcBef>
              <a:spcAft>
                <a:spcPts val="0"/>
              </a:spcAft>
              <a:buClr>
                <a:schemeClr val="dk1"/>
              </a:buClr>
              <a:buSzPts val="1575"/>
              <a:buFont typeface="Arial"/>
              <a:buChar char="–"/>
              <a:defRPr b="0" i="0" sz="1575" u="none" cap="none" strike="noStrike">
                <a:solidFill>
                  <a:schemeClr val="dk1"/>
                </a:solidFill>
                <a:latin typeface="Calibri"/>
                <a:ea typeface="Calibri"/>
                <a:cs typeface="Calibri"/>
                <a:sym typeface="Calibri"/>
              </a:defRPr>
            </a:lvl2pPr>
            <a:lvl3pPr indent="-314325" lvl="2" marL="13716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3pPr>
            <a:lvl4pPr indent="-300037" lvl="3" marL="18288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4pPr>
            <a:lvl5pPr indent="-300037" lvl="4" marL="22860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5pPr>
            <a:lvl6pPr indent="-300037" lvl="5" marL="27432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6pPr>
            <a:lvl7pPr indent="-300037" lvl="6" marL="32004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7pPr>
            <a:lvl8pPr indent="-300037" lvl="7" marL="36576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8pPr>
            <a:lvl9pPr indent="-300037" lvl="8" marL="41148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9pPr>
          </a:lstStyle>
          <a:p/>
        </p:txBody>
      </p:sp>
      <p:sp>
        <p:nvSpPr>
          <p:cNvPr id="278" name="Google Shape;278;p63"/>
          <p:cNvSpPr txBox="1"/>
          <p:nvPr>
            <p:ph idx="10" type="dt"/>
          </p:nvPr>
        </p:nvSpPr>
        <p:spPr>
          <a:xfrm>
            <a:off x="457200" y="6356354"/>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9" name="Google Shape;279;p63"/>
          <p:cNvSpPr txBox="1"/>
          <p:nvPr>
            <p:ph idx="11" type="ftr"/>
          </p:nvPr>
        </p:nvSpPr>
        <p:spPr>
          <a:xfrm>
            <a:off x="3124200" y="6356354"/>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0" name="Google Shape;280;p63"/>
          <p:cNvSpPr txBox="1"/>
          <p:nvPr>
            <p:ph idx="12" type="sldNum"/>
          </p:nvPr>
        </p:nvSpPr>
        <p:spPr>
          <a:xfrm>
            <a:off x="6553200" y="6356354"/>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and Content">
  <p:cSld name="8_Title and Content">
    <p:spTree>
      <p:nvGrpSpPr>
        <p:cNvPr id="30" name="Shape 30"/>
        <p:cNvGrpSpPr/>
        <p:nvPr/>
      </p:nvGrpSpPr>
      <p:grpSpPr>
        <a:xfrm>
          <a:off x="0" y="0"/>
          <a:ext cx="0" cy="0"/>
          <a:chOff x="0" y="0"/>
          <a:chExt cx="0" cy="0"/>
        </a:xfrm>
      </p:grpSpPr>
      <p:sp>
        <p:nvSpPr>
          <p:cNvPr id="31" name="Google Shape;31;p26"/>
          <p:cNvSpPr txBox="1"/>
          <p:nvPr>
            <p:ph idx="10" type="dt"/>
          </p:nvPr>
        </p:nvSpPr>
        <p:spPr>
          <a:xfrm>
            <a:off x="7255043" y="6130437"/>
            <a:ext cx="1347537" cy="37039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26"/>
          <p:cNvSpPr txBox="1"/>
          <p:nvPr>
            <p:ph idx="11" type="ftr"/>
          </p:nvPr>
        </p:nvSpPr>
        <p:spPr>
          <a:xfrm>
            <a:off x="830181" y="6135811"/>
            <a:ext cx="682673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26"/>
          <p:cNvSpPr txBox="1"/>
          <p:nvPr>
            <p:ph idx="12" type="sldNum"/>
          </p:nvPr>
        </p:nvSpPr>
        <p:spPr>
          <a:xfrm>
            <a:off x="304800" y="6629400"/>
            <a:ext cx="762000" cy="2286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4" name="Google Shape;34;p26"/>
          <p:cNvSpPr txBox="1"/>
          <p:nvPr/>
        </p:nvSpPr>
        <p:spPr>
          <a:xfrm>
            <a:off x="2164963" y="163126"/>
            <a:ext cx="6811691" cy="99715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t/>
            </a:r>
            <a:endParaRPr b="1" i="0" sz="3200" u="none" cap="none" strike="noStrike">
              <a:solidFill>
                <a:srgbClr val="0066B2"/>
              </a:solidFill>
              <a:latin typeface="Open Sans"/>
              <a:ea typeface="Open Sans"/>
              <a:cs typeface="Open Sans"/>
              <a:sym typeface="Open Sans"/>
            </a:endParaRPr>
          </a:p>
        </p:txBody>
      </p:sp>
      <p:sp>
        <p:nvSpPr>
          <p:cNvPr id="35" name="Google Shape;35;p26"/>
          <p:cNvSpPr txBox="1"/>
          <p:nvPr>
            <p:ph idx="1" type="body"/>
          </p:nvPr>
        </p:nvSpPr>
        <p:spPr>
          <a:xfrm>
            <a:off x="830181" y="1191125"/>
            <a:ext cx="7772399" cy="5065295"/>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92" name="Shape 292"/>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3" name="Shape 293"/>
        <p:cNvGrpSpPr/>
        <p:nvPr/>
      </p:nvGrpSpPr>
      <p:grpSpPr>
        <a:xfrm>
          <a:off x="0" y="0"/>
          <a:ext cx="0" cy="0"/>
          <a:chOff x="0" y="0"/>
          <a:chExt cx="0" cy="0"/>
        </a:xfrm>
      </p:grpSpPr>
      <p:sp>
        <p:nvSpPr>
          <p:cNvPr id="294" name="Google Shape;294;p67"/>
          <p:cNvSpPr txBox="1"/>
          <p:nvPr>
            <p:ph type="title"/>
          </p:nvPr>
        </p:nvSpPr>
        <p:spPr>
          <a:xfrm>
            <a:off x="762000" y="4800600"/>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2475"/>
              <a:buFont typeface="Calibri"/>
              <a:buNone/>
              <a:defRPr b="0" i="0" sz="2475"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5" name="Google Shape;295;p67"/>
          <p:cNvSpPr txBox="1"/>
          <p:nvPr>
            <p:ph idx="1" type="body"/>
          </p:nvPr>
        </p:nvSpPr>
        <p:spPr>
          <a:xfrm>
            <a:off x="457200" y="1600204"/>
            <a:ext cx="8229600" cy="4525963"/>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1pPr>
            <a:lvl2pPr indent="-328612" lvl="1" marL="914400" marR="0" rtl="0" algn="l">
              <a:spcBef>
                <a:spcPts val="315"/>
              </a:spcBef>
              <a:spcAft>
                <a:spcPts val="0"/>
              </a:spcAft>
              <a:buClr>
                <a:schemeClr val="dk1"/>
              </a:buClr>
              <a:buSzPts val="1575"/>
              <a:buFont typeface="Arial"/>
              <a:buChar char="–"/>
              <a:defRPr b="0" i="0" sz="1575" u="none" cap="none" strike="noStrike">
                <a:solidFill>
                  <a:schemeClr val="dk1"/>
                </a:solidFill>
                <a:latin typeface="Calibri"/>
                <a:ea typeface="Calibri"/>
                <a:cs typeface="Calibri"/>
                <a:sym typeface="Calibri"/>
              </a:defRPr>
            </a:lvl2pPr>
            <a:lvl3pPr indent="-314325" lvl="2" marL="13716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3pPr>
            <a:lvl4pPr indent="-300037" lvl="3" marL="18288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4pPr>
            <a:lvl5pPr indent="-300037" lvl="4" marL="22860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5pPr>
            <a:lvl6pPr indent="-300037" lvl="5" marL="27432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6pPr>
            <a:lvl7pPr indent="-300037" lvl="6" marL="32004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7pPr>
            <a:lvl8pPr indent="-300037" lvl="7" marL="36576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8pPr>
            <a:lvl9pPr indent="-300037" lvl="8" marL="41148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9pPr>
          </a:lstStyle>
          <a:p/>
        </p:txBody>
      </p:sp>
      <p:sp>
        <p:nvSpPr>
          <p:cNvPr id="296" name="Google Shape;296;p67"/>
          <p:cNvSpPr txBox="1"/>
          <p:nvPr>
            <p:ph idx="10" type="dt"/>
          </p:nvPr>
        </p:nvSpPr>
        <p:spPr>
          <a:xfrm>
            <a:off x="457200" y="6356354"/>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7" name="Google Shape;297;p67"/>
          <p:cNvSpPr txBox="1"/>
          <p:nvPr>
            <p:ph idx="11" type="ftr"/>
          </p:nvPr>
        </p:nvSpPr>
        <p:spPr>
          <a:xfrm>
            <a:off x="3124200" y="6356354"/>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8" name="Google Shape;298;p67"/>
          <p:cNvSpPr txBox="1"/>
          <p:nvPr>
            <p:ph idx="12" type="sldNum"/>
          </p:nvPr>
        </p:nvSpPr>
        <p:spPr>
          <a:xfrm>
            <a:off x="6553200" y="6356354"/>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9" name="Shape 299"/>
        <p:cNvGrpSpPr/>
        <p:nvPr/>
      </p:nvGrpSpPr>
      <p:grpSpPr>
        <a:xfrm>
          <a:off x="0" y="0"/>
          <a:ext cx="0" cy="0"/>
          <a:chOff x="0" y="0"/>
          <a:chExt cx="0" cy="0"/>
        </a:xfrm>
      </p:grpSpPr>
      <p:sp>
        <p:nvSpPr>
          <p:cNvPr id="300" name="Google Shape;300;p68"/>
          <p:cNvSpPr txBox="1"/>
          <p:nvPr>
            <p:ph type="title"/>
          </p:nvPr>
        </p:nvSpPr>
        <p:spPr>
          <a:xfrm>
            <a:off x="722313" y="4406904"/>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2250"/>
              <a:buFont typeface="Calibri"/>
              <a:buNone/>
              <a:defRPr b="1" i="0" sz="225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1" name="Google Shape;301;p6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225"/>
              </a:spcBef>
              <a:spcAft>
                <a:spcPts val="0"/>
              </a:spcAft>
              <a:buClr>
                <a:srgbClr val="888888"/>
              </a:buClr>
              <a:buSzPts val="1125"/>
              <a:buFont typeface="Arial"/>
              <a:buNone/>
              <a:defRPr b="0" i="0" sz="1125" u="none" cap="none" strike="noStrike">
                <a:solidFill>
                  <a:srgbClr val="888888"/>
                </a:solidFill>
                <a:latin typeface="Calibri"/>
                <a:ea typeface="Calibri"/>
                <a:cs typeface="Calibri"/>
                <a:sym typeface="Calibri"/>
              </a:defRPr>
            </a:lvl1pPr>
            <a:lvl2pPr indent="-228600" lvl="1" marL="914400" marR="0" rtl="0" algn="l">
              <a:spcBef>
                <a:spcPts val="203"/>
              </a:spcBef>
              <a:spcAft>
                <a:spcPts val="0"/>
              </a:spcAft>
              <a:buClr>
                <a:srgbClr val="888888"/>
              </a:buClr>
              <a:buSzPts val="1013"/>
              <a:buFont typeface="Arial"/>
              <a:buNone/>
              <a:defRPr b="0" i="0" sz="1013" u="none" cap="none" strike="noStrike">
                <a:solidFill>
                  <a:srgbClr val="888888"/>
                </a:solidFill>
                <a:latin typeface="Calibri"/>
                <a:ea typeface="Calibri"/>
                <a:cs typeface="Calibri"/>
                <a:sym typeface="Calibri"/>
              </a:defRPr>
            </a:lvl2pPr>
            <a:lvl3pPr indent="-228600" lvl="2" marL="1371600" marR="0" rtl="0" algn="l">
              <a:spcBef>
                <a:spcPts val="180"/>
              </a:spcBef>
              <a:spcAft>
                <a:spcPts val="0"/>
              </a:spcAft>
              <a:buClr>
                <a:srgbClr val="888888"/>
              </a:buClr>
              <a:buSzPts val="900"/>
              <a:buFont typeface="Arial"/>
              <a:buNone/>
              <a:defRPr b="0" i="0" sz="900" u="none" cap="none" strike="noStrike">
                <a:solidFill>
                  <a:srgbClr val="888888"/>
                </a:solidFill>
                <a:latin typeface="Calibri"/>
                <a:ea typeface="Calibri"/>
                <a:cs typeface="Calibri"/>
                <a:sym typeface="Calibri"/>
              </a:defRPr>
            </a:lvl3pPr>
            <a:lvl4pPr indent="-228600" lvl="3" marL="1828800" marR="0" rtl="0" algn="l">
              <a:spcBef>
                <a:spcPts val="158"/>
              </a:spcBef>
              <a:spcAft>
                <a:spcPts val="0"/>
              </a:spcAft>
              <a:buClr>
                <a:srgbClr val="888888"/>
              </a:buClr>
              <a:buSzPts val="788"/>
              <a:buFont typeface="Arial"/>
              <a:buNone/>
              <a:defRPr b="0" i="0" sz="788" u="none" cap="none" strike="noStrike">
                <a:solidFill>
                  <a:srgbClr val="888888"/>
                </a:solidFill>
                <a:latin typeface="Calibri"/>
                <a:ea typeface="Calibri"/>
                <a:cs typeface="Calibri"/>
                <a:sym typeface="Calibri"/>
              </a:defRPr>
            </a:lvl4pPr>
            <a:lvl5pPr indent="-228600" lvl="4" marL="2286000" marR="0" rtl="0" algn="l">
              <a:spcBef>
                <a:spcPts val="158"/>
              </a:spcBef>
              <a:spcAft>
                <a:spcPts val="0"/>
              </a:spcAft>
              <a:buClr>
                <a:srgbClr val="888888"/>
              </a:buClr>
              <a:buSzPts val="788"/>
              <a:buFont typeface="Arial"/>
              <a:buNone/>
              <a:defRPr b="0" i="0" sz="788" u="none" cap="none" strike="noStrike">
                <a:solidFill>
                  <a:srgbClr val="888888"/>
                </a:solidFill>
                <a:latin typeface="Calibri"/>
                <a:ea typeface="Calibri"/>
                <a:cs typeface="Calibri"/>
                <a:sym typeface="Calibri"/>
              </a:defRPr>
            </a:lvl5pPr>
            <a:lvl6pPr indent="-228600" lvl="5" marL="2743200" marR="0" rtl="0" algn="l">
              <a:spcBef>
                <a:spcPts val="158"/>
              </a:spcBef>
              <a:spcAft>
                <a:spcPts val="0"/>
              </a:spcAft>
              <a:buClr>
                <a:srgbClr val="888888"/>
              </a:buClr>
              <a:buSzPts val="788"/>
              <a:buFont typeface="Arial"/>
              <a:buNone/>
              <a:defRPr b="0" i="0" sz="788" u="none" cap="none" strike="noStrike">
                <a:solidFill>
                  <a:srgbClr val="888888"/>
                </a:solidFill>
                <a:latin typeface="Calibri"/>
                <a:ea typeface="Calibri"/>
                <a:cs typeface="Calibri"/>
                <a:sym typeface="Calibri"/>
              </a:defRPr>
            </a:lvl6pPr>
            <a:lvl7pPr indent="-228600" lvl="6" marL="3200400" marR="0" rtl="0" algn="l">
              <a:spcBef>
                <a:spcPts val="158"/>
              </a:spcBef>
              <a:spcAft>
                <a:spcPts val="0"/>
              </a:spcAft>
              <a:buClr>
                <a:srgbClr val="888888"/>
              </a:buClr>
              <a:buSzPts val="788"/>
              <a:buFont typeface="Arial"/>
              <a:buNone/>
              <a:defRPr b="0" i="0" sz="788" u="none" cap="none" strike="noStrike">
                <a:solidFill>
                  <a:srgbClr val="888888"/>
                </a:solidFill>
                <a:latin typeface="Calibri"/>
                <a:ea typeface="Calibri"/>
                <a:cs typeface="Calibri"/>
                <a:sym typeface="Calibri"/>
              </a:defRPr>
            </a:lvl7pPr>
            <a:lvl8pPr indent="-228600" lvl="7" marL="3657600" marR="0" rtl="0" algn="l">
              <a:spcBef>
                <a:spcPts val="158"/>
              </a:spcBef>
              <a:spcAft>
                <a:spcPts val="0"/>
              </a:spcAft>
              <a:buClr>
                <a:srgbClr val="888888"/>
              </a:buClr>
              <a:buSzPts val="788"/>
              <a:buFont typeface="Arial"/>
              <a:buNone/>
              <a:defRPr b="0" i="0" sz="788" u="none" cap="none" strike="noStrike">
                <a:solidFill>
                  <a:srgbClr val="888888"/>
                </a:solidFill>
                <a:latin typeface="Calibri"/>
                <a:ea typeface="Calibri"/>
                <a:cs typeface="Calibri"/>
                <a:sym typeface="Calibri"/>
              </a:defRPr>
            </a:lvl8pPr>
            <a:lvl9pPr indent="-228600" lvl="8" marL="4114800" marR="0" rtl="0" algn="l">
              <a:spcBef>
                <a:spcPts val="158"/>
              </a:spcBef>
              <a:spcAft>
                <a:spcPts val="0"/>
              </a:spcAft>
              <a:buClr>
                <a:srgbClr val="888888"/>
              </a:buClr>
              <a:buSzPts val="788"/>
              <a:buFont typeface="Arial"/>
              <a:buNone/>
              <a:defRPr b="0" i="0" sz="788" u="none" cap="none" strike="noStrike">
                <a:solidFill>
                  <a:srgbClr val="888888"/>
                </a:solidFill>
                <a:latin typeface="Calibri"/>
                <a:ea typeface="Calibri"/>
                <a:cs typeface="Calibri"/>
                <a:sym typeface="Calibri"/>
              </a:defRPr>
            </a:lvl9pPr>
          </a:lstStyle>
          <a:p/>
        </p:txBody>
      </p:sp>
      <p:sp>
        <p:nvSpPr>
          <p:cNvPr id="302" name="Google Shape;302;p68"/>
          <p:cNvSpPr txBox="1"/>
          <p:nvPr>
            <p:ph idx="10" type="dt"/>
          </p:nvPr>
        </p:nvSpPr>
        <p:spPr>
          <a:xfrm>
            <a:off x="457200" y="6356354"/>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3" name="Google Shape;303;p68"/>
          <p:cNvSpPr txBox="1"/>
          <p:nvPr>
            <p:ph idx="11" type="ftr"/>
          </p:nvPr>
        </p:nvSpPr>
        <p:spPr>
          <a:xfrm>
            <a:off x="3124200" y="6356354"/>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4" name="Google Shape;304;p68"/>
          <p:cNvSpPr txBox="1"/>
          <p:nvPr>
            <p:ph idx="12" type="sldNum"/>
          </p:nvPr>
        </p:nvSpPr>
        <p:spPr>
          <a:xfrm>
            <a:off x="6553200" y="6356354"/>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5" name="Shape 305"/>
        <p:cNvGrpSpPr/>
        <p:nvPr/>
      </p:nvGrpSpPr>
      <p:grpSpPr>
        <a:xfrm>
          <a:off x="0" y="0"/>
          <a:ext cx="0" cy="0"/>
          <a:chOff x="0" y="0"/>
          <a:chExt cx="0" cy="0"/>
        </a:xfrm>
      </p:grpSpPr>
      <p:sp>
        <p:nvSpPr>
          <p:cNvPr id="306" name="Google Shape;306;p69"/>
          <p:cNvSpPr txBox="1"/>
          <p:nvPr>
            <p:ph type="title"/>
          </p:nvPr>
        </p:nvSpPr>
        <p:spPr>
          <a:xfrm>
            <a:off x="762000" y="4800600"/>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2475"/>
              <a:buFont typeface="Calibri"/>
              <a:buNone/>
              <a:defRPr b="0" i="0" sz="2475"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7" name="Google Shape;307;p69"/>
          <p:cNvSpPr txBox="1"/>
          <p:nvPr>
            <p:ph idx="1" type="body"/>
          </p:nvPr>
        </p:nvSpPr>
        <p:spPr>
          <a:xfrm>
            <a:off x="457200" y="1600204"/>
            <a:ext cx="4038600" cy="4525963"/>
          </a:xfrm>
          <a:prstGeom prst="rect">
            <a:avLst/>
          </a:prstGeom>
          <a:noFill/>
          <a:ln>
            <a:noFill/>
          </a:ln>
        </p:spPr>
        <p:txBody>
          <a:bodyPr anchorCtr="0" anchor="t" bIns="45700" lIns="91425" spcFirstLastPara="1" rIns="91425" wrap="square" tIns="45700">
            <a:noAutofit/>
          </a:bodyPr>
          <a:lstStyle>
            <a:lvl1pPr indent="-328612" lvl="0" marL="457200" marR="0" rtl="0" algn="l">
              <a:spcBef>
                <a:spcPts val="315"/>
              </a:spcBef>
              <a:spcAft>
                <a:spcPts val="0"/>
              </a:spcAft>
              <a:buClr>
                <a:schemeClr val="dk1"/>
              </a:buClr>
              <a:buSzPts val="1575"/>
              <a:buFont typeface="Arial"/>
              <a:buChar char="•"/>
              <a:defRPr b="0" i="0" sz="1575" u="none" cap="none" strike="noStrike">
                <a:solidFill>
                  <a:schemeClr val="dk1"/>
                </a:solidFill>
                <a:latin typeface="Calibri"/>
                <a:ea typeface="Calibri"/>
                <a:cs typeface="Calibri"/>
                <a:sym typeface="Calibri"/>
              </a:defRPr>
            </a:lvl1pPr>
            <a:lvl2pPr indent="-314325" lvl="1" marL="9144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2pPr>
            <a:lvl3pPr indent="-300037" lvl="2" marL="13716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3pPr>
            <a:lvl4pPr indent="-292925" lvl="3" marL="1828800" marR="0" rtl="0" algn="l">
              <a:spcBef>
                <a:spcPts val="203"/>
              </a:spcBef>
              <a:spcAft>
                <a:spcPts val="0"/>
              </a:spcAft>
              <a:buClr>
                <a:schemeClr val="dk1"/>
              </a:buClr>
              <a:buSzPts val="1013"/>
              <a:buFont typeface="Arial"/>
              <a:buChar char="–"/>
              <a:defRPr b="0" i="0" sz="1013" u="none" cap="none" strike="noStrike">
                <a:solidFill>
                  <a:schemeClr val="dk1"/>
                </a:solidFill>
                <a:latin typeface="Calibri"/>
                <a:ea typeface="Calibri"/>
                <a:cs typeface="Calibri"/>
                <a:sym typeface="Calibri"/>
              </a:defRPr>
            </a:lvl4pPr>
            <a:lvl5pPr indent="-292925" lvl="4" marL="2286000" marR="0" rtl="0" algn="l">
              <a:spcBef>
                <a:spcPts val="203"/>
              </a:spcBef>
              <a:spcAft>
                <a:spcPts val="0"/>
              </a:spcAft>
              <a:buClr>
                <a:schemeClr val="dk1"/>
              </a:buClr>
              <a:buSzPts val="1013"/>
              <a:buFont typeface="Arial"/>
              <a:buChar char="»"/>
              <a:defRPr b="0" i="0" sz="1013" u="none" cap="none" strike="noStrike">
                <a:solidFill>
                  <a:schemeClr val="dk1"/>
                </a:solidFill>
                <a:latin typeface="Calibri"/>
                <a:ea typeface="Calibri"/>
                <a:cs typeface="Calibri"/>
                <a:sym typeface="Calibri"/>
              </a:defRPr>
            </a:lvl5pPr>
            <a:lvl6pPr indent="-292925" lvl="5" marL="2743200" marR="0" rtl="0" algn="l">
              <a:spcBef>
                <a:spcPts val="203"/>
              </a:spcBef>
              <a:spcAft>
                <a:spcPts val="0"/>
              </a:spcAft>
              <a:buClr>
                <a:schemeClr val="dk1"/>
              </a:buClr>
              <a:buSzPts val="1013"/>
              <a:buFont typeface="Arial"/>
              <a:buChar char="•"/>
              <a:defRPr b="0" i="0" sz="1013" u="none" cap="none" strike="noStrike">
                <a:solidFill>
                  <a:schemeClr val="dk1"/>
                </a:solidFill>
                <a:latin typeface="Calibri"/>
                <a:ea typeface="Calibri"/>
                <a:cs typeface="Calibri"/>
                <a:sym typeface="Calibri"/>
              </a:defRPr>
            </a:lvl6pPr>
            <a:lvl7pPr indent="-292925" lvl="6" marL="3200400" marR="0" rtl="0" algn="l">
              <a:spcBef>
                <a:spcPts val="203"/>
              </a:spcBef>
              <a:spcAft>
                <a:spcPts val="0"/>
              </a:spcAft>
              <a:buClr>
                <a:schemeClr val="dk1"/>
              </a:buClr>
              <a:buSzPts val="1013"/>
              <a:buFont typeface="Arial"/>
              <a:buChar char="•"/>
              <a:defRPr b="0" i="0" sz="1013" u="none" cap="none" strike="noStrike">
                <a:solidFill>
                  <a:schemeClr val="dk1"/>
                </a:solidFill>
                <a:latin typeface="Calibri"/>
                <a:ea typeface="Calibri"/>
                <a:cs typeface="Calibri"/>
                <a:sym typeface="Calibri"/>
              </a:defRPr>
            </a:lvl7pPr>
            <a:lvl8pPr indent="-292925" lvl="7" marL="3657600" marR="0" rtl="0" algn="l">
              <a:spcBef>
                <a:spcPts val="203"/>
              </a:spcBef>
              <a:spcAft>
                <a:spcPts val="0"/>
              </a:spcAft>
              <a:buClr>
                <a:schemeClr val="dk1"/>
              </a:buClr>
              <a:buSzPts val="1013"/>
              <a:buFont typeface="Arial"/>
              <a:buChar char="•"/>
              <a:defRPr b="0" i="0" sz="1013" u="none" cap="none" strike="noStrike">
                <a:solidFill>
                  <a:schemeClr val="dk1"/>
                </a:solidFill>
                <a:latin typeface="Calibri"/>
                <a:ea typeface="Calibri"/>
                <a:cs typeface="Calibri"/>
                <a:sym typeface="Calibri"/>
              </a:defRPr>
            </a:lvl8pPr>
            <a:lvl9pPr indent="-292925" lvl="8" marL="4114800" marR="0" rtl="0" algn="l">
              <a:spcBef>
                <a:spcPts val="203"/>
              </a:spcBef>
              <a:spcAft>
                <a:spcPts val="0"/>
              </a:spcAft>
              <a:buClr>
                <a:schemeClr val="dk1"/>
              </a:buClr>
              <a:buSzPts val="1013"/>
              <a:buFont typeface="Arial"/>
              <a:buChar char="•"/>
              <a:defRPr b="0" i="0" sz="1013" u="none" cap="none" strike="noStrike">
                <a:solidFill>
                  <a:schemeClr val="dk1"/>
                </a:solidFill>
                <a:latin typeface="Calibri"/>
                <a:ea typeface="Calibri"/>
                <a:cs typeface="Calibri"/>
                <a:sym typeface="Calibri"/>
              </a:defRPr>
            </a:lvl9pPr>
          </a:lstStyle>
          <a:p/>
        </p:txBody>
      </p:sp>
      <p:sp>
        <p:nvSpPr>
          <p:cNvPr id="308" name="Google Shape;308;p69"/>
          <p:cNvSpPr txBox="1"/>
          <p:nvPr>
            <p:ph idx="2" type="body"/>
          </p:nvPr>
        </p:nvSpPr>
        <p:spPr>
          <a:xfrm>
            <a:off x="4648200" y="1600204"/>
            <a:ext cx="4038600" cy="4525963"/>
          </a:xfrm>
          <a:prstGeom prst="rect">
            <a:avLst/>
          </a:prstGeom>
          <a:noFill/>
          <a:ln>
            <a:noFill/>
          </a:ln>
        </p:spPr>
        <p:txBody>
          <a:bodyPr anchorCtr="0" anchor="t" bIns="45700" lIns="91425" spcFirstLastPara="1" rIns="91425" wrap="square" tIns="45700">
            <a:noAutofit/>
          </a:bodyPr>
          <a:lstStyle>
            <a:lvl1pPr indent="-328612" lvl="0" marL="457200" marR="0" rtl="0" algn="l">
              <a:spcBef>
                <a:spcPts val="315"/>
              </a:spcBef>
              <a:spcAft>
                <a:spcPts val="0"/>
              </a:spcAft>
              <a:buClr>
                <a:schemeClr val="dk1"/>
              </a:buClr>
              <a:buSzPts val="1575"/>
              <a:buFont typeface="Arial"/>
              <a:buChar char="•"/>
              <a:defRPr b="0" i="0" sz="1575" u="none" cap="none" strike="noStrike">
                <a:solidFill>
                  <a:schemeClr val="dk1"/>
                </a:solidFill>
                <a:latin typeface="Calibri"/>
                <a:ea typeface="Calibri"/>
                <a:cs typeface="Calibri"/>
                <a:sym typeface="Calibri"/>
              </a:defRPr>
            </a:lvl1pPr>
            <a:lvl2pPr indent="-314325" lvl="1" marL="9144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2pPr>
            <a:lvl3pPr indent="-300037" lvl="2" marL="13716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3pPr>
            <a:lvl4pPr indent="-292925" lvl="3" marL="1828800" marR="0" rtl="0" algn="l">
              <a:spcBef>
                <a:spcPts val="203"/>
              </a:spcBef>
              <a:spcAft>
                <a:spcPts val="0"/>
              </a:spcAft>
              <a:buClr>
                <a:schemeClr val="dk1"/>
              </a:buClr>
              <a:buSzPts val="1013"/>
              <a:buFont typeface="Arial"/>
              <a:buChar char="–"/>
              <a:defRPr b="0" i="0" sz="1013" u="none" cap="none" strike="noStrike">
                <a:solidFill>
                  <a:schemeClr val="dk1"/>
                </a:solidFill>
                <a:latin typeface="Calibri"/>
                <a:ea typeface="Calibri"/>
                <a:cs typeface="Calibri"/>
                <a:sym typeface="Calibri"/>
              </a:defRPr>
            </a:lvl4pPr>
            <a:lvl5pPr indent="-292925" lvl="4" marL="2286000" marR="0" rtl="0" algn="l">
              <a:spcBef>
                <a:spcPts val="203"/>
              </a:spcBef>
              <a:spcAft>
                <a:spcPts val="0"/>
              </a:spcAft>
              <a:buClr>
                <a:schemeClr val="dk1"/>
              </a:buClr>
              <a:buSzPts val="1013"/>
              <a:buFont typeface="Arial"/>
              <a:buChar char="»"/>
              <a:defRPr b="0" i="0" sz="1013" u="none" cap="none" strike="noStrike">
                <a:solidFill>
                  <a:schemeClr val="dk1"/>
                </a:solidFill>
                <a:latin typeface="Calibri"/>
                <a:ea typeface="Calibri"/>
                <a:cs typeface="Calibri"/>
                <a:sym typeface="Calibri"/>
              </a:defRPr>
            </a:lvl5pPr>
            <a:lvl6pPr indent="-292925" lvl="5" marL="2743200" marR="0" rtl="0" algn="l">
              <a:spcBef>
                <a:spcPts val="203"/>
              </a:spcBef>
              <a:spcAft>
                <a:spcPts val="0"/>
              </a:spcAft>
              <a:buClr>
                <a:schemeClr val="dk1"/>
              </a:buClr>
              <a:buSzPts val="1013"/>
              <a:buFont typeface="Arial"/>
              <a:buChar char="•"/>
              <a:defRPr b="0" i="0" sz="1013" u="none" cap="none" strike="noStrike">
                <a:solidFill>
                  <a:schemeClr val="dk1"/>
                </a:solidFill>
                <a:latin typeface="Calibri"/>
                <a:ea typeface="Calibri"/>
                <a:cs typeface="Calibri"/>
                <a:sym typeface="Calibri"/>
              </a:defRPr>
            </a:lvl6pPr>
            <a:lvl7pPr indent="-292925" lvl="6" marL="3200400" marR="0" rtl="0" algn="l">
              <a:spcBef>
                <a:spcPts val="203"/>
              </a:spcBef>
              <a:spcAft>
                <a:spcPts val="0"/>
              </a:spcAft>
              <a:buClr>
                <a:schemeClr val="dk1"/>
              </a:buClr>
              <a:buSzPts val="1013"/>
              <a:buFont typeface="Arial"/>
              <a:buChar char="•"/>
              <a:defRPr b="0" i="0" sz="1013" u="none" cap="none" strike="noStrike">
                <a:solidFill>
                  <a:schemeClr val="dk1"/>
                </a:solidFill>
                <a:latin typeface="Calibri"/>
                <a:ea typeface="Calibri"/>
                <a:cs typeface="Calibri"/>
                <a:sym typeface="Calibri"/>
              </a:defRPr>
            </a:lvl7pPr>
            <a:lvl8pPr indent="-292925" lvl="7" marL="3657600" marR="0" rtl="0" algn="l">
              <a:spcBef>
                <a:spcPts val="203"/>
              </a:spcBef>
              <a:spcAft>
                <a:spcPts val="0"/>
              </a:spcAft>
              <a:buClr>
                <a:schemeClr val="dk1"/>
              </a:buClr>
              <a:buSzPts val="1013"/>
              <a:buFont typeface="Arial"/>
              <a:buChar char="•"/>
              <a:defRPr b="0" i="0" sz="1013" u="none" cap="none" strike="noStrike">
                <a:solidFill>
                  <a:schemeClr val="dk1"/>
                </a:solidFill>
                <a:latin typeface="Calibri"/>
                <a:ea typeface="Calibri"/>
                <a:cs typeface="Calibri"/>
                <a:sym typeface="Calibri"/>
              </a:defRPr>
            </a:lvl8pPr>
            <a:lvl9pPr indent="-292925" lvl="8" marL="4114800" marR="0" rtl="0" algn="l">
              <a:spcBef>
                <a:spcPts val="203"/>
              </a:spcBef>
              <a:spcAft>
                <a:spcPts val="0"/>
              </a:spcAft>
              <a:buClr>
                <a:schemeClr val="dk1"/>
              </a:buClr>
              <a:buSzPts val="1013"/>
              <a:buFont typeface="Arial"/>
              <a:buChar char="•"/>
              <a:defRPr b="0" i="0" sz="1013" u="none" cap="none" strike="noStrike">
                <a:solidFill>
                  <a:schemeClr val="dk1"/>
                </a:solidFill>
                <a:latin typeface="Calibri"/>
                <a:ea typeface="Calibri"/>
                <a:cs typeface="Calibri"/>
                <a:sym typeface="Calibri"/>
              </a:defRPr>
            </a:lvl9pPr>
          </a:lstStyle>
          <a:p/>
        </p:txBody>
      </p:sp>
      <p:sp>
        <p:nvSpPr>
          <p:cNvPr id="309" name="Google Shape;309;p69"/>
          <p:cNvSpPr txBox="1"/>
          <p:nvPr>
            <p:ph idx="10" type="dt"/>
          </p:nvPr>
        </p:nvSpPr>
        <p:spPr>
          <a:xfrm>
            <a:off x="457200" y="6356354"/>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0" name="Google Shape;310;p69"/>
          <p:cNvSpPr txBox="1"/>
          <p:nvPr>
            <p:ph idx="11" type="ftr"/>
          </p:nvPr>
        </p:nvSpPr>
        <p:spPr>
          <a:xfrm>
            <a:off x="3124200" y="6356354"/>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1" name="Google Shape;311;p69"/>
          <p:cNvSpPr txBox="1"/>
          <p:nvPr>
            <p:ph idx="12" type="sldNum"/>
          </p:nvPr>
        </p:nvSpPr>
        <p:spPr>
          <a:xfrm>
            <a:off x="6553200" y="6356354"/>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12" name="Shape 312"/>
        <p:cNvGrpSpPr/>
        <p:nvPr/>
      </p:nvGrpSpPr>
      <p:grpSpPr>
        <a:xfrm>
          <a:off x="0" y="0"/>
          <a:ext cx="0" cy="0"/>
          <a:chOff x="0" y="0"/>
          <a:chExt cx="0" cy="0"/>
        </a:xfrm>
      </p:grpSpPr>
      <p:sp>
        <p:nvSpPr>
          <p:cNvPr id="313" name="Google Shape;313;p70"/>
          <p:cNvSpPr txBox="1"/>
          <p:nvPr>
            <p:ph type="title"/>
          </p:nvPr>
        </p:nvSpPr>
        <p:spPr>
          <a:xfrm>
            <a:off x="762000" y="4800600"/>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2475"/>
              <a:buFont typeface="Calibri"/>
              <a:buNone/>
              <a:defRPr b="0" i="0" sz="2475"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4" name="Google Shape;314;p7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270"/>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1pPr>
            <a:lvl2pPr indent="-228600" lvl="1" marL="914400" marR="0" rtl="0" algn="l">
              <a:spcBef>
                <a:spcPts val="225"/>
              </a:spcBef>
              <a:spcAft>
                <a:spcPts val="0"/>
              </a:spcAft>
              <a:buClr>
                <a:schemeClr val="dk1"/>
              </a:buClr>
              <a:buSzPts val="1125"/>
              <a:buFont typeface="Arial"/>
              <a:buNone/>
              <a:defRPr b="1" i="0" sz="1125" u="none" cap="none" strike="noStrike">
                <a:solidFill>
                  <a:schemeClr val="dk1"/>
                </a:solidFill>
                <a:latin typeface="Calibri"/>
                <a:ea typeface="Calibri"/>
                <a:cs typeface="Calibri"/>
                <a:sym typeface="Calibri"/>
              </a:defRPr>
            </a:lvl2pPr>
            <a:lvl3pPr indent="-228600" lvl="2" marL="1371600" marR="0" rtl="0" algn="l">
              <a:spcBef>
                <a:spcPts val="203"/>
              </a:spcBef>
              <a:spcAft>
                <a:spcPts val="0"/>
              </a:spcAft>
              <a:buClr>
                <a:schemeClr val="dk1"/>
              </a:buClr>
              <a:buSzPts val="1013"/>
              <a:buFont typeface="Arial"/>
              <a:buNone/>
              <a:defRPr b="1" i="0" sz="1013"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1"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1"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1"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1"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1"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1" i="0" sz="900" u="none" cap="none" strike="noStrike">
                <a:solidFill>
                  <a:schemeClr val="dk1"/>
                </a:solidFill>
                <a:latin typeface="Calibri"/>
                <a:ea typeface="Calibri"/>
                <a:cs typeface="Calibri"/>
                <a:sym typeface="Calibri"/>
              </a:defRPr>
            </a:lvl9pPr>
          </a:lstStyle>
          <a:p/>
        </p:txBody>
      </p:sp>
      <p:sp>
        <p:nvSpPr>
          <p:cNvPr id="315" name="Google Shape;315;p7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14325" lvl="0" marL="4572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1pPr>
            <a:lvl2pPr indent="-300037" lvl="1" marL="9144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2pPr>
            <a:lvl3pPr indent="-292925" lvl="2" marL="1371600" marR="0" rtl="0" algn="l">
              <a:spcBef>
                <a:spcPts val="203"/>
              </a:spcBef>
              <a:spcAft>
                <a:spcPts val="0"/>
              </a:spcAft>
              <a:buClr>
                <a:schemeClr val="dk1"/>
              </a:buClr>
              <a:buSzPts val="1013"/>
              <a:buFont typeface="Arial"/>
              <a:buChar char="•"/>
              <a:defRPr b="0" i="0" sz="1013" u="none" cap="none" strike="noStrike">
                <a:solidFill>
                  <a:schemeClr val="dk1"/>
                </a:solidFill>
                <a:latin typeface="Calibri"/>
                <a:ea typeface="Calibri"/>
                <a:cs typeface="Calibri"/>
                <a:sym typeface="Calibri"/>
              </a:defRPr>
            </a:lvl3pPr>
            <a:lvl4pPr indent="-285750" lvl="3" marL="1828800" marR="0" rtl="0" algn="l">
              <a:spcBef>
                <a:spcPts val="18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4pPr>
            <a:lvl5pPr indent="-285750" lvl="4" marL="2286000" marR="0" rtl="0" algn="l">
              <a:spcBef>
                <a:spcPts val="18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5pPr>
            <a:lvl6pPr indent="-285750" lvl="5" marL="2743200" marR="0" rtl="0" algn="l">
              <a:spcBef>
                <a:spcPts val="18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6pPr>
            <a:lvl7pPr indent="-285750" lvl="6" marL="3200400" marR="0" rtl="0" algn="l">
              <a:spcBef>
                <a:spcPts val="18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7pPr>
            <a:lvl8pPr indent="-285750" lvl="7" marL="3657600" marR="0" rtl="0" algn="l">
              <a:spcBef>
                <a:spcPts val="18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8pPr>
            <a:lvl9pPr indent="-285750" lvl="8" marL="4114800" marR="0" rtl="0" algn="l">
              <a:spcBef>
                <a:spcPts val="18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9pPr>
          </a:lstStyle>
          <a:p/>
        </p:txBody>
      </p:sp>
      <p:sp>
        <p:nvSpPr>
          <p:cNvPr id="316" name="Google Shape;316;p70"/>
          <p:cNvSpPr txBox="1"/>
          <p:nvPr>
            <p:ph idx="3" type="body"/>
          </p:nvPr>
        </p:nvSpPr>
        <p:spPr>
          <a:xfrm>
            <a:off x="4645027"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270"/>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1pPr>
            <a:lvl2pPr indent="-228600" lvl="1" marL="914400" marR="0" rtl="0" algn="l">
              <a:spcBef>
                <a:spcPts val="225"/>
              </a:spcBef>
              <a:spcAft>
                <a:spcPts val="0"/>
              </a:spcAft>
              <a:buClr>
                <a:schemeClr val="dk1"/>
              </a:buClr>
              <a:buSzPts val="1125"/>
              <a:buFont typeface="Arial"/>
              <a:buNone/>
              <a:defRPr b="1" i="0" sz="1125" u="none" cap="none" strike="noStrike">
                <a:solidFill>
                  <a:schemeClr val="dk1"/>
                </a:solidFill>
                <a:latin typeface="Calibri"/>
                <a:ea typeface="Calibri"/>
                <a:cs typeface="Calibri"/>
                <a:sym typeface="Calibri"/>
              </a:defRPr>
            </a:lvl2pPr>
            <a:lvl3pPr indent="-228600" lvl="2" marL="1371600" marR="0" rtl="0" algn="l">
              <a:spcBef>
                <a:spcPts val="203"/>
              </a:spcBef>
              <a:spcAft>
                <a:spcPts val="0"/>
              </a:spcAft>
              <a:buClr>
                <a:schemeClr val="dk1"/>
              </a:buClr>
              <a:buSzPts val="1013"/>
              <a:buFont typeface="Arial"/>
              <a:buNone/>
              <a:defRPr b="1" i="0" sz="1013"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1"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1"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1"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1"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1"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1" i="0" sz="900" u="none" cap="none" strike="noStrike">
                <a:solidFill>
                  <a:schemeClr val="dk1"/>
                </a:solidFill>
                <a:latin typeface="Calibri"/>
                <a:ea typeface="Calibri"/>
                <a:cs typeface="Calibri"/>
                <a:sym typeface="Calibri"/>
              </a:defRPr>
            </a:lvl9pPr>
          </a:lstStyle>
          <a:p/>
        </p:txBody>
      </p:sp>
      <p:sp>
        <p:nvSpPr>
          <p:cNvPr id="317" name="Google Shape;317;p70"/>
          <p:cNvSpPr txBox="1"/>
          <p:nvPr>
            <p:ph idx="4" type="body"/>
          </p:nvPr>
        </p:nvSpPr>
        <p:spPr>
          <a:xfrm>
            <a:off x="4645027" y="2174875"/>
            <a:ext cx="4041775" cy="3951288"/>
          </a:xfrm>
          <a:prstGeom prst="rect">
            <a:avLst/>
          </a:prstGeom>
          <a:noFill/>
          <a:ln>
            <a:noFill/>
          </a:ln>
        </p:spPr>
        <p:txBody>
          <a:bodyPr anchorCtr="0" anchor="t" bIns="45700" lIns="91425" spcFirstLastPara="1" rIns="91425" wrap="square" tIns="45700">
            <a:noAutofit/>
          </a:bodyPr>
          <a:lstStyle>
            <a:lvl1pPr indent="-314325" lvl="0" marL="4572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1pPr>
            <a:lvl2pPr indent="-300037" lvl="1" marL="9144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2pPr>
            <a:lvl3pPr indent="-292925" lvl="2" marL="1371600" marR="0" rtl="0" algn="l">
              <a:spcBef>
                <a:spcPts val="203"/>
              </a:spcBef>
              <a:spcAft>
                <a:spcPts val="0"/>
              </a:spcAft>
              <a:buClr>
                <a:schemeClr val="dk1"/>
              </a:buClr>
              <a:buSzPts val="1013"/>
              <a:buFont typeface="Arial"/>
              <a:buChar char="•"/>
              <a:defRPr b="0" i="0" sz="1013" u="none" cap="none" strike="noStrike">
                <a:solidFill>
                  <a:schemeClr val="dk1"/>
                </a:solidFill>
                <a:latin typeface="Calibri"/>
                <a:ea typeface="Calibri"/>
                <a:cs typeface="Calibri"/>
                <a:sym typeface="Calibri"/>
              </a:defRPr>
            </a:lvl3pPr>
            <a:lvl4pPr indent="-285750" lvl="3" marL="1828800" marR="0" rtl="0" algn="l">
              <a:spcBef>
                <a:spcPts val="18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4pPr>
            <a:lvl5pPr indent="-285750" lvl="4" marL="2286000" marR="0" rtl="0" algn="l">
              <a:spcBef>
                <a:spcPts val="18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5pPr>
            <a:lvl6pPr indent="-285750" lvl="5" marL="2743200" marR="0" rtl="0" algn="l">
              <a:spcBef>
                <a:spcPts val="18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6pPr>
            <a:lvl7pPr indent="-285750" lvl="6" marL="3200400" marR="0" rtl="0" algn="l">
              <a:spcBef>
                <a:spcPts val="18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7pPr>
            <a:lvl8pPr indent="-285750" lvl="7" marL="3657600" marR="0" rtl="0" algn="l">
              <a:spcBef>
                <a:spcPts val="18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8pPr>
            <a:lvl9pPr indent="-285750" lvl="8" marL="4114800" marR="0" rtl="0" algn="l">
              <a:spcBef>
                <a:spcPts val="18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9pPr>
          </a:lstStyle>
          <a:p/>
        </p:txBody>
      </p:sp>
      <p:sp>
        <p:nvSpPr>
          <p:cNvPr id="318" name="Google Shape;318;p70"/>
          <p:cNvSpPr txBox="1"/>
          <p:nvPr>
            <p:ph idx="10" type="dt"/>
          </p:nvPr>
        </p:nvSpPr>
        <p:spPr>
          <a:xfrm>
            <a:off x="457200" y="6356354"/>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9" name="Google Shape;319;p70"/>
          <p:cNvSpPr txBox="1"/>
          <p:nvPr>
            <p:ph idx="11" type="ftr"/>
          </p:nvPr>
        </p:nvSpPr>
        <p:spPr>
          <a:xfrm>
            <a:off x="3124200" y="6356354"/>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0" name="Google Shape;320;p70"/>
          <p:cNvSpPr txBox="1"/>
          <p:nvPr>
            <p:ph idx="12" type="sldNum"/>
          </p:nvPr>
        </p:nvSpPr>
        <p:spPr>
          <a:xfrm>
            <a:off x="6553200" y="6356354"/>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1" name="Shape 321"/>
        <p:cNvGrpSpPr/>
        <p:nvPr/>
      </p:nvGrpSpPr>
      <p:grpSpPr>
        <a:xfrm>
          <a:off x="0" y="0"/>
          <a:ext cx="0" cy="0"/>
          <a:chOff x="0" y="0"/>
          <a:chExt cx="0" cy="0"/>
        </a:xfrm>
      </p:grpSpPr>
      <p:sp>
        <p:nvSpPr>
          <p:cNvPr id="322" name="Google Shape;322;p71"/>
          <p:cNvSpPr txBox="1"/>
          <p:nvPr>
            <p:ph type="title"/>
          </p:nvPr>
        </p:nvSpPr>
        <p:spPr>
          <a:xfrm>
            <a:off x="762000" y="4800600"/>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2475"/>
              <a:buFont typeface="Calibri"/>
              <a:buNone/>
              <a:defRPr b="0" i="0" sz="2475"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3" name="Google Shape;323;p71"/>
          <p:cNvSpPr txBox="1"/>
          <p:nvPr>
            <p:ph idx="10" type="dt"/>
          </p:nvPr>
        </p:nvSpPr>
        <p:spPr>
          <a:xfrm>
            <a:off x="457200" y="6356354"/>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4" name="Google Shape;324;p71"/>
          <p:cNvSpPr txBox="1"/>
          <p:nvPr>
            <p:ph idx="11" type="ftr"/>
          </p:nvPr>
        </p:nvSpPr>
        <p:spPr>
          <a:xfrm>
            <a:off x="3124200" y="6356354"/>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5" name="Google Shape;325;p71"/>
          <p:cNvSpPr txBox="1"/>
          <p:nvPr>
            <p:ph idx="12" type="sldNum"/>
          </p:nvPr>
        </p:nvSpPr>
        <p:spPr>
          <a:xfrm>
            <a:off x="6553200" y="6356354"/>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6" name="Shape 326"/>
        <p:cNvGrpSpPr/>
        <p:nvPr/>
      </p:nvGrpSpPr>
      <p:grpSpPr>
        <a:xfrm>
          <a:off x="0" y="0"/>
          <a:ext cx="0" cy="0"/>
          <a:chOff x="0" y="0"/>
          <a:chExt cx="0" cy="0"/>
        </a:xfrm>
      </p:grpSpPr>
      <p:sp>
        <p:nvSpPr>
          <p:cNvPr id="327" name="Google Shape;327;p72"/>
          <p:cNvSpPr txBox="1"/>
          <p:nvPr>
            <p:ph idx="10" type="dt"/>
          </p:nvPr>
        </p:nvSpPr>
        <p:spPr>
          <a:xfrm>
            <a:off x="457200" y="6356354"/>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8" name="Google Shape;328;p72"/>
          <p:cNvSpPr txBox="1"/>
          <p:nvPr>
            <p:ph idx="11" type="ftr"/>
          </p:nvPr>
        </p:nvSpPr>
        <p:spPr>
          <a:xfrm>
            <a:off x="3124200" y="6356354"/>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9" name="Google Shape;329;p72"/>
          <p:cNvSpPr txBox="1"/>
          <p:nvPr>
            <p:ph idx="12" type="sldNum"/>
          </p:nvPr>
        </p:nvSpPr>
        <p:spPr>
          <a:xfrm>
            <a:off x="6553200" y="6356354"/>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30" name="Shape 330"/>
        <p:cNvGrpSpPr/>
        <p:nvPr/>
      </p:nvGrpSpPr>
      <p:grpSpPr>
        <a:xfrm>
          <a:off x="0" y="0"/>
          <a:ext cx="0" cy="0"/>
          <a:chOff x="0" y="0"/>
          <a:chExt cx="0" cy="0"/>
        </a:xfrm>
      </p:grpSpPr>
      <p:sp>
        <p:nvSpPr>
          <p:cNvPr id="331" name="Google Shape;331;p73"/>
          <p:cNvSpPr txBox="1"/>
          <p:nvPr>
            <p:ph type="title"/>
          </p:nvPr>
        </p:nvSpPr>
        <p:spPr>
          <a:xfrm>
            <a:off x="457202"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1125"/>
              <a:buFont typeface="Calibri"/>
              <a:buNone/>
              <a:defRPr b="1" i="0" sz="1125"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2" name="Google Shape;332;p73"/>
          <p:cNvSpPr txBox="1"/>
          <p:nvPr>
            <p:ph idx="1" type="body"/>
          </p:nvPr>
        </p:nvSpPr>
        <p:spPr>
          <a:xfrm>
            <a:off x="3575050" y="273054"/>
            <a:ext cx="5111750" cy="5853113"/>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1pPr>
            <a:lvl2pPr indent="-328612" lvl="1" marL="914400" marR="0" rtl="0" algn="l">
              <a:spcBef>
                <a:spcPts val="315"/>
              </a:spcBef>
              <a:spcAft>
                <a:spcPts val="0"/>
              </a:spcAft>
              <a:buClr>
                <a:schemeClr val="dk1"/>
              </a:buClr>
              <a:buSzPts val="1575"/>
              <a:buFont typeface="Arial"/>
              <a:buChar char="–"/>
              <a:defRPr b="0" i="0" sz="1575" u="none" cap="none" strike="noStrike">
                <a:solidFill>
                  <a:schemeClr val="dk1"/>
                </a:solidFill>
                <a:latin typeface="Calibri"/>
                <a:ea typeface="Calibri"/>
                <a:cs typeface="Calibri"/>
                <a:sym typeface="Calibri"/>
              </a:defRPr>
            </a:lvl2pPr>
            <a:lvl3pPr indent="-314325" lvl="2" marL="13716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3pPr>
            <a:lvl4pPr indent="-300037" lvl="3" marL="18288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4pPr>
            <a:lvl5pPr indent="-300037" lvl="4" marL="22860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5pPr>
            <a:lvl6pPr indent="-300037" lvl="5" marL="27432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6pPr>
            <a:lvl7pPr indent="-300037" lvl="6" marL="32004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7pPr>
            <a:lvl8pPr indent="-300037" lvl="7" marL="36576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8pPr>
            <a:lvl9pPr indent="-300037" lvl="8" marL="41148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9pPr>
          </a:lstStyle>
          <a:p/>
        </p:txBody>
      </p:sp>
      <p:sp>
        <p:nvSpPr>
          <p:cNvPr id="333" name="Google Shape;333;p73"/>
          <p:cNvSpPr txBox="1"/>
          <p:nvPr>
            <p:ph idx="2" type="body"/>
          </p:nvPr>
        </p:nvSpPr>
        <p:spPr>
          <a:xfrm>
            <a:off x="457202" y="1435103"/>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58"/>
              </a:spcBef>
              <a:spcAft>
                <a:spcPts val="0"/>
              </a:spcAft>
              <a:buClr>
                <a:schemeClr val="dk1"/>
              </a:buClr>
              <a:buSzPts val="788"/>
              <a:buFont typeface="Arial"/>
              <a:buNone/>
              <a:defRPr b="0" i="0" sz="788" u="none" cap="none" strike="noStrike">
                <a:solidFill>
                  <a:schemeClr val="dk1"/>
                </a:solidFill>
                <a:latin typeface="Calibri"/>
                <a:ea typeface="Calibri"/>
                <a:cs typeface="Calibri"/>
                <a:sym typeface="Calibri"/>
              </a:defRPr>
            </a:lvl1pPr>
            <a:lvl2pPr indent="-228600" lvl="1" marL="914400" marR="0" rtl="0" algn="l">
              <a:spcBef>
                <a:spcPts val="135"/>
              </a:spcBef>
              <a:spcAft>
                <a:spcPts val="0"/>
              </a:spcAft>
              <a:buClr>
                <a:schemeClr val="dk1"/>
              </a:buClr>
              <a:buSzPts val="675"/>
              <a:buFont typeface="Arial"/>
              <a:buNone/>
              <a:defRPr b="0" i="0" sz="675" u="none" cap="none" strike="noStrike">
                <a:solidFill>
                  <a:schemeClr val="dk1"/>
                </a:solidFill>
                <a:latin typeface="Calibri"/>
                <a:ea typeface="Calibri"/>
                <a:cs typeface="Calibri"/>
                <a:sym typeface="Calibri"/>
              </a:defRPr>
            </a:lvl2pPr>
            <a:lvl3pPr indent="-228600" lvl="2" marL="1371600" marR="0" rtl="0" algn="l">
              <a:spcBef>
                <a:spcPts val="113"/>
              </a:spcBef>
              <a:spcAft>
                <a:spcPts val="0"/>
              </a:spcAft>
              <a:buClr>
                <a:schemeClr val="dk1"/>
              </a:buClr>
              <a:buSzPts val="563"/>
              <a:buFont typeface="Arial"/>
              <a:buNone/>
              <a:defRPr b="0" i="0" sz="563" u="none" cap="none" strike="noStrike">
                <a:solidFill>
                  <a:schemeClr val="dk1"/>
                </a:solidFill>
                <a:latin typeface="Calibri"/>
                <a:ea typeface="Calibri"/>
                <a:cs typeface="Calibri"/>
                <a:sym typeface="Calibri"/>
              </a:defRPr>
            </a:lvl3pPr>
            <a:lvl4pPr indent="-228600" lvl="3" marL="1828800" marR="0" rtl="0" algn="l">
              <a:spcBef>
                <a:spcPts val="101"/>
              </a:spcBef>
              <a:spcAft>
                <a:spcPts val="0"/>
              </a:spcAft>
              <a:buClr>
                <a:schemeClr val="dk1"/>
              </a:buClr>
              <a:buSzPts val="506"/>
              <a:buFont typeface="Arial"/>
              <a:buNone/>
              <a:defRPr b="0" i="0" sz="506" u="none" cap="none" strike="noStrike">
                <a:solidFill>
                  <a:schemeClr val="dk1"/>
                </a:solidFill>
                <a:latin typeface="Calibri"/>
                <a:ea typeface="Calibri"/>
                <a:cs typeface="Calibri"/>
                <a:sym typeface="Calibri"/>
              </a:defRPr>
            </a:lvl4pPr>
            <a:lvl5pPr indent="-228600" lvl="4" marL="2286000" marR="0" rtl="0" algn="l">
              <a:spcBef>
                <a:spcPts val="101"/>
              </a:spcBef>
              <a:spcAft>
                <a:spcPts val="0"/>
              </a:spcAft>
              <a:buClr>
                <a:schemeClr val="dk1"/>
              </a:buClr>
              <a:buSzPts val="506"/>
              <a:buFont typeface="Arial"/>
              <a:buNone/>
              <a:defRPr b="0" i="0" sz="506" u="none" cap="none" strike="noStrike">
                <a:solidFill>
                  <a:schemeClr val="dk1"/>
                </a:solidFill>
                <a:latin typeface="Calibri"/>
                <a:ea typeface="Calibri"/>
                <a:cs typeface="Calibri"/>
                <a:sym typeface="Calibri"/>
              </a:defRPr>
            </a:lvl5pPr>
            <a:lvl6pPr indent="-228600" lvl="5" marL="2743200" marR="0" rtl="0" algn="l">
              <a:spcBef>
                <a:spcPts val="101"/>
              </a:spcBef>
              <a:spcAft>
                <a:spcPts val="0"/>
              </a:spcAft>
              <a:buClr>
                <a:schemeClr val="dk1"/>
              </a:buClr>
              <a:buSzPts val="506"/>
              <a:buFont typeface="Arial"/>
              <a:buNone/>
              <a:defRPr b="0" i="0" sz="506" u="none" cap="none" strike="noStrike">
                <a:solidFill>
                  <a:schemeClr val="dk1"/>
                </a:solidFill>
                <a:latin typeface="Calibri"/>
                <a:ea typeface="Calibri"/>
                <a:cs typeface="Calibri"/>
                <a:sym typeface="Calibri"/>
              </a:defRPr>
            </a:lvl6pPr>
            <a:lvl7pPr indent="-228600" lvl="6" marL="3200400" marR="0" rtl="0" algn="l">
              <a:spcBef>
                <a:spcPts val="101"/>
              </a:spcBef>
              <a:spcAft>
                <a:spcPts val="0"/>
              </a:spcAft>
              <a:buClr>
                <a:schemeClr val="dk1"/>
              </a:buClr>
              <a:buSzPts val="506"/>
              <a:buFont typeface="Arial"/>
              <a:buNone/>
              <a:defRPr b="0" i="0" sz="506" u="none" cap="none" strike="noStrike">
                <a:solidFill>
                  <a:schemeClr val="dk1"/>
                </a:solidFill>
                <a:latin typeface="Calibri"/>
                <a:ea typeface="Calibri"/>
                <a:cs typeface="Calibri"/>
                <a:sym typeface="Calibri"/>
              </a:defRPr>
            </a:lvl7pPr>
            <a:lvl8pPr indent="-228600" lvl="7" marL="3657600" marR="0" rtl="0" algn="l">
              <a:spcBef>
                <a:spcPts val="101"/>
              </a:spcBef>
              <a:spcAft>
                <a:spcPts val="0"/>
              </a:spcAft>
              <a:buClr>
                <a:schemeClr val="dk1"/>
              </a:buClr>
              <a:buSzPts val="506"/>
              <a:buFont typeface="Arial"/>
              <a:buNone/>
              <a:defRPr b="0" i="0" sz="506" u="none" cap="none" strike="noStrike">
                <a:solidFill>
                  <a:schemeClr val="dk1"/>
                </a:solidFill>
                <a:latin typeface="Calibri"/>
                <a:ea typeface="Calibri"/>
                <a:cs typeface="Calibri"/>
                <a:sym typeface="Calibri"/>
              </a:defRPr>
            </a:lvl8pPr>
            <a:lvl9pPr indent="-228600" lvl="8" marL="4114800" marR="0" rtl="0" algn="l">
              <a:spcBef>
                <a:spcPts val="101"/>
              </a:spcBef>
              <a:spcAft>
                <a:spcPts val="0"/>
              </a:spcAft>
              <a:buClr>
                <a:schemeClr val="dk1"/>
              </a:buClr>
              <a:buSzPts val="506"/>
              <a:buFont typeface="Arial"/>
              <a:buNone/>
              <a:defRPr b="0" i="0" sz="506" u="none" cap="none" strike="noStrike">
                <a:solidFill>
                  <a:schemeClr val="dk1"/>
                </a:solidFill>
                <a:latin typeface="Calibri"/>
                <a:ea typeface="Calibri"/>
                <a:cs typeface="Calibri"/>
                <a:sym typeface="Calibri"/>
              </a:defRPr>
            </a:lvl9pPr>
          </a:lstStyle>
          <a:p/>
        </p:txBody>
      </p:sp>
      <p:sp>
        <p:nvSpPr>
          <p:cNvPr id="334" name="Google Shape;334;p73"/>
          <p:cNvSpPr txBox="1"/>
          <p:nvPr>
            <p:ph idx="10" type="dt"/>
          </p:nvPr>
        </p:nvSpPr>
        <p:spPr>
          <a:xfrm>
            <a:off x="457200" y="6356354"/>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5" name="Google Shape;335;p73"/>
          <p:cNvSpPr txBox="1"/>
          <p:nvPr>
            <p:ph idx="11" type="ftr"/>
          </p:nvPr>
        </p:nvSpPr>
        <p:spPr>
          <a:xfrm>
            <a:off x="3124200" y="6356354"/>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6" name="Google Shape;336;p73"/>
          <p:cNvSpPr txBox="1"/>
          <p:nvPr>
            <p:ph idx="12" type="sldNum"/>
          </p:nvPr>
        </p:nvSpPr>
        <p:spPr>
          <a:xfrm>
            <a:off x="6553200" y="6356354"/>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7" name="Shape 337"/>
        <p:cNvGrpSpPr/>
        <p:nvPr/>
      </p:nvGrpSpPr>
      <p:grpSpPr>
        <a:xfrm>
          <a:off x="0" y="0"/>
          <a:ext cx="0" cy="0"/>
          <a:chOff x="0" y="0"/>
          <a:chExt cx="0" cy="0"/>
        </a:xfrm>
      </p:grpSpPr>
      <p:sp>
        <p:nvSpPr>
          <p:cNvPr id="338" name="Google Shape;338;p7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1125"/>
              <a:buFont typeface="Calibri"/>
              <a:buNone/>
              <a:defRPr b="1" i="0" sz="1125"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9" name="Google Shape;339;p74"/>
          <p:cNvSpPr/>
          <p:nvPr>
            <p:ph idx="2" type="pic"/>
          </p:nvPr>
        </p:nvSpPr>
        <p:spPr>
          <a:xfrm>
            <a:off x="1792288" y="612775"/>
            <a:ext cx="5486400" cy="4114800"/>
          </a:xfrm>
          <a:prstGeom prst="rect">
            <a:avLst/>
          </a:prstGeom>
          <a:noFill/>
          <a:ln>
            <a:noFill/>
          </a:ln>
        </p:spPr>
      </p:sp>
      <p:sp>
        <p:nvSpPr>
          <p:cNvPr id="340" name="Google Shape;340;p7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58"/>
              </a:spcBef>
              <a:spcAft>
                <a:spcPts val="0"/>
              </a:spcAft>
              <a:buClr>
                <a:schemeClr val="dk1"/>
              </a:buClr>
              <a:buSzPts val="788"/>
              <a:buFont typeface="Arial"/>
              <a:buNone/>
              <a:defRPr b="0" i="0" sz="788" u="none" cap="none" strike="noStrike">
                <a:solidFill>
                  <a:schemeClr val="dk1"/>
                </a:solidFill>
                <a:latin typeface="Calibri"/>
                <a:ea typeface="Calibri"/>
                <a:cs typeface="Calibri"/>
                <a:sym typeface="Calibri"/>
              </a:defRPr>
            </a:lvl1pPr>
            <a:lvl2pPr indent="-228600" lvl="1" marL="914400" marR="0" rtl="0" algn="l">
              <a:spcBef>
                <a:spcPts val="135"/>
              </a:spcBef>
              <a:spcAft>
                <a:spcPts val="0"/>
              </a:spcAft>
              <a:buClr>
                <a:schemeClr val="dk1"/>
              </a:buClr>
              <a:buSzPts val="675"/>
              <a:buFont typeface="Arial"/>
              <a:buNone/>
              <a:defRPr b="0" i="0" sz="675" u="none" cap="none" strike="noStrike">
                <a:solidFill>
                  <a:schemeClr val="dk1"/>
                </a:solidFill>
                <a:latin typeface="Calibri"/>
                <a:ea typeface="Calibri"/>
                <a:cs typeface="Calibri"/>
                <a:sym typeface="Calibri"/>
              </a:defRPr>
            </a:lvl2pPr>
            <a:lvl3pPr indent="-228600" lvl="2" marL="1371600" marR="0" rtl="0" algn="l">
              <a:spcBef>
                <a:spcPts val="113"/>
              </a:spcBef>
              <a:spcAft>
                <a:spcPts val="0"/>
              </a:spcAft>
              <a:buClr>
                <a:schemeClr val="dk1"/>
              </a:buClr>
              <a:buSzPts val="563"/>
              <a:buFont typeface="Arial"/>
              <a:buNone/>
              <a:defRPr b="0" i="0" sz="563" u="none" cap="none" strike="noStrike">
                <a:solidFill>
                  <a:schemeClr val="dk1"/>
                </a:solidFill>
                <a:latin typeface="Calibri"/>
                <a:ea typeface="Calibri"/>
                <a:cs typeface="Calibri"/>
                <a:sym typeface="Calibri"/>
              </a:defRPr>
            </a:lvl3pPr>
            <a:lvl4pPr indent="-228600" lvl="3" marL="1828800" marR="0" rtl="0" algn="l">
              <a:spcBef>
                <a:spcPts val="101"/>
              </a:spcBef>
              <a:spcAft>
                <a:spcPts val="0"/>
              </a:spcAft>
              <a:buClr>
                <a:schemeClr val="dk1"/>
              </a:buClr>
              <a:buSzPts val="506"/>
              <a:buFont typeface="Arial"/>
              <a:buNone/>
              <a:defRPr b="0" i="0" sz="506" u="none" cap="none" strike="noStrike">
                <a:solidFill>
                  <a:schemeClr val="dk1"/>
                </a:solidFill>
                <a:latin typeface="Calibri"/>
                <a:ea typeface="Calibri"/>
                <a:cs typeface="Calibri"/>
                <a:sym typeface="Calibri"/>
              </a:defRPr>
            </a:lvl4pPr>
            <a:lvl5pPr indent="-228600" lvl="4" marL="2286000" marR="0" rtl="0" algn="l">
              <a:spcBef>
                <a:spcPts val="101"/>
              </a:spcBef>
              <a:spcAft>
                <a:spcPts val="0"/>
              </a:spcAft>
              <a:buClr>
                <a:schemeClr val="dk1"/>
              </a:buClr>
              <a:buSzPts val="506"/>
              <a:buFont typeface="Arial"/>
              <a:buNone/>
              <a:defRPr b="0" i="0" sz="506" u="none" cap="none" strike="noStrike">
                <a:solidFill>
                  <a:schemeClr val="dk1"/>
                </a:solidFill>
                <a:latin typeface="Calibri"/>
                <a:ea typeface="Calibri"/>
                <a:cs typeface="Calibri"/>
                <a:sym typeface="Calibri"/>
              </a:defRPr>
            </a:lvl5pPr>
            <a:lvl6pPr indent="-228600" lvl="5" marL="2743200" marR="0" rtl="0" algn="l">
              <a:spcBef>
                <a:spcPts val="101"/>
              </a:spcBef>
              <a:spcAft>
                <a:spcPts val="0"/>
              </a:spcAft>
              <a:buClr>
                <a:schemeClr val="dk1"/>
              </a:buClr>
              <a:buSzPts val="506"/>
              <a:buFont typeface="Arial"/>
              <a:buNone/>
              <a:defRPr b="0" i="0" sz="506" u="none" cap="none" strike="noStrike">
                <a:solidFill>
                  <a:schemeClr val="dk1"/>
                </a:solidFill>
                <a:latin typeface="Calibri"/>
                <a:ea typeface="Calibri"/>
                <a:cs typeface="Calibri"/>
                <a:sym typeface="Calibri"/>
              </a:defRPr>
            </a:lvl6pPr>
            <a:lvl7pPr indent="-228600" lvl="6" marL="3200400" marR="0" rtl="0" algn="l">
              <a:spcBef>
                <a:spcPts val="101"/>
              </a:spcBef>
              <a:spcAft>
                <a:spcPts val="0"/>
              </a:spcAft>
              <a:buClr>
                <a:schemeClr val="dk1"/>
              </a:buClr>
              <a:buSzPts val="506"/>
              <a:buFont typeface="Arial"/>
              <a:buNone/>
              <a:defRPr b="0" i="0" sz="506" u="none" cap="none" strike="noStrike">
                <a:solidFill>
                  <a:schemeClr val="dk1"/>
                </a:solidFill>
                <a:latin typeface="Calibri"/>
                <a:ea typeface="Calibri"/>
                <a:cs typeface="Calibri"/>
                <a:sym typeface="Calibri"/>
              </a:defRPr>
            </a:lvl7pPr>
            <a:lvl8pPr indent="-228600" lvl="7" marL="3657600" marR="0" rtl="0" algn="l">
              <a:spcBef>
                <a:spcPts val="101"/>
              </a:spcBef>
              <a:spcAft>
                <a:spcPts val="0"/>
              </a:spcAft>
              <a:buClr>
                <a:schemeClr val="dk1"/>
              </a:buClr>
              <a:buSzPts val="506"/>
              <a:buFont typeface="Arial"/>
              <a:buNone/>
              <a:defRPr b="0" i="0" sz="506" u="none" cap="none" strike="noStrike">
                <a:solidFill>
                  <a:schemeClr val="dk1"/>
                </a:solidFill>
                <a:latin typeface="Calibri"/>
                <a:ea typeface="Calibri"/>
                <a:cs typeface="Calibri"/>
                <a:sym typeface="Calibri"/>
              </a:defRPr>
            </a:lvl8pPr>
            <a:lvl9pPr indent="-228600" lvl="8" marL="4114800" marR="0" rtl="0" algn="l">
              <a:spcBef>
                <a:spcPts val="101"/>
              </a:spcBef>
              <a:spcAft>
                <a:spcPts val="0"/>
              </a:spcAft>
              <a:buClr>
                <a:schemeClr val="dk1"/>
              </a:buClr>
              <a:buSzPts val="506"/>
              <a:buFont typeface="Arial"/>
              <a:buNone/>
              <a:defRPr b="0" i="0" sz="506" u="none" cap="none" strike="noStrike">
                <a:solidFill>
                  <a:schemeClr val="dk1"/>
                </a:solidFill>
                <a:latin typeface="Calibri"/>
                <a:ea typeface="Calibri"/>
                <a:cs typeface="Calibri"/>
                <a:sym typeface="Calibri"/>
              </a:defRPr>
            </a:lvl9pPr>
          </a:lstStyle>
          <a:p/>
        </p:txBody>
      </p:sp>
      <p:sp>
        <p:nvSpPr>
          <p:cNvPr id="341" name="Google Shape;341;p74"/>
          <p:cNvSpPr txBox="1"/>
          <p:nvPr>
            <p:ph idx="10" type="dt"/>
          </p:nvPr>
        </p:nvSpPr>
        <p:spPr>
          <a:xfrm>
            <a:off x="457200" y="6356354"/>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2" name="Google Shape;342;p74"/>
          <p:cNvSpPr txBox="1"/>
          <p:nvPr>
            <p:ph idx="11" type="ftr"/>
          </p:nvPr>
        </p:nvSpPr>
        <p:spPr>
          <a:xfrm>
            <a:off x="3124200" y="6356354"/>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3" name="Google Shape;343;p74"/>
          <p:cNvSpPr txBox="1"/>
          <p:nvPr>
            <p:ph idx="12" type="sldNum"/>
          </p:nvPr>
        </p:nvSpPr>
        <p:spPr>
          <a:xfrm>
            <a:off x="6553200" y="6356354"/>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44" name="Shape 344"/>
        <p:cNvGrpSpPr/>
        <p:nvPr/>
      </p:nvGrpSpPr>
      <p:grpSpPr>
        <a:xfrm>
          <a:off x="0" y="0"/>
          <a:ext cx="0" cy="0"/>
          <a:chOff x="0" y="0"/>
          <a:chExt cx="0" cy="0"/>
        </a:xfrm>
      </p:grpSpPr>
      <p:sp>
        <p:nvSpPr>
          <p:cNvPr id="345" name="Google Shape;345;p75"/>
          <p:cNvSpPr txBox="1"/>
          <p:nvPr>
            <p:ph type="title"/>
          </p:nvPr>
        </p:nvSpPr>
        <p:spPr>
          <a:xfrm>
            <a:off x="762000" y="4800600"/>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2475"/>
              <a:buFont typeface="Calibri"/>
              <a:buNone/>
              <a:defRPr b="0" i="0" sz="2475"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6" name="Google Shape;346;p75"/>
          <p:cNvSpPr txBox="1"/>
          <p:nvPr>
            <p:ph idx="1" type="body"/>
          </p:nvPr>
        </p:nvSpPr>
        <p:spPr>
          <a:xfrm rot="5400000">
            <a:off x="2309019" y="-251615"/>
            <a:ext cx="4525963" cy="82296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1pPr>
            <a:lvl2pPr indent="-328612" lvl="1" marL="914400" marR="0" rtl="0" algn="l">
              <a:spcBef>
                <a:spcPts val="315"/>
              </a:spcBef>
              <a:spcAft>
                <a:spcPts val="0"/>
              </a:spcAft>
              <a:buClr>
                <a:schemeClr val="dk1"/>
              </a:buClr>
              <a:buSzPts val="1575"/>
              <a:buFont typeface="Arial"/>
              <a:buChar char="–"/>
              <a:defRPr b="0" i="0" sz="1575" u="none" cap="none" strike="noStrike">
                <a:solidFill>
                  <a:schemeClr val="dk1"/>
                </a:solidFill>
                <a:latin typeface="Calibri"/>
                <a:ea typeface="Calibri"/>
                <a:cs typeface="Calibri"/>
                <a:sym typeface="Calibri"/>
              </a:defRPr>
            </a:lvl2pPr>
            <a:lvl3pPr indent="-314325" lvl="2" marL="13716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3pPr>
            <a:lvl4pPr indent="-300037" lvl="3" marL="18288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4pPr>
            <a:lvl5pPr indent="-300037" lvl="4" marL="22860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5pPr>
            <a:lvl6pPr indent="-300037" lvl="5" marL="27432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6pPr>
            <a:lvl7pPr indent="-300037" lvl="6" marL="32004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7pPr>
            <a:lvl8pPr indent="-300037" lvl="7" marL="36576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8pPr>
            <a:lvl9pPr indent="-300037" lvl="8" marL="41148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9pPr>
          </a:lstStyle>
          <a:p/>
        </p:txBody>
      </p:sp>
      <p:sp>
        <p:nvSpPr>
          <p:cNvPr id="347" name="Google Shape;347;p75"/>
          <p:cNvSpPr txBox="1"/>
          <p:nvPr>
            <p:ph idx="10" type="dt"/>
          </p:nvPr>
        </p:nvSpPr>
        <p:spPr>
          <a:xfrm>
            <a:off x="457200" y="6356354"/>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8" name="Google Shape;348;p75"/>
          <p:cNvSpPr txBox="1"/>
          <p:nvPr>
            <p:ph idx="11" type="ftr"/>
          </p:nvPr>
        </p:nvSpPr>
        <p:spPr>
          <a:xfrm>
            <a:off x="3124200" y="6356354"/>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9" name="Google Shape;349;p75"/>
          <p:cNvSpPr txBox="1"/>
          <p:nvPr>
            <p:ph idx="12" type="sldNum"/>
          </p:nvPr>
        </p:nvSpPr>
        <p:spPr>
          <a:xfrm>
            <a:off x="6553200" y="6356354"/>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itle and Content">
  <p:cSld name="9_Title and Content">
    <p:spTree>
      <p:nvGrpSpPr>
        <p:cNvPr id="36" name="Shape 36"/>
        <p:cNvGrpSpPr/>
        <p:nvPr/>
      </p:nvGrpSpPr>
      <p:grpSpPr>
        <a:xfrm>
          <a:off x="0" y="0"/>
          <a:ext cx="0" cy="0"/>
          <a:chOff x="0" y="0"/>
          <a:chExt cx="0" cy="0"/>
        </a:xfrm>
      </p:grpSpPr>
      <p:sp>
        <p:nvSpPr>
          <p:cNvPr id="37" name="Google Shape;37;p27"/>
          <p:cNvSpPr txBox="1"/>
          <p:nvPr>
            <p:ph idx="10" type="dt"/>
          </p:nvPr>
        </p:nvSpPr>
        <p:spPr>
          <a:xfrm>
            <a:off x="7255043" y="6130437"/>
            <a:ext cx="1347537" cy="37039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27"/>
          <p:cNvSpPr txBox="1"/>
          <p:nvPr>
            <p:ph idx="11" type="ftr"/>
          </p:nvPr>
        </p:nvSpPr>
        <p:spPr>
          <a:xfrm>
            <a:off x="830181" y="6135811"/>
            <a:ext cx="682673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27"/>
          <p:cNvSpPr txBox="1"/>
          <p:nvPr>
            <p:ph idx="12" type="sldNum"/>
          </p:nvPr>
        </p:nvSpPr>
        <p:spPr>
          <a:xfrm>
            <a:off x="304800" y="6629400"/>
            <a:ext cx="762000" cy="2286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0" name="Google Shape;40;p27"/>
          <p:cNvSpPr txBox="1"/>
          <p:nvPr/>
        </p:nvSpPr>
        <p:spPr>
          <a:xfrm>
            <a:off x="2164963" y="163126"/>
            <a:ext cx="6811691" cy="99715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t/>
            </a:r>
            <a:endParaRPr b="1" i="0" sz="3200" u="none" cap="none" strike="noStrike">
              <a:solidFill>
                <a:srgbClr val="0066B2"/>
              </a:solidFill>
              <a:latin typeface="Open Sans"/>
              <a:ea typeface="Open Sans"/>
              <a:cs typeface="Open Sans"/>
              <a:sym typeface="Open Sans"/>
            </a:endParaRPr>
          </a:p>
        </p:txBody>
      </p:sp>
      <p:sp>
        <p:nvSpPr>
          <p:cNvPr id="41" name="Google Shape;41;p27"/>
          <p:cNvSpPr txBox="1"/>
          <p:nvPr>
            <p:ph idx="1" type="body"/>
          </p:nvPr>
        </p:nvSpPr>
        <p:spPr>
          <a:xfrm>
            <a:off x="830181" y="1191125"/>
            <a:ext cx="7772399" cy="5065295"/>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50" name="Shape 350"/>
        <p:cNvGrpSpPr/>
        <p:nvPr/>
      </p:nvGrpSpPr>
      <p:grpSpPr>
        <a:xfrm>
          <a:off x="0" y="0"/>
          <a:ext cx="0" cy="0"/>
          <a:chOff x="0" y="0"/>
          <a:chExt cx="0" cy="0"/>
        </a:xfrm>
      </p:grpSpPr>
      <p:sp>
        <p:nvSpPr>
          <p:cNvPr id="351" name="Google Shape;351;p76"/>
          <p:cNvSpPr txBox="1"/>
          <p:nvPr>
            <p:ph type="title"/>
          </p:nvPr>
        </p:nvSpPr>
        <p:spPr>
          <a:xfrm rot="5400000">
            <a:off x="4732338" y="2171705"/>
            <a:ext cx="5851525" cy="2057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2475"/>
              <a:buFont typeface="Calibri"/>
              <a:buNone/>
              <a:defRPr b="0" i="0" sz="2475"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2" name="Google Shape;352;p76"/>
          <p:cNvSpPr txBox="1"/>
          <p:nvPr>
            <p:ph idx="1" type="body"/>
          </p:nvPr>
        </p:nvSpPr>
        <p:spPr>
          <a:xfrm rot="5400000">
            <a:off x="541338" y="190504"/>
            <a:ext cx="5851525" cy="60198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1pPr>
            <a:lvl2pPr indent="-328612" lvl="1" marL="914400" marR="0" rtl="0" algn="l">
              <a:spcBef>
                <a:spcPts val="315"/>
              </a:spcBef>
              <a:spcAft>
                <a:spcPts val="0"/>
              </a:spcAft>
              <a:buClr>
                <a:schemeClr val="dk1"/>
              </a:buClr>
              <a:buSzPts val="1575"/>
              <a:buFont typeface="Arial"/>
              <a:buChar char="–"/>
              <a:defRPr b="0" i="0" sz="1575" u="none" cap="none" strike="noStrike">
                <a:solidFill>
                  <a:schemeClr val="dk1"/>
                </a:solidFill>
                <a:latin typeface="Calibri"/>
                <a:ea typeface="Calibri"/>
                <a:cs typeface="Calibri"/>
                <a:sym typeface="Calibri"/>
              </a:defRPr>
            </a:lvl2pPr>
            <a:lvl3pPr indent="-314325" lvl="2" marL="13716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3pPr>
            <a:lvl4pPr indent="-300037" lvl="3" marL="18288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4pPr>
            <a:lvl5pPr indent="-300037" lvl="4" marL="22860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5pPr>
            <a:lvl6pPr indent="-300037" lvl="5" marL="27432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6pPr>
            <a:lvl7pPr indent="-300037" lvl="6" marL="32004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7pPr>
            <a:lvl8pPr indent="-300037" lvl="7" marL="36576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8pPr>
            <a:lvl9pPr indent="-300037" lvl="8" marL="4114800" marR="0" rtl="0" algn="l">
              <a:spcBef>
                <a:spcPts val="225"/>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9pPr>
          </a:lstStyle>
          <a:p/>
        </p:txBody>
      </p:sp>
      <p:sp>
        <p:nvSpPr>
          <p:cNvPr id="353" name="Google Shape;353;p76"/>
          <p:cNvSpPr txBox="1"/>
          <p:nvPr>
            <p:ph idx="10" type="dt"/>
          </p:nvPr>
        </p:nvSpPr>
        <p:spPr>
          <a:xfrm>
            <a:off x="457200" y="6356354"/>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4" name="Google Shape;354;p76"/>
          <p:cNvSpPr txBox="1"/>
          <p:nvPr>
            <p:ph idx="11" type="ftr"/>
          </p:nvPr>
        </p:nvSpPr>
        <p:spPr>
          <a:xfrm>
            <a:off x="3124200" y="6356354"/>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5" name="Google Shape;355;p76"/>
          <p:cNvSpPr txBox="1"/>
          <p:nvPr>
            <p:ph idx="12" type="sldNum"/>
          </p:nvPr>
        </p:nvSpPr>
        <p:spPr>
          <a:xfrm>
            <a:off x="6553200" y="6356354"/>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60" name="Shape 360"/>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1" name="Shape 361"/>
        <p:cNvGrpSpPr/>
        <p:nvPr/>
      </p:nvGrpSpPr>
      <p:grpSpPr>
        <a:xfrm>
          <a:off x="0" y="0"/>
          <a:ext cx="0" cy="0"/>
          <a:chOff x="0" y="0"/>
          <a:chExt cx="0" cy="0"/>
        </a:xfrm>
      </p:grpSpPr>
      <p:sp>
        <p:nvSpPr>
          <p:cNvPr id="362" name="Google Shape;362;p79"/>
          <p:cNvSpPr txBox="1"/>
          <p:nvPr>
            <p:ph type="title"/>
          </p:nvPr>
        </p:nvSpPr>
        <p:spPr>
          <a:xfrm>
            <a:off x="762000" y="4800600"/>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3" name="Google Shape;363;p79"/>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spcBef>
                <a:spcPts val="42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364" name="Google Shape;364;p79"/>
          <p:cNvSpPr txBox="1"/>
          <p:nvPr>
            <p:ph idx="10" type="dt"/>
          </p:nvPr>
        </p:nvSpPr>
        <p:spPr>
          <a:xfrm>
            <a:off x="457200" y="6356352"/>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5" name="Google Shape;365;p79"/>
          <p:cNvSpPr txBox="1"/>
          <p:nvPr>
            <p:ph idx="11" type="ftr"/>
          </p:nvPr>
        </p:nvSpPr>
        <p:spPr>
          <a:xfrm>
            <a:off x="3124200" y="6356352"/>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6" name="Google Shape;366;p79"/>
          <p:cNvSpPr txBox="1"/>
          <p:nvPr>
            <p:ph idx="12" type="sldNum"/>
          </p:nvPr>
        </p:nvSpPr>
        <p:spPr>
          <a:xfrm>
            <a:off x="6553200" y="6356352"/>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7" name="Shape 367"/>
        <p:cNvGrpSpPr/>
        <p:nvPr/>
      </p:nvGrpSpPr>
      <p:grpSpPr>
        <a:xfrm>
          <a:off x="0" y="0"/>
          <a:ext cx="0" cy="0"/>
          <a:chOff x="0" y="0"/>
          <a:chExt cx="0" cy="0"/>
        </a:xfrm>
      </p:grpSpPr>
      <p:sp>
        <p:nvSpPr>
          <p:cNvPr id="368" name="Google Shape;368;p80"/>
          <p:cNvSpPr txBox="1"/>
          <p:nvPr>
            <p:ph type="title"/>
          </p:nvPr>
        </p:nvSpPr>
        <p:spPr>
          <a:xfrm>
            <a:off x="722313" y="4406902"/>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3000"/>
              <a:buFont typeface="Calibri"/>
              <a:buNone/>
              <a:defRPr b="1" i="0" sz="3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9" name="Google Shape;369;p8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1pPr>
            <a:lvl2pPr indent="-228600" lvl="1" marL="914400" marR="0" rtl="0" algn="l">
              <a:spcBef>
                <a:spcPts val="270"/>
              </a:spcBef>
              <a:spcAft>
                <a:spcPts val="0"/>
              </a:spcAft>
              <a:buClr>
                <a:srgbClr val="888888"/>
              </a:buClr>
              <a:buSzPts val="1350"/>
              <a:buFont typeface="Arial"/>
              <a:buNone/>
              <a:defRPr b="0" i="0" sz="1350" u="none" cap="none" strike="noStrike">
                <a:solidFill>
                  <a:srgbClr val="888888"/>
                </a:solidFill>
                <a:latin typeface="Calibri"/>
                <a:ea typeface="Calibri"/>
                <a:cs typeface="Calibri"/>
                <a:sym typeface="Calibri"/>
              </a:defRPr>
            </a:lvl2pPr>
            <a:lvl3pPr indent="-228600" lvl="2" marL="1371600" marR="0" rtl="0" algn="l">
              <a:spcBef>
                <a:spcPts val="24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3pPr>
            <a:lvl4pPr indent="-228600" lvl="3" marL="1828800" marR="0" rtl="0" algn="l">
              <a:spcBef>
                <a:spcPts val="210"/>
              </a:spcBef>
              <a:spcAft>
                <a:spcPts val="0"/>
              </a:spcAft>
              <a:buClr>
                <a:srgbClr val="888888"/>
              </a:buClr>
              <a:buSzPts val="1050"/>
              <a:buFont typeface="Arial"/>
              <a:buNone/>
              <a:defRPr b="0" i="0" sz="1050" u="none" cap="none" strike="noStrike">
                <a:solidFill>
                  <a:srgbClr val="888888"/>
                </a:solidFill>
                <a:latin typeface="Calibri"/>
                <a:ea typeface="Calibri"/>
                <a:cs typeface="Calibri"/>
                <a:sym typeface="Calibri"/>
              </a:defRPr>
            </a:lvl4pPr>
            <a:lvl5pPr indent="-228600" lvl="4" marL="2286000" marR="0" rtl="0" algn="l">
              <a:spcBef>
                <a:spcPts val="210"/>
              </a:spcBef>
              <a:spcAft>
                <a:spcPts val="0"/>
              </a:spcAft>
              <a:buClr>
                <a:srgbClr val="888888"/>
              </a:buClr>
              <a:buSzPts val="1050"/>
              <a:buFont typeface="Arial"/>
              <a:buNone/>
              <a:defRPr b="0" i="0" sz="1050" u="none" cap="none" strike="noStrike">
                <a:solidFill>
                  <a:srgbClr val="888888"/>
                </a:solidFill>
                <a:latin typeface="Calibri"/>
                <a:ea typeface="Calibri"/>
                <a:cs typeface="Calibri"/>
                <a:sym typeface="Calibri"/>
              </a:defRPr>
            </a:lvl5pPr>
            <a:lvl6pPr indent="-228600" lvl="5" marL="2743200" marR="0" rtl="0" algn="l">
              <a:spcBef>
                <a:spcPts val="210"/>
              </a:spcBef>
              <a:spcAft>
                <a:spcPts val="0"/>
              </a:spcAft>
              <a:buClr>
                <a:srgbClr val="888888"/>
              </a:buClr>
              <a:buSzPts val="1050"/>
              <a:buFont typeface="Arial"/>
              <a:buNone/>
              <a:defRPr b="0" i="0" sz="1050" u="none" cap="none" strike="noStrike">
                <a:solidFill>
                  <a:srgbClr val="888888"/>
                </a:solidFill>
                <a:latin typeface="Calibri"/>
                <a:ea typeface="Calibri"/>
                <a:cs typeface="Calibri"/>
                <a:sym typeface="Calibri"/>
              </a:defRPr>
            </a:lvl6pPr>
            <a:lvl7pPr indent="-228600" lvl="6" marL="3200400" marR="0" rtl="0" algn="l">
              <a:spcBef>
                <a:spcPts val="210"/>
              </a:spcBef>
              <a:spcAft>
                <a:spcPts val="0"/>
              </a:spcAft>
              <a:buClr>
                <a:srgbClr val="888888"/>
              </a:buClr>
              <a:buSzPts val="1050"/>
              <a:buFont typeface="Arial"/>
              <a:buNone/>
              <a:defRPr b="0" i="0" sz="1050" u="none" cap="none" strike="noStrike">
                <a:solidFill>
                  <a:srgbClr val="888888"/>
                </a:solidFill>
                <a:latin typeface="Calibri"/>
                <a:ea typeface="Calibri"/>
                <a:cs typeface="Calibri"/>
                <a:sym typeface="Calibri"/>
              </a:defRPr>
            </a:lvl7pPr>
            <a:lvl8pPr indent="-228600" lvl="7" marL="3657600" marR="0" rtl="0" algn="l">
              <a:spcBef>
                <a:spcPts val="210"/>
              </a:spcBef>
              <a:spcAft>
                <a:spcPts val="0"/>
              </a:spcAft>
              <a:buClr>
                <a:srgbClr val="888888"/>
              </a:buClr>
              <a:buSzPts val="1050"/>
              <a:buFont typeface="Arial"/>
              <a:buNone/>
              <a:defRPr b="0" i="0" sz="1050" u="none" cap="none" strike="noStrike">
                <a:solidFill>
                  <a:srgbClr val="888888"/>
                </a:solidFill>
                <a:latin typeface="Calibri"/>
                <a:ea typeface="Calibri"/>
                <a:cs typeface="Calibri"/>
                <a:sym typeface="Calibri"/>
              </a:defRPr>
            </a:lvl8pPr>
            <a:lvl9pPr indent="-228600" lvl="8" marL="4114800" marR="0" rtl="0" algn="l">
              <a:spcBef>
                <a:spcPts val="210"/>
              </a:spcBef>
              <a:spcAft>
                <a:spcPts val="0"/>
              </a:spcAft>
              <a:buClr>
                <a:srgbClr val="888888"/>
              </a:buClr>
              <a:buSzPts val="1050"/>
              <a:buFont typeface="Arial"/>
              <a:buNone/>
              <a:defRPr b="0" i="0" sz="1050" u="none" cap="none" strike="noStrike">
                <a:solidFill>
                  <a:srgbClr val="888888"/>
                </a:solidFill>
                <a:latin typeface="Calibri"/>
                <a:ea typeface="Calibri"/>
                <a:cs typeface="Calibri"/>
                <a:sym typeface="Calibri"/>
              </a:defRPr>
            </a:lvl9pPr>
          </a:lstStyle>
          <a:p/>
        </p:txBody>
      </p:sp>
      <p:sp>
        <p:nvSpPr>
          <p:cNvPr id="370" name="Google Shape;370;p80"/>
          <p:cNvSpPr txBox="1"/>
          <p:nvPr>
            <p:ph idx="10" type="dt"/>
          </p:nvPr>
        </p:nvSpPr>
        <p:spPr>
          <a:xfrm>
            <a:off x="457200" y="6356352"/>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1" name="Google Shape;371;p80"/>
          <p:cNvSpPr txBox="1"/>
          <p:nvPr>
            <p:ph idx="11" type="ftr"/>
          </p:nvPr>
        </p:nvSpPr>
        <p:spPr>
          <a:xfrm>
            <a:off x="3124200" y="6356352"/>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2" name="Google Shape;372;p80"/>
          <p:cNvSpPr txBox="1"/>
          <p:nvPr>
            <p:ph idx="12" type="sldNum"/>
          </p:nvPr>
        </p:nvSpPr>
        <p:spPr>
          <a:xfrm>
            <a:off x="6553200" y="6356352"/>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3" name="Shape 373"/>
        <p:cNvGrpSpPr/>
        <p:nvPr/>
      </p:nvGrpSpPr>
      <p:grpSpPr>
        <a:xfrm>
          <a:off x="0" y="0"/>
          <a:ext cx="0" cy="0"/>
          <a:chOff x="0" y="0"/>
          <a:chExt cx="0" cy="0"/>
        </a:xfrm>
      </p:grpSpPr>
      <p:sp>
        <p:nvSpPr>
          <p:cNvPr id="374" name="Google Shape;374;p81"/>
          <p:cNvSpPr txBox="1"/>
          <p:nvPr>
            <p:ph type="title"/>
          </p:nvPr>
        </p:nvSpPr>
        <p:spPr>
          <a:xfrm>
            <a:off x="762000" y="4800600"/>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5" name="Google Shape;375;p81"/>
          <p:cNvSpPr txBox="1"/>
          <p:nvPr>
            <p:ph idx="1" type="body"/>
          </p:nvPr>
        </p:nvSpPr>
        <p:spPr>
          <a:xfrm>
            <a:off x="457200" y="1600202"/>
            <a:ext cx="4038600" cy="4525963"/>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42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76" name="Google Shape;376;p81"/>
          <p:cNvSpPr txBox="1"/>
          <p:nvPr>
            <p:ph idx="2" type="body"/>
          </p:nvPr>
        </p:nvSpPr>
        <p:spPr>
          <a:xfrm>
            <a:off x="4648200" y="1600202"/>
            <a:ext cx="4038600" cy="4525963"/>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42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77" name="Google Shape;377;p81"/>
          <p:cNvSpPr txBox="1"/>
          <p:nvPr>
            <p:ph idx="10" type="dt"/>
          </p:nvPr>
        </p:nvSpPr>
        <p:spPr>
          <a:xfrm>
            <a:off x="457200" y="6356352"/>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8" name="Google Shape;378;p81"/>
          <p:cNvSpPr txBox="1"/>
          <p:nvPr>
            <p:ph idx="11" type="ftr"/>
          </p:nvPr>
        </p:nvSpPr>
        <p:spPr>
          <a:xfrm>
            <a:off x="3124200" y="6356352"/>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9" name="Google Shape;379;p81"/>
          <p:cNvSpPr txBox="1"/>
          <p:nvPr>
            <p:ph idx="12" type="sldNum"/>
          </p:nvPr>
        </p:nvSpPr>
        <p:spPr>
          <a:xfrm>
            <a:off x="6553200" y="6356352"/>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0" name="Shape 380"/>
        <p:cNvGrpSpPr/>
        <p:nvPr/>
      </p:nvGrpSpPr>
      <p:grpSpPr>
        <a:xfrm>
          <a:off x="0" y="0"/>
          <a:ext cx="0" cy="0"/>
          <a:chOff x="0" y="0"/>
          <a:chExt cx="0" cy="0"/>
        </a:xfrm>
      </p:grpSpPr>
      <p:sp>
        <p:nvSpPr>
          <p:cNvPr id="381" name="Google Shape;381;p82"/>
          <p:cNvSpPr txBox="1"/>
          <p:nvPr>
            <p:ph type="title"/>
          </p:nvPr>
        </p:nvSpPr>
        <p:spPr>
          <a:xfrm>
            <a:off x="762000" y="4800600"/>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2" name="Google Shape;382;p8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spcBef>
                <a:spcPts val="3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spcBef>
                <a:spcPts val="270"/>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3pPr>
            <a:lvl4pPr indent="-228600" lvl="3" marL="18288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383" name="Google Shape;383;p8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1pPr>
            <a:lvl2pPr indent="-323850" lvl="1" marL="914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2pPr>
            <a:lvl3pPr indent="-314325" lvl="2" marL="13716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3pPr>
            <a:lvl4pPr indent="-304800" lvl="3" marL="18288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04800" lvl="5" marL="27432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6pPr>
            <a:lvl7pPr indent="-304800" lvl="6" marL="32004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7pPr>
            <a:lvl8pPr indent="-304800" lvl="7" marL="36576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8pPr>
            <a:lvl9pPr indent="-304800" lvl="8" marL="41148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9pPr>
          </a:lstStyle>
          <a:p/>
        </p:txBody>
      </p:sp>
      <p:sp>
        <p:nvSpPr>
          <p:cNvPr id="384" name="Google Shape;384;p82"/>
          <p:cNvSpPr txBox="1"/>
          <p:nvPr>
            <p:ph idx="3" type="body"/>
          </p:nvPr>
        </p:nvSpPr>
        <p:spPr>
          <a:xfrm>
            <a:off x="4645026"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spcBef>
                <a:spcPts val="3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spcBef>
                <a:spcPts val="270"/>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3pPr>
            <a:lvl4pPr indent="-228600" lvl="3" marL="18288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385" name="Google Shape;385;p82"/>
          <p:cNvSpPr txBox="1"/>
          <p:nvPr>
            <p:ph idx="4" type="body"/>
          </p:nvPr>
        </p:nvSpPr>
        <p:spPr>
          <a:xfrm>
            <a:off x="4645026" y="2174875"/>
            <a:ext cx="4041775" cy="3951288"/>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1pPr>
            <a:lvl2pPr indent="-323850" lvl="1" marL="914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2pPr>
            <a:lvl3pPr indent="-314325" lvl="2" marL="13716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3pPr>
            <a:lvl4pPr indent="-304800" lvl="3" marL="18288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04800" lvl="5" marL="27432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6pPr>
            <a:lvl7pPr indent="-304800" lvl="6" marL="32004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7pPr>
            <a:lvl8pPr indent="-304800" lvl="7" marL="36576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8pPr>
            <a:lvl9pPr indent="-304800" lvl="8" marL="41148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9pPr>
          </a:lstStyle>
          <a:p/>
        </p:txBody>
      </p:sp>
      <p:sp>
        <p:nvSpPr>
          <p:cNvPr id="386" name="Google Shape;386;p82"/>
          <p:cNvSpPr txBox="1"/>
          <p:nvPr>
            <p:ph idx="10" type="dt"/>
          </p:nvPr>
        </p:nvSpPr>
        <p:spPr>
          <a:xfrm>
            <a:off x="457200" y="6356352"/>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7" name="Google Shape;387;p82"/>
          <p:cNvSpPr txBox="1"/>
          <p:nvPr>
            <p:ph idx="11" type="ftr"/>
          </p:nvPr>
        </p:nvSpPr>
        <p:spPr>
          <a:xfrm>
            <a:off x="3124200" y="6356352"/>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8" name="Google Shape;388;p82"/>
          <p:cNvSpPr txBox="1"/>
          <p:nvPr>
            <p:ph idx="12" type="sldNum"/>
          </p:nvPr>
        </p:nvSpPr>
        <p:spPr>
          <a:xfrm>
            <a:off x="6553200" y="6356352"/>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9" name="Shape 389"/>
        <p:cNvGrpSpPr/>
        <p:nvPr/>
      </p:nvGrpSpPr>
      <p:grpSpPr>
        <a:xfrm>
          <a:off x="0" y="0"/>
          <a:ext cx="0" cy="0"/>
          <a:chOff x="0" y="0"/>
          <a:chExt cx="0" cy="0"/>
        </a:xfrm>
      </p:grpSpPr>
      <p:sp>
        <p:nvSpPr>
          <p:cNvPr id="390" name="Google Shape;390;p83"/>
          <p:cNvSpPr txBox="1"/>
          <p:nvPr>
            <p:ph type="title"/>
          </p:nvPr>
        </p:nvSpPr>
        <p:spPr>
          <a:xfrm>
            <a:off x="762000" y="4800600"/>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1" name="Google Shape;391;p83"/>
          <p:cNvSpPr txBox="1"/>
          <p:nvPr>
            <p:ph idx="10" type="dt"/>
          </p:nvPr>
        </p:nvSpPr>
        <p:spPr>
          <a:xfrm>
            <a:off x="457200" y="6356352"/>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2" name="Google Shape;392;p83"/>
          <p:cNvSpPr txBox="1"/>
          <p:nvPr>
            <p:ph idx="11" type="ftr"/>
          </p:nvPr>
        </p:nvSpPr>
        <p:spPr>
          <a:xfrm>
            <a:off x="3124200" y="6356352"/>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3" name="Google Shape;393;p83"/>
          <p:cNvSpPr txBox="1"/>
          <p:nvPr>
            <p:ph idx="12" type="sldNum"/>
          </p:nvPr>
        </p:nvSpPr>
        <p:spPr>
          <a:xfrm>
            <a:off x="6553200" y="6356352"/>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4" name="Shape 394"/>
        <p:cNvGrpSpPr/>
        <p:nvPr/>
      </p:nvGrpSpPr>
      <p:grpSpPr>
        <a:xfrm>
          <a:off x="0" y="0"/>
          <a:ext cx="0" cy="0"/>
          <a:chOff x="0" y="0"/>
          <a:chExt cx="0" cy="0"/>
        </a:xfrm>
      </p:grpSpPr>
      <p:sp>
        <p:nvSpPr>
          <p:cNvPr id="395" name="Google Shape;395;p84"/>
          <p:cNvSpPr txBox="1"/>
          <p:nvPr>
            <p:ph idx="10" type="dt"/>
          </p:nvPr>
        </p:nvSpPr>
        <p:spPr>
          <a:xfrm>
            <a:off x="457200" y="6356352"/>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6" name="Google Shape;396;p84"/>
          <p:cNvSpPr txBox="1"/>
          <p:nvPr>
            <p:ph idx="11" type="ftr"/>
          </p:nvPr>
        </p:nvSpPr>
        <p:spPr>
          <a:xfrm>
            <a:off x="3124200" y="6356352"/>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7" name="Google Shape;397;p84"/>
          <p:cNvSpPr txBox="1"/>
          <p:nvPr>
            <p:ph idx="12" type="sldNum"/>
          </p:nvPr>
        </p:nvSpPr>
        <p:spPr>
          <a:xfrm>
            <a:off x="6553200" y="6356352"/>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98" name="Shape 398"/>
        <p:cNvGrpSpPr/>
        <p:nvPr/>
      </p:nvGrpSpPr>
      <p:grpSpPr>
        <a:xfrm>
          <a:off x="0" y="0"/>
          <a:ext cx="0" cy="0"/>
          <a:chOff x="0" y="0"/>
          <a:chExt cx="0" cy="0"/>
        </a:xfrm>
      </p:grpSpPr>
      <p:sp>
        <p:nvSpPr>
          <p:cNvPr id="399" name="Google Shape;399;p85"/>
          <p:cNvSpPr txBox="1"/>
          <p:nvPr>
            <p:ph type="title"/>
          </p:nvPr>
        </p:nvSpPr>
        <p:spPr>
          <a:xfrm>
            <a:off x="457201"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1500"/>
              <a:buFont typeface="Calibri"/>
              <a:buNone/>
              <a:defRPr b="1" i="0" sz="15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00" name="Google Shape;400;p85"/>
          <p:cNvSpPr txBox="1"/>
          <p:nvPr>
            <p:ph idx="1" type="body"/>
          </p:nvPr>
        </p:nvSpPr>
        <p:spPr>
          <a:xfrm>
            <a:off x="3575050" y="273052"/>
            <a:ext cx="5111750" cy="585311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spcBef>
                <a:spcPts val="42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401" name="Google Shape;401;p85"/>
          <p:cNvSpPr txBox="1"/>
          <p:nvPr>
            <p:ph idx="2" type="body"/>
          </p:nvPr>
        </p:nvSpPr>
        <p:spPr>
          <a:xfrm>
            <a:off x="457201" y="1435102"/>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10"/>
              </a:spcBef>
              <a:spcAft>
                <a:spcPts val="0"/>
              </a:spcAft>
              <a:buClr>
                <a:schemeClr val="dk1"/>
              </a:buClr>
              <a:buSzPts val="1050"/>
              <a:buFont typeface="Arial"/>
              <a:buNone/>
              <a:defRPr b="0" i="0" sz="1050" u="none" cap="none" strike="noStrike">
                <a:solidFill>
                  <a:schemeClr val="dk1"/>
                </a:solidFill>
                <a:latin typeface="Calibri"/>
                <a:ea typeface="Calibri"/>
                <a:cs typeface="Calibri"/>
                <a:sym typeface="Calibri"/>
              </a:defRPr>
            </a:lvl1pPr>
            <a:lvl2pPr indent="-228600" lvl="1" marL="914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2pPr>
            <a:lvl3pPr indent="-228600" lvl="2" marL="1371600" marR="0" rtl="0" algn="l">
              <a:spcBef>
                <a:spcPts val="150"/>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3pPr>
            <a:lvl4pPr indent="-228600" lvl="3" marL="1828800" marR="0" rtl="0" algn="l">
              <a:spcBef>
                <a:spcPts val="135"/>
              </a:spcBef>
              <a:spcAft>
                <a:spcPts val="0"/>
              </a:spcAft>
              <a:buClr>
                <a:schemeClr val="dk1"/>
              </a:buClr>
              <a:buSzPts val="675"/>
              <a:buFont typeface="Arial"/>
              <a:buNone/>
              <a:defRPr b="0" i="0" sz="675" u="none" cap="none" strike="noStrike">
                <a:solidFill>
                  <a:schemeClr val="dk1"/>
                </a:solidFill>
                <a:latin typeface="Calibri"/>
                <a:ea typeface="Calibri"/>
                <a:cs typeface="Calibri"/>
                <a:sym typeface="Calibri"/>
              </a:defRPr>
            </a:lvl4pPr>
            <a:lvl5pPr indent="-228600" lvl="4" marL="2286000" marR="0" rtl="0" algn="l">
              <a:spcBef>
                <a:spcPts val="135"/>
              </a:spcBef>
              <a:spcAft>
                <a:spcPts val="0"/>
              </a:spcAft>
              <a:buClr>
                <a:schemeClr val="dk1"/>
              </a:buClr>
              <a:buSzPts val="675"/>
              <a:buFont typeface="Arial"/>
              <a:buNone/>
              <a:defRPr b="0" i="0" sz="675" u="none" cap="none" strike="noStrike">
                <a:solidFill>
                  <a:schemeClr val="dk1"/>
                </a:solidFill>
                <a:latin typeface="Calibri"/>
                <a:ea typeface="Calibri"/>
                <a:cs typeface="Calibri"/>
                <a:sym typeface="Calibri"/>
              </a:defRPr>
            </a:lvl5pPr>
            <a:lvl6pPr indent="-228600" lvl="5" marL="2743200" marR="0" rtl="0" algn="l">
              <a:spcBef>
                <a:spcPts val="135"/>
              </a:spcBef>
              <a:spcAft>
                <a:spcPts val="0"/>
              </a:spcAft>
              <a:buClr>
                <a:schemeClr val="dk1"/>
              </a:buClr>
              <a:buSzPts val="675"/>
              <a:buFont typeface="Arial"/>
              <a:buNone/>
              <a:defRPr b="0" i="0" sz="675" u="none" cap="none" strike="noStrike">
                <a:solidFill>
                  <a:schemeClr val="dk1"/>
                </a:solidFill>
                <a:latin typeface="Calibri"/>
                <a:ea typeface="Calibri"/>
                <a:cs typeface="Calibri"/>
                <a:sym typeface="Calibri"/>
              </a:defRPr>
            </a:lvl6pPr>
            <a:lvl7pPr indent="-228600" lvl="6" marL="3200400" marR="0" rtl="0" algn="l">
              <a:spcBef>
                <a:spcPts val="135"/>
              </a:spcBef>
              <a:spcAft>
                <a:spcPts val="0"/>
              </a:spcAft>
              <a:buClr>
                <a:schemeClr val="dk1"/>
              </a:buClr>
              <a:buSzPts val="675"/>
              <a:buFont typeface="Arial"/>
              <a:buNone/>
              <a:defRPr b="0" i="0" sz="675" u="none" cap="none" strike="noStrike">
                <a:solidFill>
                  <a:schemeClr val="dk1"/>
                </a:solidFill>
                <a:latin typeface="Calibri"/>
                <a:ea typeface="Calibri"/>
                <a:cs typeface="Calibri"/>
                <a:sym typeface="Calibri"/>
              </a:defRPr>
            </a:lvl7pPr>
            <a:lvl8pPr indent="-228600" lvl="7" marL="3657600" marR="0" rtl="0" algn="l">
              <a:spcBef>
                <a:spcPts val="135"/>
              </a:spcBef>
              <a:spcAft>
                <a:spcPts val="0"/>
              </a:spcAft>
              <a:buClr>
                <a:schemeClr val="dk1"/>
              </a:buClr>
              <a:buSzPts val="675"/>
              <a:buFont typeface="Arial"/>
              <a:buNone/>
              <a:defRPr b="0" i="0" sz="675" u="none" cap="none" strike="noStrike">
                <a:solidFill>
                  <a:schemeClr val="dk1"/>
                </a:solidFill>
                <a:latin typeface="Calibri"/>
                <a:ea typeface="Calibri"/>
                <a:cs typeface="Calibri"/>
                <a:sym typeface="Calibri"/>
              </a:defRPr>
            </a:lvl8pPr>
            <a:lvl9pPr indent="-228600" lvl="8" marL="4114800" marR="0" rtl="0" algn="l">
              <a:spcBef>
                <a:spcPts val="135"/>
              </a:spcBef>
              <a:spcAft>
                <a:spcPts val="0"/>
              </a:spcAft>
              <a:buClr>
                <a:schemeClr val="dk1"/>
              </a:buClr>
              <a:buSzPts val="675"/>
              <a:buFont typeface="Arial"/>
              <a:buNone/>
              <a:defRPr b="0" i="0" sz="675" u="none" cap="none" strike="noStrike">
                <a:solidFill>
                  <a:schemeClr val="dk1"/>
                </a:solidFill>
                <a:latin typeface="Calibri"/>
                <a:ea typeface="Calibri"/>
                <a:cs typeface="Calibri"/>
                <a:sym typeface="Calibri"/>
              </a:defRPr>
            </a:lvl9pPr>
          </a:lstStyle>
          <a:p/>
        </p:txBody>
      </p:sp>
      <p:sp>
        <p:nvSpPr>
          <p:cNvPr id="402" name="Google Shape;402;p85"/>
          <p:cNvSpPr txBox="1"/>
          <p:nvPr>
            <p:ph idx="10" type="dt"/>
          </p:nvPr>
        </p:nvSpPr>
        <p:spPr>
          <a:xfrm>
            <a:off x="457200" y="6356352"/>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3" name="Google Shape;403;p85"/>
          <p:cNvSpPr txBox="1"/>
          <p:nvPr>
            <p:ph idx="11" type="ftr"/>
          </p:nvPr>
        </p:nvSpPr>
        <p:spPr>
          <a:xfrm>
            <a:off x="3124200" y="6356352"/>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4" name="Google Shape;404;p85"/>
          <p:cNvSpPr txBox="1"/>
          <p:nvPr>
            <p:ph idx="12" type="sldNum"/>
          </p:nvPr>
        </p:nvSpPr>
        <p:spPr>
          <a:xfrm>
            <a:off x="6553200" y="6356352"/>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05" name="Shape 405"/>
        <p:cNvGrpSpPr/>
        <p:nvPr/>
      </p:nvGrpSpPr>
      <p:grpSpPr>
        <a:xfrm>
          <a:off x="0" y="0"/>
          <a:ext cx="0" cy="0"/>
          <a:chOff x="0" y="0"/>
          <a:chExt cx="0" cy="0"/>
        </a:xfrm>
      </p:grpSpPr>
      <p:sp>
        <p:nvSpPr>
          <p:cNvPr id="406" name="Google Shape;406;p8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1500"/>
              <a:buFont typeface="Calibri"/>
              <a:buNone/>
              <a:defRPr b="1" i="0" sz="15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07" name="Google Shape;407;p86"/>
          <p:cNvSpPr/>
          <p:nvPr>
            <p:ph idx="2" type="pic"/>
          </p:nvPr>
        </p:nvSpPr>
        <p:spPr>
          <a:xfrm>
            <a:off x="1792288" y="612775"/>
            <a:ext cx="5486400" cy="4114800"/>
          </a:xfrm>
          <a:prstGeom prst="rect">
            <a:avLst/>
          </a:prstGeom>
          <a:noFill/>
          <a:ln>
            <a:noFill/>
          </a:ln>
        </p:spPr>
      </p:sp>
      <p:sp>
        <p:nvSpPr>
          <p:cNvPr id="408" name="Google Shape;408;p8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10"/>
              </a:spcBef>
              <a:spcAft>
                <a:spcPts val="0"/>
              </a:spcAft>
              <a:buClr>
                <a:schemeClr val="dk1"/>
              </a:buClr>
              <a:buSzPts val="1050"/>
              <a:buFont typeface="Arial"/>
              <a:buNone/>
              <a:defRPr b="0" i="0" sz="1050" u="none" cap="none" strike="noStrike">
                <a:solidFill>
                  <a:schemeClr val="dk1"/>
                </a:solidFill>
                <a:latin typeface="Calibri"/>
                <a:ea typeface="Calibri"/>
                <a:cs typeface="Calibri"/>
                <a:sym typeface="Calibri"/>
              </a:defRPr>
            </a:lvl1pPr>
            <a:lvl2pPr indent="-228600" lvl="1" marL="914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2pPr>
            <a:lvl3pPr indent="-228600" lvl="2" marL="1371600" marR="0" rtl="0" algn="l">
              <a:spcBef>
                <a:spcPts val="150"/>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3pPr>
            <a:lvl4pPr indent="-228600" lvl="3" marL="1828800" marR="0" rtl="0" algn="l">
              <a:spcBef>
                <a:spcPts val="135"/>
              </a:spcBef>
              <a:spcAft>
                <a:spcPts val="0"/>
              </a:spcAft>
              <a:buClr>
                <a:schemeClr val="dk1"/>
              </a:buClr>
              <a:buSzPts val="675"/>
              <a:buFont typeface="Arial"/>
              <a:buNone/>
              <a:defRPr b="0" i="0" sz="675" u="none" cap="none" strike="noStrike">
                <a:solidFill>
                  <a:schemeClr val="dk1"/>
                </a:solidFill>
                <a:latin typeface="Calibri"/>
                <a:ea typeface="Calibri"/>
                <a:cs typeface="Calibri"/>
                <a:sym typeface="Calibri"/>
              </a:defRPr>
            </a:lvl4pPr>
            <a:lvl5pPr indent="-228600" lvl="4" marL="2286000" marR="0" rtl="0" algn="l">
              <a:spcBef>
                <a:spcPts val="135"/>
              </a:spcBef>
              <a:spcAft>
                <a:spcPts val="0"/>
              </a:spcAft>
              <a:buClr>
                <a:schemeClr val="dk1"/>
              </a:buClr>
              <a:buSzPts val="675"/>
              <a:buFont typeface="Arial"/>
              <a:buNone/>
              <a:defRPr b="0" i="0" sz="675" u="none" cap="none" strike="noStrike">
                <a:solidFill>
                  <a:schemeClr val="dk1"/>
                </a:solidFill>
                <a:latin typeface="Calibri"/>
                <a:ea typeface="Calibri"/>
                <a:cs typeface="Calibri"/>
                <a:sym typeface="Calibri"/>
              </a:defRPr>
            </a:lvl5pPr>
            <a:lvl6pPr indent="-228600" lvl="5" marL="2743200" marR="0" rtl="0" algn="l">
              <a:spcBef>
                <a:spcPts val="135"/>
              </a:spcBef>
              <a:spcAft>
                <a:spcPts val="0"/>
              </a:spcAft>
              <a:buClr>
                <a:schemeClr val="dk1"/>
              </a:buClr>
              <a:buSzPts val="675"/>
              <a:buFont typeface="Arial"/>
              <a:buNone/>
              <a:defRPr b="0" i="0" sz="675" u="none" cap="none" strike="noStrike">
                <a:solidFill>
                  <a:schemeClr val="dk1"/>
                </a:solidFill>
                <a:latin typeface="Calibri"/>
                <a:ea typeface="Calibri"/>
                <a:cs typeface="Calibri"/>
                <a:sym typeface="Calibri"/>
              </a:defRPr>
            </a:lvl6pPr>
            <a:lvl7pPr indent="-228600" lvl="6" marL="3200400" marR="0" rtl="0" algn="l">
              <a:spcBef>
                <a:spcPts val="135"/>
              </a:spcBef>
              <a:spcAft>
                <a:spcPts val="0"/>
              </a:spcAft>
              <a:buClr>
                <a:schemeClr val="dk1"/>
              </a:buClr>
              <a:buSzPts val="675"/>
              <a:buFont typeface="Arial"/>
              <a:buNone/>
              <a:defRPr b="0" i="0" sz="675" u="none" cap="none" strike="noStrike">
                <a:solidFill>
                  <a:schemeClr val="dk1"/>
                </a:solidFill>
                <a:latin typeface="Calibri"/>
                <a:ea typeface="Calibri"/>
                <a:cs typeface="Calibri"/>
                <a:sym typeface="Calibri"/>
              </a:defRPr>
            </a:lvl7pPr>
            <a:lvl8pPr indent="-228600" lvl="7" marL="3657600" marR="0" rtl="0" algn="l">
              <a:spcBef>
                <a:spcPts val="135"/>
              </a:spcBef>
              <a:spcAft>
                <a:spcPts val="0"/>
              </a:spcAft>
              <a:buClr>
                <a:schemeClr val="dk1"/>
              </a:buClr>
              <a:buSzPts val="675"/>
              <a:buFont typeface="Arial"/>
              <a:buNone/>
              <a:defRPr b="0" i="0" sz="675" u="none" cap="none" strike="noStrike">
                <a:solidFill>
                  <a:schemeClr val="dk1"/>
                </a:solidFill>
                <a:latin typeface="Calibri"/>
                <a:ea typeface="Calibri"/>
                <a:cs typeface="Calibri"/>
                <a:sym typeface="Calibri"/>
              </a:defRPr>
            </a:lvl8pPr>
            <a:lvl9pPr indent="-228600" lvl="8" marL="4114800" marR="0" rtl="0" algn="l">
              <a:spcBef>
                <a:spcPts val="135"/>
              </a:spcBef>
              <a:spcAft>
                <a:spcPts val="0"/>
              </a:spcAft>
              <a:buClr>
                <a:schemeClr val="dk1"/>
              </a:buClr>
              <a:buSzPts val="675"/>
              <a:buFont typeface="Arial"/>
              <a:buNone/>
              <a:defRPr b="0" i="0" sz="675" u="none" cap="none" strike="noStrike">
                <a:solidFill>
                  <a:schemeClr val="dk1"/>
                </a:solidFill>
                <a:latin typeface="Calibri"/>
                <a:ea typeface="Calibri"/>
                <a:cs typeface="Calibri"/>
                <a:sym typeface="Calibri"/>
              </a:defRPr>
            </a:lvl9pPr>
          </a:lstStyle>
          <a:p/>
        </p:txBody>
      </p:sp>
      <p:sp>
        <p:nvSpPr>
          <p:cNvPr id="409" name="Google Shape;409;p86"/>
          <p:cNvSpPr txBox="1"/>
          <p:nvPr>
            <p:ph idx="10" type="dt"/>
          </p:nvPr>
        </p:nvSpPr>
        <p:spPr>
          <a:xfrm>
            <a:off x="457200" y="6356352"/>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0" name="Google Shape;410;p86"/>
          <p:cNvSpPr txBox="1"/>
          <p:nvPr>
            <p:ph idx="11" type="ftr"/>
          </p:nvPr>
        </p:nvSpPr>
        <p:spPr>
          <a:xfrm>
            <a:off x="3124200" y="6356352"/>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1" name="Google Shape;411;p86"/>
          <p:cNvSpPr txBox="1"/>
          <p:nvPr>
            <p:ph idx="12" type="sldNum"/>
          </p:nvPr>
        </p:nvSpPr>
        <p:spPr>
          <a:xfrm>
            <a:off x="6553200" y="6356352"/>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and Content">
  <p:cSld name="10_Title and Content">
    <p:spTree>
      <p:nvGrpSpPr>
        <p:cNvPr id="42" name="Shape 42"/>
        <p:cNvGrpSpPr/>
        <p:nvPr/>
      </p:nvGrpSpPr>
      <p:grpSpPr>
        <a:xfrm>
          <a:off x="0" y="0"/>
          <a:ext cx="0" cy="0"/>
          <a:chOff x="0" y="0"/>
          <a:chExt cx="0" cy="0"/>
        </a:xfrm>
      </p:grpSpPr>
      <p:sp>
        <p:nvSpPr>
          <p:cNvPr id="43" name="Google Shape;43;p28"/>
          <p:cNvSpPr txBox="1"/>
          <p:nvPr>
            <p:ph idx="10" type="dt"/>
          </p:nvPr>
        </p:nvSpPr>
        <p:spPr>
          <a:xfrm>
            <a:off x="7255043" y="6130437"/>
            <a:ext cx="1347537" cy="37039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28"/>
          <p:cNvSpPr txBox="1"/>
          <p:nvPr>
            <p:ph idx="11" type="ftr"/>
          </p:nvPr>
        </p:nvSpPr>
        <p:spPr>
          <a:xfrm>
            <a:off x="830181" y="6135811"/>
            <a:ext cx="682673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Google Shape;45;p28"/>
          <p:cNvSpPr txBox="1"/>
          <p:nvPr>
            <p:ph idx="12" type="sldNum"/>
          </p:nvPr>
        </p:nvSpPr>
        <p:spPr>
          <a:xfrm>
            <a:off x="304800" y="6629400"/>
            <a:ext cx="762000" cy="2286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6" name="Google Shape;46;p28"/>
          <p:cNvSpPr txBox="1"/>
          <p:nvPr/>
        </p:nvSpPr>
        <p:spPr>
          <a:xfrm>
            <a:off x="2164963" y="163126"/>
            <a:ext cx="6811691" cy="99715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t/>
            </a:r>
            <a:endParaRPr b="1" i="0" sz="3200" u="none" cap="none" strike="noStrike">
              <a:solidFill>
                <a:srgbClr val="0066B2"/>
              </a:solidFill>
              <a:latin typeface="Open Sans"/>
              <a:ea typeface="Open Sans"/>
              <a:cs typeface="Open Sans"/>
              <a:sym typeface="Open Sans"/>
            </a:endParaRPr>
          </a:p>
        </p:txBody>
      </p:sp>
      <p:sp>
        <p:nvSpPr>
          <p:cNvPr id="47" name="Google Shape;47;p28"/>
          <p:cNvSpPr txBox="1"/>
          <p:nvPr>
            <p:ph idx="1" type="body"/>
          </p:nvPr>
        </p:nvSpPr>
        <p:spPr>
          <a:xfrm>
            <a:off x="830181" y="1191125"/>
            <a:ext cx="7772399" cy="5065295"/>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12" name="Shape 412"/>
        <p:cNvGrpSpPr/>
        <p:nvPr/>
      </p:nvGrpSpPr>
      <p:grpSpPr>
        <a:xfrm>
          <a:off x="0" y="0"/>
          <a:ext cx="0" cy="0"/>
          <a:chOff x="0" y="0"/>
          <a:chExt cx="0" cy="0"/>
        </a:xfrm>
      </p:grpSpPr>
      <p:sp>
        <p:nvSpPr>
          <p:cNvPr id="413" name="Google Shape;413;p87"/>
          <p:cNvSpPr txBox="1"/>
          <p:nvPr>
            <p:ph type="title"/>
          </p:nvPr>
        </p:nvSpPr>
        <p:spPr>
          <a:xfrm>
            <a:off x="762000" y="4800600"/>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4" name="Google Shape;414;p87"/>
          <p:cNvSpPr txBox="1"/>
          <p:nvPr>
            <p:ph idx="1" type="body"/>
          </p:nvPr>
        </p:nvSpPr>
        <p:spPr>
          <a:xfrm rot="5400000">
            <a:off x="2309019" y="-251617"/>
            <a:ext cx="4525963" cy="82296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spcBef>
                <a:spcPts val="42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415" name="Google Shape;415;p87"/>
          <p:cNvSpPr txBox="1"/>
          <p:nvPr>
            <p:ph idx="10" type="dt"/>
          </p:nvPr>
        </p:nvSpPr>
        <p:spPr>
          <a:xfrm>
            <a:off x="457200" y="6356352"/>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6" name="Google Shape;416;p87"/>
          <p:cNvSpPr txBox="1"/>
          <p:nvPr>
            <p:ph idx="11" type="ftr"/>
          </p:nvPr>
        </p:nvSpPr>
        <p:spPr>
          <a:xfrm>
            <a:off x="3124200" y="6356352"/>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7" name="Google Shape;417;p87"/>
          <p:cNvSpPr txBox="1"/>
          <p:nvPr>
            <p:ph idx="12" type="sldNum"/>
          </p:nvPr>
        </p:nvSpPr>
        <p:spPr>
          <a:xfrm>
            <a:off x="6553200" y="6356352"/>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18" name="Shape 418"/>
        <p:cNvGrpSpPr/>
        <p:nvPr/>
      </p:nvGrpSpPr>
      <p:grpSpPr>
        <a:xfrm>
          <a:off x="0" y="0"/>
          <a:ext cx="0" cy="0"/>
          <a:chOff x="0" y="0"/>
          <a:chExt cx="0" cy="0"/>
        </a:xfrm>
      </p:grpSpPr>
      <p:sp>
        <p:nvSpPr>
          <p:cNvPr id="419" name="Google Shape;419;p88"/>
          <p:cNvSpPr txBox="1"/>
          <p:nvPr>
            <p:ph type="title"/>
          </p:nvPr>
        </p:nvSpPr>
        <p:spPr>
          <a:xfrm rot="5400000">
            <a:off x="4732338" y="2171703"/>
            <a:ext cx="5851525" cy="2057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0" name="Google Shape;420;p88"/>
          <p:cNvSpPr txBox="1"/>
          <p:nvPr>
            <p:ph idx="1" type="body"/>
          </p:nvPr>
        </p:nvSpPr>
        <p:spPr>
          <a:xfrm rot="5400000">
            <a:off x="541338" y="190502"/>
            <a:ext cx="5851525" cy="60198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spcBef>
                <a:spcPts val="42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421" name="Google Shape;421;p88"/>
          <p:cNvSpPr txBox="1"/>
          <p:nvPr>
            <p:ph idx="10" type="dt"/>
          </p:nvPr>
        </p:nvSpPr>
        <p:spPr>
          <a:xfrm>
            <a:off x="457200" y="6356352"/>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2" name="Google Shape;422;p88"/>
          <p:cNvSpPr txBox="1"/>
          <p:nvPr>
            <p:ph idx="11" type="ftr"/>
          </p:nvPr>
        </p:nvSpPr>
        <p:spPr>
          <a:xfrm>
            <a:off x="3124200" y="6356352"/>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3" name="Google Shape;423;p88"/>
          <p:cNvSpPr txBox="1"/>
          <p:nvPr>
            <p:ph idx="12" type="sldNum"/>
          </p:nvPr>
        </p:nvSpPr>
        <p:spPr>
          <a:xfrm>
            <a:off x="6553200" y="6356352"/>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and Content">
  <p:cSld name="11_Title and Content">
    <p:spTree>
      <p:nvGrpSpPr>
        <p:cNvPr id="48" name="Shape 48"/>
        <p:cNvGrpSpPr/>
        <p:nvPr/>
      </p:nvGrpSpPr>
      <p:grpSpPr>
        <a:xfrm>
          <a:off x="0" y="0"/>
          <a:ext cx="0" cy="0"/>
          <a:chOff x="0" y="0"/>
          <a:chExt cx="0" cy="0"/>
        </a:xfrm>
      </p:grpSpPr>
      <p:sp>
        <p:nvSpPr>
          <p:cNvPr id="49" name="Google Shape;49;p29"/>
          <p:cNvSpPr txBox="1"/>
          <p:nvPr>
            <p:ph idx="10" type="dt"/>
          </p:nvPr>
        </p:nvSpPr>
        <p:spPr>
          <a:xfrm>
            <a:off x="7255043" y="6130437"/>
            <a:ext cx="1347537" cy="37039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Google Shape;50;p29"/>
          <p:cNvSpPr txBox="1"/>
          <p:nvPr>
            <p:ph idx="11" type="ftr"/>
          </p:nvPr>
        </p:nvSpPr>
        <p:spPr>
          <a:xfrm>
            <a:off x="830181" y="6135811"/>
            <a:ext cx="682673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29"/>
          <p:cNvSpPr txBox="1"/>
          <p:nvPr>
            <p:ph idx="12" type="sldNum"/>
          </p:nvPr>
        </p:nvSpPr>
        <p:spPr>
          <a:xfrm>
            <a:off x="304800" y="6629400"/>
            <a:ext cx="762000" cy="2286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2" name="Google Shape;52;p29"/>
          <p:cNvSpPr txBox="1"/>
          <p:nvPr/>
        </p:nvSpPr>
        <p:spPr>
          <a:xfrm>
            <a:off x="2164963" y="163126"/>
            <a:ext cx="6811691" cy="99715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t/>
            </a:r>
            <a:endParaRPr b="1" i="0" sz="3200" u="none" cap="none" strike="noStrike">
              <a:solidFill>
                <a:srgbClr val="0066B2"/>
              </a:solidFill>
              <a:latin typeface="Open Sans"/>
              <a:ea typeface="Open Sans"/>
              <a:cs typeface="Open Sans"/>
              <a:sym typeface="Open Sans"/>
            </a:endParaRPr>
          </a:p>
        </p:txBody>
      </p:sp>
      <p:sp>
        <p:nvSpPr>
          <p:cNvPr id="53" name="Google Shape;53;p29"/>
          <p:cNvSpPr txBox="1"/>
          <p:nvPr>
            <p:ph idx="1" type="body"/>
          </p:nvPr>
        </p:nvSpPr>
        <p:spPr>
          <a:xfrm>
            <a:off x="830181" y="1191125"/>
            <a:ext cx="7772399" cy="5065295"/>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itle and Content">
  <p:cSld name="12_Title and Content">
    <p:spTree>
      <p:nvGrpSpPr>
        <p:cNvPr id="54" name="Shape 54"/>
        <p:cNvGrpSpPr/>
        <p:nvPr/>
      </p:nvGrpSpPr>
      <p:grpSpPr>
        <a:xfrm>
          <a:off x="0" y="0"/>
          <a:ext cx="0" cy="0"/>
          <a:chOff x="0" y="0"/>
          <a:chExt cx="0" cy="0"/>
        </a:xfrm>
      </p:grpSpPr>
      <p:sp>
        <p:nvSpPr>
          <p:cNvPr id="55" name="Google Shape;55;p30"/>
          <p:cNvSpPr txBox="1"/>
          <p:nvPr>
            <p:ph idx="10" type="dt"/>
          </p:nvPr>
        </p:nvSpPr>
        <p:spPr>
          <a:xfrm>
            <a:off x="7255043" y="6130437"/>
            <a:ext cx="1347537" cy="37039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30"/>
          <p:cNvSpPr txBox="1"/>
          <p:nvPr>
            <p:ph idx="11" type="ftr"/>
          </p:nvPr>
        </p:nvSpPr>
        <p:spPr>
          <a:xfrm>
            <a:off x="830181" y="6135811"/>
            <a:ext cx="682673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30"/>
          <p:cNvSpPr txBox="1"/>
          <p:nvPr>
            <p:ph idx="12" type="sldNum"/>
          </p:nvPr>
        </p:nvSpPr>
        <p:spPr>
          <a:xfrm>
            <a:off x="304800" y="6629400"/>
            <a:ext cx="762000" cy="2286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8" name="Google Shape;58;p30"/>
          <p:cNvSpPr txBox="1"/>
          <p:nvPr/>
        </p:nvSpPr>
        <p:spPr>
          <a:xfrm>
            <a:off x="2164963" y="163126"/>
            <a:ext cx="6811691" cy="99715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t/>
            </a:r>
            <a:endParaRPr b="1" i="0" sz="3200" u="none" cap="none" strike="noStrike">
              <a:solidFill>
                <a:srgbClr val="0066B2"/>
              </a:solidFill>
              <a:latin typeface="Open Sans"/>
              <a:ea typeface="Open Sans"/>
              <a:cs typeface="Open Sans"/>
              <a:sym typeface="Open Sans"/>
            </a:endParaRPr>
          </a:p>
        </p:txBody>
      </p:sp>
      <p:sp>
        <p:nvSpPr>
          <p:cNvPr id="59" name="Google Shape;59;p30"/>
          <p:cNvSpPr txBox="1"/>
          <p:nvPr>
            <p:ph idx="1" type="body"/>
          </p:nvPr>
        </p:nvSpPr>
        <p:spPr>
          <a:xfrm>
            <a:off x="830181" y="1191125"/>
            <a:ext cx="7772399" cy="5065295"/>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Title and Content">
  <p:cSld name="13_Title and Content">
    <p:spTree>
      <p:nvGrpSpPr>
        <p:cNvPr id="60" name="Shape 60"/>
        <p:cNvGrpSpPr/>
        <p:nvPr/>
      </p:nvGrpSpPr>
      <p:grpSpPr>
        <a:xfrm>
          <a:off x="0" y="0"/>
          <a:ext cx="0" cy="0"/>
          <a:chOff x="0" y="0"/>
          <a:chExt cx="0" cy="0"/>
        </a:xfrm>
      </p:grpSpPr>
      <p:sp>
        <p:nvSpPr>
          <p:cNvPr id="61" name="Google Shape;61;p31"/>
          <p:cNvSpPr txBox="1"/>
          <p:nvPr>
            <p:ph idx="10" type="dt"/>
          </p:nvPr>
        </p:nvSpPr>
        <p:spPr>
          <a:xfrm>
            <a:off x="7255043" y="6130437"/>
            <a:ext cx="1347537" cy="37039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31"/>
          <p:cNvSpPr txBox="1"/>
          <p:nvPr>
            <p:ph idx="11" type="ftr"/>
          </p:nvPr>
        </p:nvSpPr>
        <p:spPr>
          <a:xfrm>
            <a:off x="830181" y="6135811"/>
            <a:ext cx="682673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31"/>
          <p:cNvSpPr txBox="1"/>
          <p:nvPr>
            <p:ph idx="12" type="sldNum"/>
          </p:nvPr>
        </p:nvSpPr>
        <p:spPr>
          <a:xfrm>
            <a:off x="304800" y="6629400"/>
            <a:ext cx="762000" cy="22860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4" name="Google Shape;64;p31"/>
          <p:cNvSpPr txBox="1"/>
          <p:nvPr/>
        </p:nvSpPr>
        <p:spPr>
          <a:xfrm>
            <a:off x="2164963" y="163126"/>
            <a:ext cx="6811691" cy="99715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t/>
            </a:r>
            <a:endParaRPr b="1" i="0" sz="3200" u="none" cap="none" strike="noStrike">
              <a:solidFill>
                <a:srgbClr val="0066B2"/>
              </a:solidFill>
              <a:latin typeface="Open Sans"/>
              <a:ea typeface="Open Sans"/>
              <a:cs typeface="Open Sans"/>
              <a:sym typeface="Open Sans"/>
            </a:endParaRPr>
          </a:p>
        </p:txBody>
      </p:sp>
      <p:sp>
        <p:nvSpPr>
          <p:cNvPr id="65" name="Google Shape;65;p31"/>
          <p:cNvSpPr txBox="1"/>
          <p:nvPr>
            <p:ph idx="1" type="body"/>
          </p:nvPr>
        </p:nvSpPr>
        <p:spPr>
          <a:xfrm>
            <a:off x="830181" y="1191125"/>
            <a:ext cx="7772399" cy="5065295"/>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11" Type="http://schemas.openxmlformats.org/officeDocument/2006/relationships/slideLayout" Target="../slideLayouts/slideLayout9.xml"/><Relationship Id="rId22" Type="http://schemas.openxmlformats.org/officeDocument/2006/relationships/slideLayout" Target="../slideLayouts/slideLayout20.xml"/><Relationship Id="rId10" Type="http://schemas.openxmlformats.org/officeDocument/2006/relationships/slideLayout" Target="../slideLayouts/slideLayout8.xml"/><Relationship Id="rId21" Type="http://schemas.openxmlformats.org/officeDocument/2006/relationships/slideLayout" Target="../slideLayouts/slideLayout19.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23" Type="http://schemas.openxmlformats.org/officeDocument/2006/relationships/theme" Target="../theme/theme5.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6.xml"/><Relationship Id="rId10" Type="http://schemas.openxmlformats.org/officeDocument/2006/relationships/slideLayout" Target="../slideLayouts/slideLayout28.xml"/><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7.xml"/><Relationship Id="rId10" Type="http://schemas.openxmlformats.org/officeDocument/2006/relationships/slideLayout" Target="../slideLayouts/slideLayout36.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 Type="http://schemas.openxmlformats.org/officeDocument/2006/relationships/image" Target="../media/image3.png"/><Relationship Id="rId2" Type="http://schemas.openxmlformats.org/officeDocument/2006/relationships/image" Target="../media/image6.jpg"/><Relationship Id="rId3" Type="http://schemas.openxmlformats.org/officeDocument/2006/relationships/slideLayout" Target="../slideLayouts/slideLayout29.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4.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theme" Target="../theme/theme2.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48.xml"/><Relationship Id="rId10" Type="http://schemas.openxmlformats.org/officeDocument/2006/relationships/slideLayout" Target="../slideLayouts/slideLayout47.xml"/><Relationship Id="rId13" Type="http://schemas.openxmlformats.org/officeDocument/2006/relationships/slideLayout" Target="../slideLayouts/slideLayout50.xml"/><Relationship Id="rId12" Type="http://schemas.openxmlformats.org/officeDocument/2006/relationships/slideLayout" Target="../slideLayouts/slideLayout49.xml"/><Relationship Id="rId1" Type="http://schemas.openxmlformats.org/officeDocument/2006/relationships/image" Target="../media/image3.png"/><Relationship Id="rId2" Type="http://schemas.openxmlformats.org/officeDocument/2006/relationships/image" Target="../media/image6.jpg"/><Relationship Id="rId3" Type="http://schemas.openxmlformats.org/officeDocument/2006/relationships/slideLayout" Target="../slideLayouts/slideLayout40.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3.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59.xml"/><Relationship Id="rId10" Type="http://schemas.openxmlformats.org/officeDocument/2006/relationships/slideLayout" Target="../slideLayouts/slideLayout58.xml"/><Relationship Id="rId13" Type="http://schemas.openxmlformats.org/officeDocument/2006/relationships/slideLayout" Target="../slideLayouts/slideLayout61.xml"/><Relationship Id="rId12" Type="http://schemas.openxmlformats.org/officeDocument/2006/relationships/slideLayout" Target="../slideLayouts/slideLayout60.xml"/><Relationship Id="rId1" Type="http://schemas.openxmlformats.org/officeDocument/2006/relationships/image" Target="../media/image3.png"/><Relationship Id="rId2" Type="http://schemas.openxmlformats.org/officeDocument/2006/relationships/image" Target="../media/image6.jpg"/><Relationship Id="rId3" Type="http://schemas.openxmlformats.org/officeDocument/2006/relationships/slideLayout" Target="../slideLayouts/slideLayout51.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theme" Target="../theme/theme1.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descr="D:\2014\FCC\Slide FPT for Global\Line ngang.png" id="6" name="Google Shape;6;p22"/>
          <p:cNvPicPr preferRelativeResize="0"/>
          <p:nvPr/>
        </p:nvPicPr>
        <p:blipFill rotWithShape="1">
          <a:blip r:embed="rId1">
            <a:alphaModFix/>
          </a:blip>
          <a:srcRect b="0" l="0" r="0" t="0"/>
          <a:stretch/>
        </p:blipFill>
        <p:spPr>
          <a:xfrm>
            <a:off x="0" y="6625612"/>
            <a:ext cx="9144000" cy="232388"/>
          </a:xfrm>
          <a:prstGeom prst="rect">
            <a:avLst/>
          </a:prstGeom>
          <a:noFill/>
          <a:ln>
            <a:noFill/>
          </a:ln>
        </p:spPr>
      </p:pic>
      <p:sp>
        <p:nvSpPr>
          <p:cNvPr id="7" name="Google Shape;7;p22"/>
          <p:cNvSpPr txBox="1"/>
          <p:nvPr>
            <p:ph idx="12" type="sldNum"/>
          </p:nvPr>
        </p:nvSpPr>
        <p:spPr>
          <a:xfrm>
            <a:off x="304800" y="6629400"/>
            <a:ext cx="762000" cy="228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825" u="none" cap="none" strike="noStrike">
                <a:solidFill>
                  <a:schemeClr val="lt1"/>
                </a:solidFill>
                <a:latin typeface="Calibri"/>
                <a:ea typeface="Calibri"/>
                <a:cs typeface="Calibri"/>
                <a:sym typeface="Calibri"/>
              </a:defRPr>
            </a:lvl1pPr>
            <a:lvl2pPr indent="0" lvl="1" marL="0" marR="0" rtl="0" algn="l">
              <a:spcBef>
                <a:spcPts val="0"/>
              </a:spcBef>
              <a:buNone/>
              <a:defRPr b="0" i="0" sz="825" u="none" cap="none" strike="noStrike">
                <a:solidFill>
                  <a:schemeClr val="lt1"/>
                </a:solidFill>
                <a:latin typeface="Calibri"/>
                <a:ea typeface="Calibri"/>
                <a:cs typeface="Calibri"/>
                <a:sym typeface="Calibri"/>
              </a:defRPr>
            </a:lvl2pPr>
            <a:lvl3pPr indent="0" lvl="2" marL="0" marR="0" rtl="0" algn="l">
              <a:spcBef>
                <a:spcPts val="0"/>
              </a:spcBef>
              <a:buNone/>
              <a:defRPr b="0" i="0" sz="825" u="none" cap="none" strike="noStrike">
                <a:solidFill>
                  <a:schemeClr val="lt1"/>
                </a:solidFill>
                <a:latin typeface="Calibri"/>
                <a:ea typeface="Calibri"/>
                <a:cs typeface="Calibri"/>
                <a:sym typeface="Calibri"/>
              </a:defRPr>
            </a:lvl3pPr>
            <a:lvl4pPr indent="0" lvl="3" marL="0" marR="0" rtl="0" algn="l">
              <a:spcBef>
                <a:spcPts val="0"/>
              </a:spcBef>
              <a:buNone/>
              <a:defRPr b="0" i="0" sz="825" u="none" cap="none" strike="noStrike">
                <a:solidFill>
                  <a:schemeClr val="lt1"/>
                </a:solidFill>
                <a:latin typeface="Calibri"/>
                <a:ea typeface="Calibri"/>
                <a:cs typeface="Calibri"/>
                <a:sym typeface="Calibri"/>
              </a:defRPr>
            </a:lvl4pPr>
            <a:lvl5pPr indent="0" lvl="4" marL="0" marR="0" rtl="0" algn="l">
              <a:spcBef>
                <a:spcPts val="0"/>
              </a:spcBef>
              <a:buNone/>
              <a:defRPr b="0" i="0" sz="825" u="none" cap="none" strike="noStrike">
                <a:solidFill>
                  <a:schemeClr val="lt1"/>
                </a:solidFill>
                <a:latin typeface="Calibri"/>
                <a:ea typeface="Calibri"/>
                <a:cs typeface="Calibri"/>
                <a:sym typeface="Calibri"/>
              </a:defRPr>
            </a:lvl5pPr>
            <a:lvl6pPr indent="0" lvl="5" marL="0" marR="0" rtl="0" algn="l">
              <a:spcBef>
                <a:spcPts val="0"/>
              </a:spcBef>
              <a:buNone/>
              <a:defRPr b="0" i="0" sz="825" u="none" cap="none" strike="noStrike">
                <a:solidFill>
                  <a:schemeClr val="lt1"/>
                </a:solidFill>
                <a:latin typeface="Calibri"/>
                <a:ea typeface="Calibri"/>
                <a:cs typeface="Calibri"/>
                <a:sym typeface="Calibri"/>
              </a:defRPr>
            </a:lvl6pPr>
            <a:lvl7pPr indent="0" lvl="6" marL="0" marR="0" rtl="0" algn="l">
              <a:spcBef>
                <a:spcPts val="0"/>
              </a:spcBef>
              <a:buNone/>
              <a:defRPr b="0" i="0" sz="825" u="none" cap="none" strike="noStrike">
                <a:solidFill>
                  <a:schemeClr val="lt1"/>
                </a:solidFill>
                <a:latin typeface="Calibri"/>
                <a:ea typeface="Calibri"/>
                <a:cs typeface="Calibri"/>
                <a:sym typeface="Calibri"/>
              </a:defRPr>
            </a:lvl7pPr>
            <a:lvl8pPr indent="0" lvl="7" marL="0" marR="0" rtl="0" algn="l">
              <a:spcBef>
                <a:spcPts val="0"/>
              </a:spcBef>
              <a:buNone/>
              <a:defRPr b="0" i="0" sz="825" u="none" cap="none" strike="noStrike">
                <a:solidFill>
                  <a:schemeClr val="lt1"/>
                </a:solidFill>
                <a:latin typeface="Calibri"/>
                <a:ea typeface="Calibri"/>
                <a:cs typeface="Calibri"/>
                <a:sym typeface="Calibri"/>
              </a:defRPr>
            </a:lvl8pPr>
            <a:lvl9pPr indent="0" lvl="8" marL="0" marR="0" rtl="0" algn="l">
              <a:spcBef>
                <a:spcPts val="0"/>
              </a:spcBef>
              <a:buNone/>
              <a:defRPr b="0" i="0" sz="825"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descr="E:\Kienlh\2018\Thuong-Hieu\Đại hôi cổ đông\logo-en.png" id="8" name="Google Shape;8;p22"/>
          <p:cNvPicPr preferRelativeResize="0"/>
          <p:nvPr/>
        </p:nvPicPr>
        <p:blipFill rotWithShape="1">
          <a:blip r:embed="rId2">
            <a:alphaModFix/>
          </a:blip>
          <a:srcRect b="0" l="0" r="0" t="0"/>
          <a:stretch/>
        </p:blipFill>
        <p:spPr>
          <a:xfrm>
            <a:off x="341529" y="42289"/>
            <a:ext cx="2258580" cy="845782"/>
          </a:xfrm>
          <a:prstGeom prst="rect">
            <a:avLst/>
          </a:prstGeom>
          <a:noFill/>
          <a:ln>
            <a:noFill/>
          </a:ln>
        </p:spPr>
      </p:pic>
      <p:sp>
        <p:nvSpPr>
          <p:cNvPr id="9" name="Google Shape;9;p22"/>
          <p:cNvSpPr txBox="1"/>
          <p:nvPr/>
        </p:nvSpPr>
        <p:spPr>
          <a:xfrm>
            <a:off x="2438400" y="301627"/>
            <a:ext cx="6705600" cy="688975"/>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Clr>
                <a:srgbClr val="0066B2"/>
              </a:buClr>
              <a:buSzPts val="2700"/>
              <a:buFont typeface="Open Sans"/>
              <a:buNone/>
            </a:pPr>
            <a:r>
              <a:t/>
            </a:r>
            <a:endParaRPr b="1" i="0" sz="2700" u="none" cap="none" strike="noStrike">
              <a:solidFill>
                <a:srgbClr val="0066B2"/>
              </a:solidFill>
              <a:latin typeface="Open Sans"/>
              <a:ea typeface="Open Sans"/>
              <a:cs typeface="Open Sans"/>
              <a:sym typeface="Open Sans"/>
            </a:endParaRPr>
          </a:p>
        </p:txBody>
      </p:sp>
      <p:cxnSp>
        <p:nvCxnSpPr>
          <p:cNvPr id="10" name="Google Shape;10;p22"/>
          <p:cNvCxnSpPr/>
          <p:nvPr/>
        </p:nvCxnSpPr>
        <p:spPr>
          <a:xfrm>
            <a:off x="601134" y="997155"/>
            <a:ext cx="8009466" cy="0"/>
          </a:xfrm>
          <a:prstGeom prst="straightConnector1">
            <a:avLst/>
          </a:prstGeom>
          <a:noFill/>
          <a:ln cap="flat" cmpd="sng" w="9525">
            <a:solidFill>
              <a:schemeClr val="accent6"/>
            </a:solidFill>
            <a:prstDash val="solid"/>
            <a:round/>
            <a:headEnd len="sm" w="sm" type="none"/>
            <a:tailEnd len="sm" w="sm" type="none"/>
          </a:ln>
        </p:spPr>
      </p:cxnSp>
      <p:sp>
        <p:nvSpPr>
          <p:cNvPr id="11" name="Google Shape;11;p22"/>
          <p:cNvSpPr txBox="1"/>
          <p:nvPr/>
        </p:nvSpPr>
        <p:spPr>
          <a:xfrm>
            <a:off x="2225842" y="166909"/>
            <a:ext cx="6811691" cy="132675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600"/>
              <a:buFont typeface="Open Sans"/>
              <a:buNone/>
            </a:pPr>
            <a:r>
              <a:t/>
            </a:r>
            <a:endParaRPr b="1" i="0" sz="3600" u="none" cap="none" strike="noStrike">
              <a:solidFill>
                <a:srgbClr val="0066B2"/>
              </a:solidFill>
              <a:latin typeface="Open Sans"/>
              <a:ea typeface="Open Sans"/>
              <a:cs typeface="Open Sans"/>
              <a:sym typeface="Open Sans"/>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pic>
        <p:nvPicPr>
          <p:cNvPr descr="D:\2014\FCC\Slide FPT for Global\Line ngang.png" id="146" name="Google Shape;146;p43"/>
          <p:cNvPicPr preferRelativeResize="0"/>
          <p:nvPr/>
        </p:nvPicPr>
        <p:blipFill rotWithShape="1">
          <a:blip r:embed="rId1">
            <a:alphaModFix/>
          </a:blip>
          <a:srcRect b="0" l="0" r="0" t="0"/>
          <a:stretch/>
        </p:blipFill>
        <p:spPr>
          <a:xfrm>
            <a:off x="0" y="6625612"/>
            <a:ext cx="9144000" cy="232388"/>
          </a:xfrm>
          <a:prstGeom prst="rect">
            <a:avLst/>
          </a:prstGeom>
          <a:noFill/>
          <a:ln>
            <a:noFill/>
          </a:ln>
        </p:spPr>
      </p:pic>
      <p:sp>
        <p:nvSpPr>
          <p:cNvPr id="147" name="Google Shape;147;p43"/>
          <p:cNvSpPr txBox="1"/>
          <p:nvPr>
            <p:ph idx="12" type="sldNum"/>
          </p:nvPr>
        </p:nvSpPr>
        <p:spPr>
          <a:xfrm>
            <a:off x="304800" y="6629400"/>
            <a:ext cx="762000" cy="228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619" u="none" cap="none" strike="noStrike">
                <a:solidFill>
                  <a:schemeClr val="lt1"/>
                </a:solidFill>
                <a:latin typeface="Calibri"/>
                <a:ea typeface="Calibri"/>
                <a:cs typeface="Calibri"/>
                <a:sym typeface="Calibri"/>
              </a:defRPr>
            </a:lvl1pPr>
            <a:lvl2pPr indent="0" lvl="1" marL="0" marR="0" rtl="0" algn="l">
              <a:spcBef>
                <a:spcPts val="0"/>
              </a:spcBef>
              <a:buNone/>
              <a:defRPr b="0" i="0" sz="619" u="none" cap="none" strike="noStrike">
                <a:solidFill>
                  <a:schemeClr val="lt1"/>
                </a:solidFill>
                <a:latin typeface="Calibri"/>
                <a:ea typeface="Calibri"/>
                <a:cs typeface="Calibri"/>
                <a:sym typeface="Calibri"/>
              </a:defRPr>
            </a:lvl2pPr>
            <a:lvl3pPr indent="0" lvl="2" marL="0" marR="0" rtl="0" algn="l">
              <a:spcBef>
                <a:spcPts val="0"/>
              </a:spcBef>
              <a:buNone/>
              <a:defRPr b="0" i="0" sz="619" u="none" cap="none" strike="noStrike">
                <a:solidFill>
                  <a:schemeClr val="lt1"/>
                </a:solidFill>
                <a:latin typeface="Calibri"/>
                <a:ea typeface="Calibri"/>
                <a:cs typeface="Calibri"/>
                <a:sym typeface="Calibri"/>
              </a:defRPr>
            </a:lvl3pPr>
            <a:lvl4pPr indent="0" lvl="3" marL="0" marR="0" rtl="0" algn="l">
              <a:spcBef>
                <a:spcPts val="0"/>
              </a:spcBef>
              <a:buNone/>
              <a:defRPr b="0" i="0" sz="619" u="none" cap="none" strike="noStrike">
                <a:solidFill>
                  <a:schemeClr val="lt1"/>
                </a:solidFill>
                <a:latin typeface="Calibri"/>
                <a:ea typeface="Calibri"/>
                <a:cs typeface="Calibri"/>
                <a:sym typeface="Calibri"/>
              </a:defRPr>
            </a:lvl4pPr>
            <a:lvl5pPr indent="0" lvl="4" marL="0" marR="0" rtl="0" algn="l">
              <a:spcBef>
                <a:spcPts val="0"/>
              </a:spcBef>
              <a:buNone/>
              <a:defRPr b="0" i="0" sz="619" u="none" cap="none" strike="noStrike">
                <a:solidFill>
                  <a:schemeClr val="lt1"/>
                </a:solidFill>
                <a:latin typeface="Calibri"/>
                <a:ea typeface="Calibri"/>
                <a:cs typeface="Calibri"/>
                <a:sym typeface="Calibri"/>
              </a:defRPr>
            </a:lvl5pPr>
            <a:lvl6pPr indent="0" lvl="5" marL="0" marR="0" rtl="0" algn="l">
              <a:spcBef>
                <a:spcPts val="0"/>
              </a:spcBef>
              <a:buNone/>
              <a:defRPr b="0" i="0" sz="619" u="none" cap="none" strike="noStrike">
                <a:solidFill>
                  <a:schemeClr val="lt1"/>
                </a:solidFill>
                <a:latin typeface="Calibri"/>
                <a:ea typeface="Calibri"/>
                <a:cs typeface="Calibri"/>
                <a:sym typeface="Calibri"/>
              </a:defRPr>
            </a:lvl6pPr>
            <a:lvl7pPr indent="0" lvl="6" marL="0" marR="0" rtl="0" algn="l">
              <a:spcBef>
                <a:spcPts val="0"/>
              </a:spcBef>
              <a:buNone/>
              <a:defRPr b="0" i="0" sz="619" u="none" cap="none" strike="noStrike">
                <a:solidFill>
                  <a:schemeClr val="lt1"/>
                </a:solidFill>
                <a:latin typeface="Calibri"/>
                <a:ea typeface="Calibri"/>
                <a:cs typeface="Calibri"/>
                <a:sym typeface="Calibri"/>
              </a:defRPr>
            </a:lvl7pPr>
            <a:lvl8pPr indent="0" lvl="7" marL="0" marR="0" rtl="0" algn="l">
              <a:spcBef>
                <a:spcPts val="0"/>
              </a:spcBef>
              <a:buNone/>
              <a:defRPr b="0" i="0" sz="619" u="none" cap="none" strike="noStrike">
                <a:solidFill>
                  <a:schemeClr val="lt1"/>
                </a:solidFill>
                <a:latin typeface="Calibri"/>
                <a:ea typeface="Calibri"/>
                <a:cs typeface="Calibri"/>
                <a:sym typeface="Calibri"/>
              </a:defRPr>
            </a:lvl8pPr>
            <a:lvl9pPr indent="0" lvl="8" marL="0" marR="0" rtl="0" algn="l">
              <a:spcBef>
                <a:spcPts val="0"/>
              </a:spcBef>
              <a:buNone/>
              <a:defRPr b="0" i="0" sz="619"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descr="E:\Kienlh\2018\Thuong-Hieu\Đại hôi cổ đông\logo-en.png" id="148" name="Google Shape;148;p43"/>
          <p:cNvPicPr preferRelativeResize="0"/>
          <p:nvPr/>
        </p:nvPicPr>
        <p:blipFill rotWithShape="1">
          <a:blip r:embed="rId2">
            <a:alphaModFix/>
          </a:blip>
          <a:srcRect b="0" l="0" r="0" t="0"/>
          <a:stretch/>
        </p:blipFill>
        <p:spPr>
          <a:xfrm>
            <a:off x="341529" y="42289"/>
            <a:ext cx="2258580" cy="845782"/>
          </a:xfrm>
          <a:prstGeom prst="rect">
            <a:avLst/>
          </a:prstGeom>
          <a:noFill/>
          <a:ln>
            <a:noFill/>
          </a:ln>
        </p:spPr>
      </p:pic>
      <p:sp>
        <p:nvSpPr>
          <p:cNvPr id="149" name="Google Shape;149;p43"/>
          <p:cNvSpPr txBox="1"/>
          <p:nvPr/>
        </p:nvSpPr>
        <p:spPr>
          <a:xfrm>
            <a:off x="2438400" y="301629"/>
            <a:ext cx="6705600" cy="688975"/>
          </a:xfrm>
          <a:prstGeom prst="rect">
            <a:avLst/>
          </a:prstGeom>
          <a:noFill/>
          <a:ln>
            <a:noFill/>
          </a:ln>
        </p:spPr>
        <p:txBody>
          <a:bodyPr anchorCtr="0" anchor="ctr" bIns="25700" lIns="51425" spcFirstLastPara="1" rIns="51425" wrap="square" tIns="25700">
            <a:noAutofit/>
          </a:bodyPr>
          <a:lstStyle/>
          <a:p>
            <a:pPr indent="0" lvl="0" marL="0" marR="0" rtl="0" algn="ctr">
              <a:spcBef>
                <a:spcPts val="0"/>
              </a:spcBef>
              <a:spcAft>
                <a:spcPts val="0"/>
              </a:spcAft>
              <a:buClr>
                <a:srgbClr val="0066B2"/>
              </a:buClr>
              <a:buSzPts val="2025"/>
              <a:buFont typeface="Open Sans"/>
              <a:buNone/>
            </a:pPr>
            <a:r>
              <a:t/>
            </a:r>
            <a:endParaRPr b="1" i="0" sz="2025" u="none" cap="none" strike="noStrike">
              <a:solidFill>
                <a:srgbClr val="0066B2"/>
              </a:solidFill>
              <a:latin typeface="Open Sans"/>
              <a:ea typeface="Open Sans"/>
              <a:cs typeface="Open Sans"/>
              <a:sym typeface="Open Sans"/>
            </a:endParaRPr>
          </a:p>
        </p:txBody>
      </p:sp>
      <p:cxnSp>
        <p:nvCxnSpPr>
          <p:cNvPr id="150" name="Google Shape;150;p43"/>
          <p:cNvCxnSpPr/>
          <p:nvPr/>
        </p:nvCxnSpPr>
        <p:spPr>
          <a:xfrm>
            <a:off x="601134" y="997155"/>
            <a:ext cx="8009466" cy="0"/>
          </a:xfrm>
          <a:prstGeom prst="straightConnector1">
            <a:avLst/>
          </a:prstGeom>
          <a:noFill/>
          <a:ln cap="flat" cmpd="sng" w="9525">
            <a:solidFill>
              <a:schemeClr val="accent6"/>
            </a:solidFill>
            <a:prstDash val="solid"/>
            <a:round/>
            <a:headEnd len="sm" w="sm" type="none"/>
            <a:tailEnd len="sm" w="sm" type="none"/>
          </a:ln>
        </p:spPr>
      </p:cxnSp>
      <p:sp>
        <p:nvSpPr>
          <p:cNvPr id="151" name="Google Shape;151;p43"/>
          <p:cNvSpPr txBox="1"/>
          <p:nvPr/>
        </p:nvSpPr>
        <p:spPr>
          <a:xfrm>
            <a:off x="2225843" y="166911"/>
            <a:ext cx="6811691" cy="132675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2700"/>
              <a:buFont typeface="Open Sans"/>
              <a:buNone/>
            </a:pPr>
            <a:r>
              <a:t/>
            </a:r>
            <a:endParaRPr b="1" i="0" sz="2700" u="none" cap="none" strike="noStrike">
              <a:solidFill>
                <a:srgbClr val="0066B2"/>
              </a:solidFill>
              <a:latin typeface="Open Sans"/>
              <a:ea typeface="Open Sans"/>
              <a:cs typeface="Open Sans"/>
              <a:sym typeface="Open Sans"/>
            </a:endParaRPr>
          </a:p>
        </p:txBody>
      </p:sp>
    </p:spTree>
  </p:cSld>
  <p:clrMap accent1="accent1" accent2="accent2" accent3="accent3" accent4="accent4" accent5="accent5" accent6="accent6" bg1="lt1" bg2="dk2" tx1="dk1" tx2="lt2" folHlink="folHlink" hlink="hlink"/>
  <p:sldLayoutIdLst>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3" name="Shape 213"/>
        <p:cNvGrpSpPr/>
        <p:nvPr/>
      </p:nvGrpSpPr>
      <p:grpSpPr>
        <a:xfrm>
          <a:off x="0" y="0"/>
          <a:ext cx="0" cy="0"/>
          <a:chOff x="0" y="0"/>
          <a:chExt cx="0" cy="0"/>
        </a:xfrm>
      </p:grpSpPr>
      <p:pic>
        <p:nvPicPr>
          <p:cNvPr descr="E:\Kienlh\2018\Thuong-Hieu\Đại hôi cổ đông\logo-en.png" id="214" name="Google Shape;214;p52"/>
          <p:cNvPicPr preferRelativeResize="0"/>
          <p:nvPr/>
        </p:nvPicPr>
        <p:blipFill rotWithShape="1">
          <a:blip r:embed="rId1">
            <a:alphaModFix/>
          </a:blip>
          <a:srcRect b="0" l="0" r="0" t="0"/>
          <a:stretch/>
        </p:blipFill>
        <p:spPr>
          <a:xfrm>
            <a:off x="276428" y="184836"/>
            <a:ext cx="2214339" cy="829215"/>
          </a:xfrm>
          <a:prstGeom prst="rect">
            <a:avLst/>
          </a:prstGeom>
          <a:noFill/>
          <a:ln>
            <a:noFill/>
          </a:ln>
        </p:spPr>
      </p:pic>
      <p:sp>
        <p:nvSpPr>
          <p:cNvPr id="215" name="Google Shape;215;p52"/>
          <p:cNvSpPr/>
          <p:nvPr/>
        </p:nvSpPr>
        <p:spPr>
          <a:xfrm>
            <a:off x="0" y="0"/>
            <a:ext cx="9144000" cy="6858000"/>
          </a:xfrm>
          <a:prstGeom prst="rect">
            <a:avLst/>
          </a:prstGeom>
          <a:solidFill>
            <a:srgbClr val="F685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pic>
        <p:nvPicPr>
          <p:cNvPr id="216" name="Google Shape;216;p52"/>
          <p:cNvPicPr preferRelativeResize="0"/>
          <p:nvPr/>
        </p:nvPicPr>
        <p:blipFill rotWithShape="1">
          <a:blip r:embed="rId2">
            <a:alphaModFix/>
          </a:blip>
          <a:srcRect b="0" l="0" r="0" t="0"/>
          <a:stretch/>
        </p:blipFill>
        <p:spPr>
          <a:xfrm>
            <a:off x="-1295400" y="304800"/>
            <a:ext cx="7781904" cy="690453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1" name="Shape 281"/>
        <p:cNvGrpSpPr/>
        <p:nvPr/>
      </p:nvGrpSpPr>
      <p:grpSpPr>
        <a:xfrm>
          <a:off x="0" y="0"/>
          <a:ext cx="0" cy="0"/>
          <a:chOff x="0" y="0"/>
          <a:chExt cx="0" cy="0"/>
        </a:xfrm>
      </p:grpSpPr>
      <p:pic>
        <p:nvPicPr>
          <p:cNvPr descr="D:\2014\FCC\Slide FPT for Global\Line ngang.png" id="282" name="Google Shape;282;p64"/>
          <p:cNvPicPr preferRelativeResize="0"/>
          <p:nvPr/>
        </p:nvPicPr>
        <p:blipFill rotWithShape="1">
          <a:blip r:embed="rId1">
            <a:alphaModFix/>
          </a:blip>
          <a:srcRect b="0" l="0" r="0" t="0"/>
          <a:stretch/>
        </p:blipFill>
        <p:spPr>
          <a:xfrm>
            <a:off x="0" y="6625612"/>
            <a:ext cx="9144000" cy="232388"/>
          </a:xfrm>
          <a:prstGeom prst="rect">
            <a:avLst/>
          </a:prstGeom>
          <a:noFill/>
          <a:ln>
            <a:noFill/>
          </a:ln>
        </p:spPr>
      </p:pic>
      <p:sp>
        <p:nvSpPr>
          <p:cNvPr id="283" name="Google Shape;283;p64"/>
          <p:cNvSpPr txBox="1"/>
          <p:nvPr>
            <p:ph idx="12" type="sldNum"/>
          </p:nvPr>
        </p:nvSpPr>
        <p:spPr>
          <a:xfrm>
            <a:off x="304800" y="6629400"/>
            <a:ext cx="762000" cy="228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619">
                <a:solidFill>
                  <a:schemeClr val="lt1"/>
                </a:solidFill>
                <a:latin typeface="Calibri"/>
                <a:ea typeface="Calibri"/>
                <a:cs typeface="Calibri"/>
                <a:sym typeface="Calibri"/>
              </a:defRPr>
            </a:lvl1pPr>
            <a:lvl2pPr indent="0" lvl="1" marL="0" marR="0" rtl="0" algn="l">
              <a:spcBef>
                <a:spcPts val="0"/>
              </a:spcBef>
              <a:buNone/>
              <a:defRPr sz="619">
                <a:solidFill>
                  <a:schemeClr val="lt1"/>
                </a:solidFill>
                <a:latin typeface="Calibri"/>
                <a:ea typeface="Calibri"/>
                <a:cs typeface="Calibri"/>
                <a:sym typeface="Calibri"/>
              </a:defRPr>
            </a:lvl2pPr>
            <a:lvl3pPr indent="0" lvl="2" marL="0" marR="0" rtl="0" algn="l">
              <a:spcBef>
                <a:spcPts val="0"/>
              </a:spcBef>
              <a:buNone/>
              <a:defRPr sz="619">
                <a:solidFill>
                  <a:schemeClr val="lt1"/>
                </a:solidFill>
                <a:latin typeface="Calibri"/>
                <a:ea typeface="Calibri"/>
                <a:cs typeface="Calibri"/>
                <a:sym typeface="Calibri"/>
              </a:defRPr>
            </a:lvl3pPr>
            <a:lvl4pPr indent="0" lvl="3" marL="0" marR="0" rtl="0" algn="l">
              <a:spcBef>
                <a:spcPts val="0"/>
              </a:spcBef>
              <a:buNone/>
              <a:defRPr sz="619">
                <a:solidFill>
                  <a:schemeClr val="lt1"/>
                </a:solidFill>
                <a:latin typeface="Calibri"/>
                <a:ea typeface="Calibri"/>
                <a:cs typeface="Calibri"/>
                <a:sym typeface="Calibri"/>
              </a:defRPr>
            </a:lvl4pPr>
            <a:lvl5pPr indent="0" lvl="4" marL="0" marR="0" rtl="0" algn="l">
              <a:spcBef>
                <a:spcPts val="0"/>
              </a:spcBef>
              <a:buNone/>
              <a:defRPr sz="619">
                <a:solidFill>
                  <a:schemeClr val="lt1"/>
                </a:solidFill>
                <a:latin typeface="Calibri"/>
                <a:ea typeface="Calibri"/>
                <a:cs typeface="Calibri"/>
                <a:sym typeface="Calibri"/>
              </a:defRPr>
            </a:lvl5pPr>
            <a:lvl6pPr indent="0" lvl="5" marL="0" marR="0" rtl="0" algn="l">
              <a:spcBef>
                <a:spcPts val="0"/>
              </a:spcBef>
              <a:buNone/>
              <a:defRPr sz="619">
                <a:solidFill>
                  <a:schemeClr val="lt1"/>
                </a:solidFill>
                <a:latin typeface="Calibri"/>
                <a:ea typeface="Calibri"/>
                <a:cs typeface="Calibri"/>
                <a:sym typeface="Calibri"/>
              </a:defRPr>
            </a:lvl6pPr>
            <a:lvl7pPr indent="0" lvl="6" marL="0" marR="0" rtl="0" algn="l">
              <a:spcBef>
                <a:spcPts val="0"/>
              </a:spcBef>
              <a:buNone/>
              <a:defRPr sz="619">
                <a:solidFill>
                  <a:schemeClr val="lt1"/>
                </a:solidFill>
                <a:latin typeface="Calibri"/>
                <a:ea typeface="Calibri"/>
                <a:cs typeface="Calibri"/>
                <a:sym typeface="Calibri"/>
              </a:defRPr>
            </a:lvl7pPr>
            <a:lvl8pPr indent="0" lvl="7" marL="0" marR="0" rtl="0" algn="l">
              <a:spcBef>
                <a:spcPts val="0"/>
              </a:spcBef>
              <a:buNone/>
              <a:defRPr sz="619">
                <a:solidFill>
                  <a:schemeClr val="lt1"/>
                </a:solidFill>
                <a:latin typeface="Calibri"/>
                <a:ea typeface="Calibri"/>
                <a:cs typeface="Calibri"/>
                <a:sym typeface="Calibri"/>
              </a:defRPr>
            </a:lvl8pPr>
            <a:lvl9pPr indent="0" lvl="8" marL="0" marR="0" rtl="0" algn="l">
              <a:spcBef>
                <a:spcPts val="0"/>
              </a:spcBef>
              <a:buNone/>
              <a:defRPr sz="619">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descr="E:\Kienlh\2018\Thuong-Hieu\Đại hôi cổ đông\logo-en.png" id="284" name="Google Shape;284;p64"/>
          <p:cNvPicPr preferRelativeResize="0"/>
          <p:nvPr/>
        </p:nvPicPr>
        <p:blipFill rotWithShape="1">
          <a:blip r:embed="rId2">
            <a:alphaModFix/>
          </a:blip>
          <a:srcRect b="0" l="0" r="0" t="0"/>
          <a:stretch/>
        </p:blipFill>
        <p:spPr>
          <a:xfrm>
            <a:off x="341529" y="42289"/>
            <a:ext cx="2258580" cy="845782"/>
          </a:xfrm>
          <a:prstGeom prst="rect">
            <a:avLst/>
          </a:prstGeom>
          <a:noFill/>
          <a:ln>
            <a:noFill/>
          </a:ln>
        </p:spPr>
      </p:pic>
      <p:sp>
        <p:nvSpPr>
          <p:cNvPr id="285" name="Google Shape;285;p64"/>
          <p:cNvSpPr txBox="1"/>
          <p:nvPr/>
        </p:nvSpPr>
        <p:spPr>
          <a:xfrm>
            <a:off x="2438400" y="301629"/>
            <a:ext cx="6705600" cy="688975"/>
          </a:xfrm>
          <a:prstGeom prst="rect">
            <a:avLst/>
          </a:prstGeom>
          <a:noFill/>
          <a:ln>
            <a:noFill/>
          </a:ln>
        </p:spPr>
        <p:txBody>
          <a:bodyPr anchorCtr="0" anchor="ctr" bIns="25700" lIns="51425" spcFirstLastPara="1" rIns="51425" wrap="square" tIns="25700">
            <a:noAutofit/>
          </a:bodyPr>
          <a:lstStyle/>
          <a:p>
            <a:pPr indent="0" lvl="0" marL="0" marR="0" rtl="0" algn="ctr">
              <a:spcBef>
                <a:spcPts val="0"/>
              </a:spcBef>
              <a:spcAft>
                <a:spcPts val="0"/>
              </a:spcAft>
              <a:buClr>
                <a:srgbClr val="0066B2"/>
              </a:buClr>
              <a:buSzPts val="2025"/>
              <a:buFont typeface="Open Sans"/>
              <a:buNone/>
            </a:pPr>
            <a:r>
              <a:t/>
            </a:r>
            <a:endParaRPr b="1" sz="2025">
              <a:solidFill>
                <a:srgbClr val="0066B2"/>
              </a:solidFill>
              <a:latin typeface="Open Sans"/>
              <a:ea typeface="Open Sans"/>
              <a:cs typeface="Open Sans"/>
              <a:sym typeface="Open Sans"/>
            </a:endParaRPr>
          </a:p>
        </p:txBody>
      </p:sp>
      <p:cxnSp>
        <p:nvCxnSpPr>
          <p:cNvPr id="286" name="Google Shape;286;p64"/>
          <p:cNvCxnSpPr/>
          <p:nvPr/>
        </p:nvCxnSpPr>
        <p:spPr>
          <a:xfrm>
            <a:off x="601134" y="997155"/>
            <a:ext cx="8009466" cy="0"/>
          </a:xfrm>
          <a:prstGeom prst="straightConnector1">
            <a:avLst/>
          </a:prstGeom>
          <a:noFill/>
          <a:ln cap="flat" cmpd="sng" w="9525">
            <a:solidFill>
              <a:schemeClr val="accent6"/>
            </a:solidFill>
            <a:prstDash val="solid"/>
            <a:round/>
            <a:headEnd len="sm" w="sm" type="none"/>
            <a:tailEnd len="sm" w="sm" type="none"/>
          </a:ln>
        </p:spPr>
      </p:cxnSp>
      <p:sp>
        <p:nvSpPr>
          <p:cNvPr id="287" name="Google Shape;287;p64"/>
          <p:cNvSpPr txBox="1"/>
          <p:nvPr/>
        </p:nvSpPr>
        <p:spPr>
          <a:xfrm>
            <a:off x="2225843" y="166911"/>
            <a:ext cx="6811691" cy="132675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2700"/>
              <a:buFont typeface="Open Sans"/>
              <a:buNone/>
            </a:pPr>
            <a:r>
              <a:t/>
            </a:r>
            <a:endParaRPr b="1" sz="2700">
              <a:solidFill>
                <a:srgbClr val="0066B2"/>
              </a:solidFill>
              <a:latin typeface="Open Sans"/>
              <a:ea typeface="Open Sans"/>
              <a:cs typeface="Open Sans"/>
              <a:sym typeface="Open Sans"/>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8" name="Shape 288"/>
        <p:cNvGrpSpPr/>
        <p:nvPr/>
      </p:nvGrpSpPr>
      <p:grpSpPr>
        <a:xfrm>
          <a:off x="0" y="0"/>
          <a:ext cx="0" cy="0"/>
          <a:chOff x="0" y="0"/>
          <a:chExt cx="0" cy="0"/>
        </a:xfrm>
      </p:grpSpPr>
      <p:pic>
        <p:nvPicPr>
          <p:cNvPr descr="E:\Kienlh\2018\Thuong-Hieu\Đại hôi cổ đông\logo-en.png" id="289" name="Google Shape;289;p65"/>
          <p:cNvPicPr preferRelativeResize="0"/>
          <p:nvPr/>
        </p:nvPicPr>
        <p:blipFill rotWithShape="1">
          <a:blip r:embed="rId1">
            <a:alphaModFix/>
          </a:blip>
          <a:srcRect b="0" l="0" r="0" t="0"/>
          <a:stretch/>
        </p:blipFill>
        <p:spPr>
          <a:xfrm>
            <a:off x="276428" y="184836"/>
            <a:ext cx="2214339" cy="829215"/>
          </a:xfrm>
          <a:prstGeom prst="rect">
            <a:avLst/>
          </a:prstGeom>
          <a:noFill/>
          <a:ln>
            <a:noFill/>
          </a:ln>
        </p:spPr>
      </p:pic>
      <p:sp>
        <p:nvSpPr>
          <p:cNvPr id="290" name="Google Shape;290;p65"/>
          <p:cNvSpPr/>
          <p:nvPr/>
        </p:nvSpPr>
        <p:spPr>
          <a:xfrm>
            <a:off x="0" y="0"/>
            <a:ext cx="9144000" cy="6858000"/>
          </a:xfrm>
          <a:prstGeom prst="rect">
            <a:avLst/>
          </a:prstGeom>
          <a:solidFill>
            <a:srgbClr val="F685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pic>
        <p:nvPicPr>
          <p:cNvPr id="291" name="Google Shape;291;p65"/>
          <p:cNvPicPr preferRelativeResize="0"/>
          <p:nvPr/>
        </p:nvPicPr>
        <p:blipFill rotWithShape="1">
          <a:blip r:embed="rId2">
            <a:alphaModFix/>
          </a:blip>
          <a:srcRect b="0" l="0" r="0" t="0"/>
          <a:stretch/>
        </p:blipFill>
        <p:spPr>
          <a:xfrm>
            <a:off x="-1295400" y="304800"/>
            <a:ext cx="7781904" cy="690453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6" name="Shape 356"/>
        <p:cNvGrpSpPr/>
        <p:nvPr/>
      </p:nvGrpSpPr>
      <p:grpSpPr>
        <a:xfrm>
          <a:off x="0" y="0"/>
          <a:ext cx="0" cy="0"/>
          <a:chOff x="0" y="0"/>
          <a:chExt cx="0" cy="0"/>
        </a:xfrm>
      </p:grpSpPr>
      <p:pic>
        <p:nvPicPr>
          <p:cNvPr descr="E:\Kienlh\2018\Thuong-Hieu\Đại hôi cổ đông\logo-en.png" id="357" name="Google Shape;357;p77"/>
          <p:cNvPicPr preferRelativeResize="0"/>
          <p:nvPr/>
        </p:nvPicPr>
        <p:blipFill rotWithShape="1">
          <a:blip r:embed="rId1">
            <a:alphaModFix/>
          </a:blip>
          <a:srcRect b="0" l="0" r="0" t="0"/>
          <a:stretch/>
        </p:blipFill>
        <p:spPr>
          <a:xfrm>
            <a:off x="276428" y="184834"/>
            <a:ext cx="2214339" cy="829215"/>
          </a:xfrm>
          <a:prstGeom prst="rect">
            <a:avLst/>
          </a:prstGeom>
          <a:noFill/>
          <a:ln>
            <a:noFill/>
          </a:ln>
        </p:spPr>
      </p:pic>
      <p:sp>
        <p:nvSpPr>
          <p:cNvPr id="358" name="Google Shape;358;p77"/>
          <p:cNvSpPr/>
          <p:nvPr/>
        </p:nvSpPr>
        <p:spPr>
          <a:xfrm>
            <a:off x="0" y="0"/>
            <a:ext cx="9144000" cy="6858000"/>
          </a:xfrm>
          <a:prstGeom prst="rect">
            <a:avLst/>
          </a:prstGeom>
          <a:solidFill>
            <a:srgbClr val="F685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id="359" name="Google Shape;359;p77"/>
          <p:cNvPicPr preferRelativeResize="0"/>
          <p:nvPr/>
        </p:nvPicPr>
        <p:blipFill rotWithShape="1">
          <a:blip r:embed="rId2">
            <a:alphaModFix/>
          </a:blip>
          <a:srcRect b="0" l="0" r="0" t="0"/>
          <a:stretch/>
        </p:blipFill>
        <p:spPr>
          <a:xfrm>
            <a:off x="-1295400" y="304800"/>
            <a:ext cx="7781904" cy="690453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1"/>
          <p:cNvSpPr txBox="1"/>
          <p:nvPr>
            <p:ph type="ctrTitle"/>
          </p:nvPr>
        </p:nvSpPr>
        <p:spPr>
          <a:xfrm>
            <a:off x="1941394" y="1867903"/>
            <a:ext cx="5762768" cy="2237873"/>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rgbClr val="0066B2"/>
              </a:buClr>
              <a:buSzPct val="133333"/>
              <a:buFont typeface="Open Sans"/>
              <a:buNone/>
            </a:pPr>
            <a:r>
              <a:rPr lang="en-US"/>
              <a:t>CHAPTER 3</a:t>
            </a:r>
            <a:br>
              <a:rPr lang="en-US"/>
            </a:br>
            <a:r>
              <a:rPr lang="en-US"/>
              <a:t> Requirements engineering good practices </a:t>
            </a:r>
            <a:endParaRPr i="1" sz="3000"/>
          </a:p>
        </p:txBody>
      </p:sp>
      <p:sp>
        <p:nvSpPr>
          <p:cNvPr id="429" name="Google Shape;429;p1"/>
          <p:cNvSpPr txBox="1"/>
          <p:nvPr>
            <p:ph idx="1" type="subTitle"/>
          </p:nvPr>
        </p:nvSpPr>
        <p:spPr>
          <a:xfrm>
            <a:off x="1941910" y="4777380"/>
            <a:ext cx="6686549" cy="112628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595959"/>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10"/>
          <p:cNvSpPr txBox="1"/>
          <p:nvPr>
            <p:ph type="title"/>
          </p:nvPr>
        </p:nvSpPr>
        <p:spPr>
          <a:xfrm>
            <a:off x="2332038" y="11113"/>
            <a:ext cx="6811962" cy="10509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rPr b="1" lang="en-US" sz="3200">
                <a:solidFill>
                  <a:srgbClr val="0066B2"/>
                </a:solidFill>
                <a:latin typeface="Open Sans"/>
                <a:ea typeface="Open Sans"/>
                <a:cs typeface="Open Sans"/>
                <a:sym typeface="Open Sans"/>
              </a:rPr>
              <a:t>A representative requirements development process</a:t>
            </a:r>
            <a:endParaRPr/>
          </a:p>
        </p:txBody>
      </p:sp>
      <p:pic>
        <p:nvPicPr>
          <p:cNvPr id="488" name="Google Shape;488;p10"/>
          <p:cNvPicPr preferRelativeResize="0"/>
          <p:nvPr/>
        </p:nvPicPr>
        <p:blipFill rotWithShape="1">
          <a:blip r:embed="rId3">
            <a:alphaModFix/>
          </a:blip>
          <a:srcRect b="0" l="0" r="0" t="0"/>
          <a:stretch/>
        </p:blipFill>
        <p:spPr>
          <a:xfrm>
            <a:off x="1118937" y="1031165"/>
            <a:ext cx="6990348" cy="54213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11"/>
          <p:cNvSpPr txBox="1"/>
          <p:nvPr>
            <p:ph type="title"/>
          </p:nvPr>
        </p:nvSpPr>
        <p:spPr>
          <a:xfrm>
            <a:off x="2332038" y="11113"/>
            <a:ext cx="6811962" cy="10509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rPr b="1" lang="en-US" sz="3200">
                <a:solidFill>
                  <a:srgbClr val="0066B2"/>
                </a:solidFill>
                <a:latin typeface="Open Sans"/>
                <a:ea typeface="Open Sans"/>
                <a:cs typeface="Open Sans"/>
                <a:sym typeface="Open Sans"/>
              </a:rPr>
              <a:t>A representative requirements development process</a:t>
            </a:r>
            <a:endParaRPr/>
          </a:p>
        </p:txBody>
      </p:sp>
      <p:sp>
        <p:nvSpPr>
          <p:cNvPr id="494" name="Google Shape;494;p11"/>
          <p:cNvSpPr txBox="1"/>
          <p:nvPr/>
        </p:nvSpPr>
        <p:spPr>
          <a:xfrm>
            <a:off x="669303" y="1310326"/>
            <a:ext cx="8012784"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rgbClr val="242021"/>
                </a:solidFill>
                <a:latin typeface="Quattrocento Sans"/>
                <a:ea typeface="Quattrocento Sans"/>
                <a:cs typeface="Quattrocento Sans"/>
                <a:sym typeface="Quattrocento Sans"/>
              </a:rPr>
              <a:t>These steps are generally performed approximately in numerical sequence, but the process is not strictly sequential. The first seven steps are typically performed once early in the project (although the team will need to revisit all of these activities periodically). The remaining steps are performed for each</a:t>
            </a:r>
            <a:br>
              <a:rPr b="0" i="0" lang="en-US" sz="1800" u="none" cap="none" strike="noStrike">
                <a:solidFill>
                  <a:srgbClr val="242021"/>
                </a:solidFill>
                <a:latin typeface="Quattrocento Sans"/>
                <a:ea typeface="Quattrocento Sans"/>
                <a:cs typeface="Quattrocento Sans"/>
                <a:sym typeface="Quattrocento Sans"/>
              </a:rPr>
            </a:br>
            <a:r>
              <a:rPr b="0" i="0" lang="en-US" sz="1800" u="none" cap="none" strike="noStrike">
                <a:solidFill>
                  <a:srgbClr val="242021"/>
                </a:solidFill>
                <a:latin typeface="Quattrocento Sans"/>
                <a:ea typeface="Quattrocento Sans"/>
                <a:cs typeface="Quattrocento Sans"/>
                <a:sym typeface="Quattrocento Sans"/>
              </a:rPr>
              <a:t>release or development iteration. Many of these activities can be performed iteratively, and they can be interwoven. For instance, you can perform steps 8, 9, and 10 in small chunks, performing a review (step 12) after each iteration.</a:t>
            </a:r>
            <a:r>
              <a:rPr b="0" i="0" lang="en-US" sz="1800" u="none" cap="none" strike="noStrike">
                <a:solidFill>
                  <a:schemeClr val="dk1"/>
                </a:solidFill>
                <a:latin typeface="Calibri"/>
                <a:ea typeface="Calibri"/>
                <a:cs typeface="Calibri"/>
                <a:sym typeface="Calibri"/>
              </a:rPr>
              <a:t> </a:t>
            </a: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12"/>
          <p:cNvSpPr txBox="1"/>
          <p:nvPr>
            <p:ph type="title"/>
          </p:nvPr>
        </p:nvSpPr>
        <p:spPr>
          <a:xfrm>
            <a:off x="2332038" y="11113"/>
            <a:ext cx="6811962" cy="10509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rPr b="1" lang="en-US" sz="3200">
                <a:solidFill>
                  <a:srgbClr val="0066B2"/>
                </a:solidFill>
                <a:latin typeface="Open Sans"/>
                <a:ea typeface="Open Sans"/>
                <a:cs typeface="Open Sans"/>
                <a:sym typeface="Open Sans"/>
              </a:rPr>
              <a:t>The distribution of requirements development effort over time varies </a:t>
            </a:r>
            <a:r>
              <a:rPr b="0" i="0" lang="en-US" sz="3200">
                <a:solidFill>
                  <a:srgbClr val="242021"/>
                </a:solidFill>
                <a:latin typeface="Open Sans"/>
                <a:ea typeface="Open Sans"/>
                <a:cs typeface="Open Sans"/>
                <a:sym typeface="Open Sans"/>
              </a:rPr>
              <a:t>for projects </a:t>
            </a:r>
            <a:endParaRPr b="1" sz="3200">
              <a:solidFill>
                <a:srgbClr val="0066B2"/>
              </a:solidFill>
              <a:latin typeface="Open Sans"/>
              <a:ea typeface="Open Sans"/>
              <a:cs typeface="Open Sans"/>
              <a:sym typeface="Open Sans"/>
            </a:endParaRPr>
          </a:p>
        </p:txBody>
      </p:sp>
      <p:sp>
        <p:nvSpPr>
          <p:cNvPr id="500" name="Google Shape;500;p12"/>
          <p:cNvSpPr txBox="1"/>
          <p:nvPr/>
        </p:nvSpPr>
        <p:spPr>
          <a:xfrm>
            <a:off x="650450" y="4609818"/>
            <a:ext cx="8012784" cy="175432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rgbClr val="242021"/>
                </a:solidFill>
                <a:latin typeface="Quattrocento Sans"/>
                <a:ea typeface="Quattrocento Sans"/>
                <a:cs typeface="Quattrocento Sans"/>
                <a:sym typeface="Quattrocento Sans"/>
              </a:rPr>
              <a:t>In the pure waterfall life cycle, you plan to do only one major release, so most of the requirements development effort is allocated for the beginning of the project.</a:t>
            </a:r>
            <a:endParaRPr/>
          </a:p>
          <a:p>
            <a:pPr indent="0" lvl="0" marL="0" marR="0" rtl="0" algn="just">
              <a:spcBef>
                <a:spcPts val="0"/>
              </a:spcBef>
              <a:spcAft>
                <a:spcPts val="0"/>
              </a:spcAft>
              <a:buNone/>
            </a:pPr>
            <a:br>
              <a:rPr b="0" i="0" lang="en-US" sz="1800" u="none" cap="none" strike="noStrike">
                <a:solidFill>
                  <a:schemeClr val="dk1"/>
                </a:solidFill>
                <a:latin typeface="Calibri"/>
                <a:ea typeface="Calibri"/>
                <a:cs typeface="Calibri"/>
                <a:sym typeface="Calibri"/>
              </a:rPr>
            </a:b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pic>
        <p:nvPicPr>
          <p:cNvPr id="501" name="Google Shape;501;p12"/>
          <p:cNvPicPr preferRelativeResize="0"/>
          <p:nvPr/>
        </p:nvPicPr>
        <p:blipFill rotWithShape="1">
          <a:blip r:embed="rId3">
            <a:alphaModFix/>
          </a:blip>
          <a:srcRect b="0" l="0" r="0" t="0"/>
          <a:stretch/>
        </p:blipFill>
        <p:spPr>
          <a:xfrm>
            <a:off x="1267905" y="1062038"/>
            <a:ext cx="6608190" cy="34201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13"/>
          <p:cNvSpPr txBox="1"/>
          <p:nvPr>
            <p:ph type="title"/>
          </p:nvPr>
        </p:nvSpPr>
        <p:spPr>
          <a:xfrm>
            <a:off x="2332038" y="11113"/>
            <a:ext cx="6811962" cy="10509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rPr b="1" lang="en-US" sz="3200">
                <a:solidFill>
                  <a:srgbClr val="0066B2"/>
                </a:solidFill>
                <a:latin typeface="Open Sans"/>
                <a:ea typeface="Open Sans"/>
                <a:cs typeface="Open Sans"/>
                <a:sym typeface="Open Sans"/>
              </a:rPr>
              <a:t>The distribution of requirements development effort over time varies </a:t>
            </a:r>
            <a:r>
              <a:rPr b="0" i="0" lang="en-US" sz="3200">
                <a:solidFill>
                  <a:srgbClr val="242021"/>
                </a:solidFill>
                <a:latin typeface="Open Sans"/>
                <a:ea typeface="Open Sans"/>
                <a:cs typeface="Open Sans"/>
                <a:sym typeface="Open Sans"/>
              </a:rPr>
              <a:t>for projects </a:t>
            </a:r>
            <a:endParaRPr b="1" sz="3200">
              <a:solidFill>
                <a:srgbClr val="0066B2"/>
              </a:solidFill>
              <a:latin typeface="Open Sans"/>
              <a:ea typeface="Open Sans"/>
              <a:cs typeface="Open Sans"/>
              <a:sym typeface="Open Sans"/>
            </a:endParaRPr>
          </a:p>
        </p:txBody>
      </p:sp>
      <p:sp>
        <p:nvSpPr>
          <p:cNvPr id="507" name="Google Shape;507;p13"/>
          <p:cNvSpPr txBox="1"/>
          <p:nvPr/>
        </p:nvSpPr>
        <p:spPr>
          <a:xfrm>
            <a:off x="650450" y="4609818"/>
            <a:ext cx="8012784"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rgbClr val="242021"/>
                </a:solidFill>
                <a:latin typeface="Quattrocento Sans"/>
                <a:ea typeface="Quattrocento Sans"/>
                <a:cs typeface="Quattrocento Sans"/>
                <a:sym typeface="Quattrocento Sans"/>
              </a:rPr>
              <a:t>Projects that follow an iterative development process, such as the Rational Unified Process, will work on requirements on every iteration through the</a:t>
            </a:r>
            <a:br>
              <a:rPr b="0" i="0" lang="en-US" sz="1800" u="none" cap="none" strike="noStrike">
                <a:solidFill>
                  <a:srgbClr val="242021"/>
                </a:solidFill>
                <a:latin typeface="Quattrocento Sans"/>
                <a:ea typeface="Quattrocento Sans"/>
                <a:cs typeface="Quattrocento Sans"/>
                <a:sym typeface="Quattrocento Sans"/>
              </a:rPr>
            </a:br>
            <a:r>
              <a:rPr b="0" i="0" lang="en-US" sz="1800" u="none" cap="none" strike="noStrike">
                <a:solidFill>
                  <a:srgbClr val="242021"/>
                </a:solidFill>
                <a:latin typeface="Quattrocento Sans"/>
                <a:ea typeface="Quattrocento Sans"/>
                <a:cs typeface="Quattrocento Sans"/>
                <a:sym typeface="Quattrocento Sans"/>
              </a:rPr>
              <a:t>development process, with a heavier emphasis in the first iteration..</a:t>
            </a:r>
            <a:br>
              <a:rPr b="0" i="0" lang="en-US" sz="1800" u="none" cap="none" strike="noStrike">
                <a:solidFill>
                  <a:srgbClr val="242021"/>
                </a:solidFill>
                <a:latin typeface="Quattrocento Sans"/>
                <a:ea typeface="Quattrocento Sans"/>
                <a:cs typeface="Quattrocento Sans"/>
                <a:sym typeface="Quattrocento Sans"/>
              </a:rPr>
            </a:br>
            <a:r>
              <a:rPr b="0" i="0" lang="en-US" sz="1800" u="none" cap="none" strike="noStrike">
                <a:solidFill>
                  <a:srgbClr val="242021"/>
                </a:solidFill>
                <a:latin typeface="Quattrocento Sans"/>
                <a:ea typeface="Quattrocento Sans"/>
                <a:cs typeface="Quattrocento Sans"/>
                <a:sym typeface="Quattrocento Sans"/>
              </a:rPr>
              <a:t>This is also the case if you are planning a series of phased releases, each of which delivers a significant fraction of the product’s ultimate functionality.</a:t>
            </a:r>
            <a:r>
              <a:rPr b="0" i="0" lang="en-US" sz="1800" u="none" cap="none" strike="noStrike">
                <a:solidFill>
                  <a:schemeClr val="dk1"/>
                </a:solidFill>
                <a:latin typeface="Calibri"/>
                <a:ea typeface="Calibri"/>
                <a:cs typeface="Calibri"/>
                <a:sym typeface="Calibri"/>
              </a:rPr>
              <a:t> </a:t>
            </a:r>
            <a:br>
              <a:rPr b="0" i="0" lang="en-US" sz="1800" u="none" cap="none" strike="noStrike">
                <a:solidFill>
                  <a:schemeClr val="dk1"/>
                </a:solidFill>
                <a:latin typeface="Calibri"/>
                <a:ea typeface="Calibri"/>
                <a:cs typeface="Calibri"/>
                <a:sym typeface="Calibri"/>
              </a:rPr>
            </a:br>
            <a:br>
              <a:rPr b="0" i="0" lang="en-US" sz="1800" u="none" cap="none" strike="noStrike">
                <a:solidFill>
                  <a:schemeClr val="dk1"/>
                </a:solidFill>
                <a:latin typeface="Calibri"/>
                <a:ea typeface="Calibri"/>
                <a:cs typeface="Calibri"/>
                <a:sym typeface="Calibri"/>
              </a:rPr>
            </a:b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pic>
        <p:nvPicPr>
          <p:cNvPr id="508" name="Google Shape;508;p13"/>
          <p:cNvPicPr preferRelativeResize="0"/>
          <p:nvPr/>
        </p:nvPicPr>
        <p:blipFill rotWithShape="1">
          <a:blip r:embed="rId3">
            <a:alphaModFix/>
          </a:blip>
          <a:srcRect b="0" l="0" r="0" t="0"/>
          <a:stretch/>
        </p:blipFill>
        <p:spPr>
          <a:xfrm>
            <a:off x="1267905" y="1062038"/>
            <a:ext cx="6608190" cy="34201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14"/>
          <p:cNvSpPr txBox="1"/>
          <p:nvPr>
            <p:ph type="title"/>
          </p:nvPr>
        </p:nvSpPr>
        <p:spPr>
          <a:xfrm>
            <a:off x="2332038" y="11113"/>
            <a:ext cx="6811962" cy="10509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rPr b="1" lang="en-US" sz="3200">
                <a:solidFill>
                  <a:srgbClr val="0066B2"/>
                </a:solidFill>
                <a:latin typeface="Open Sans"/>
                <a:ea typeface="Open Sans"/>
                <a:cs typeface="Open Sans"/>
                <a:sym typeface="Open Sans"/>
              </a:rPr>
              <a:t>The distribution of requirements development effort over time varies </a:t>
            </a:r>
            <a:r>
              <a:rPr b="0" i="0" lang="en-US" sz="3200">
                <a:solidFill>
                  <a:srgbClr val="242021"/>
                </a:solidFill>
                <a:latin typeface="Open Sans"/>
                <a:ea typeface="Open Sans"/>
                <a:cs typeface="Open Sans"/>
                <a:sym typeface="Open Sans"/>
              </a:rPr>
              <a:t>for projects </a:t>
            </a:r>
            <a:endParaRPr b="1" sz="3200">
              <a:solidFill>
                <a:srgbClr val="0066B2"/>
              </a:solidFill>
              <a:latin typeface="Open Sans"/>
              <a:ea typeface="Open Sans"/>
              <a:cs typeface="Open Sans"/>
              <a:sym typeface="Open Sans"/>
            </a:endParaRPr>
          </a:p>
        </p:txBody>
      </p:sp>
      <p:sp>
        <p:nvSpPr>
          <p:cNvPr id="514" name="Google Shape;514;p14"/>
          <p:cNvSpPr txBox="1"/>
          <p:nvPr/>
        </p:nvSpPr>
        <p:spPr>
          <a:xfrm>
            <a:off x="650450" y="4609818"/>
            <a:ext cx="8012784"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rgbClr val="242021"/>
                </a:solidFill>
                <a:latin typeface="Quattrocento Sans"/>
                <a:ea typeface="Quattrocento Sans"/>
                <a:cs typeface="Quattrocento Sans"/>
                <a:sym typeface="Quattrocento Sans"/>
              </a:rPr>
              <a:t>Agile and other incremental development projects aim to release functionality every few weeks. They will have frequent but small requirements development efforts. Such projects begin by doing a first cut at collecting user requirements in the form of simple user stories that describe major objectives the user wants to accomplish with the help of the system</a:t>
            </a:r>
            <a:endParaRPr/>
          </a:p>
          <a:p>
            <a:pPr indent="0" lvl="0" marL="0" marR="0" rtl="0" algn="just">
              <a:spcBef>
                <a:spcPts val="0"/>
              </a:spcBef>
              <a:spcAft>
                <a:spcPts val="0"/>
              </a:spcAft>
              <a:buNone/>
            </a:pPr>
            <a:br>
              <a:rPr b="0" i="0" lang="en-US" sz="1800" u="none" cap="none" strike="noStrike">
                <a:solidFill>
                  <a:schemeClr val="dk1"/>
                </a:solidFill>
                <a:latin typeface="Calibri"/>
                <a:ea typeface="Calibri"/>
                <a:cs typeface="Calibri"/>
                <a:sym typeface="Calibri"/>
              </a:rPr>
            </a:br>
            <a:br>
              <a:rPr b="0" i="0" lang="en-US" sz="1800" u="none" cap="none" strike="noStrike">
                <a:solidFill>
                  <a:schemeClr val="dk1"/>
                </a:solidFill>
                <a:latin typeface="Calibri"/>
                <a:ea typeface="Calibri"/>
                <a:cs typeface="Calibri"/>
                <a:sym typeface="Calibri"/>
              </a:rPr>
            </a:br>
            <a:br>
              <a:rPr b="0" i="0" lang="en-US" sz="1800" u="none" cap="none" strike="noStrike">
                <a:solidFill>
                  <a:schemeClr val="dk1"/>
                </a:solidFill>
                <a:latin typeface="Calibri"/>
                <a:ea typeface="Calibri"/>
                <a:cs typeface="Calibri"/>
                <a:sym typeface="Calibri"/>
              </a:rPr>
            </a:b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pic>
        <p:nvPicPr>
          <p:cNvPr id="515" name="Google Shape;515;p14"/>
          <p:cNvPicPr preferRelativeResize="0"/>
          <p:nvPr/>
        </p:nvPicPr>
        <p:blipFill rotWithShape="1">
          <a:blip r:embed="rId3">
            <a:alphaModFix/>
          </a:blip>
          <a:srcRect b="0" l="0" r="0" t="0"/>
          <a:stretch/>
        </p:blipFill>
        <p:spPr>
          <a:xfrm>
            <a:off x="1267905" y="1062038"/>
            <a:ext cx="6608190" cy="342018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15"/>
          <p:cNvSpPr txBox="1"/>
          <p:nvPr>
            <p:ph idx="1" type="body"/>
          </p:nvPr>
        </p:nvSpPr>
        <p:spPr>
          <a:xfrm>
            <a:off x="926432" y="1323475"/>
            <a:ext cx="7447547" cy="4969042"/>
          </a:xfrm>
          <a:prstGeom prst="rect">
            <a:avLst/>
          </a:prstGeom>
          <a:noFill/>
          <a:ln>
            <a:noFill/>
          </a:ln>
        </p:spPr>
        <p:txBody>
          <a:bodyPr anchorCtr="0" anchor="t" bIns="45700" lIns="91425" spcFirstLastPara="1" rIns="91425" wrap="square" tIns="45700">
            <a:normAutofit fontScale="77500" lnSpcReduction="20000"/>
          </a:bodyPr>
          <a:lstStyle/>
          <a:p>
            <a:pPr indent="-257175" lvl="0" marL="257175" rtl="0" algn="l">
              <a:spcBef>
                <a:spcPts val="0"/>
              </a:spcBef>
              <a:spcAft>
                <a:spcPts val="0"/>
              </a:spcAft>
              <a:buClr>
                <a:schemeClr val="dk1"/>
              </a:buClr>
              <a:buSzPct val="100000"/>
              <a:buChar char="•"/>
            </a:pPr>
            <a:r>
              <a:rPr lang="en-US"/>
              <a:t>Define product vision and project scope </a:t>
            </a:r>
            <a:endParaRPr/>
          </a:p>
          <a:p>
            <a:pPr indent="-257175" lvl="0" marL="257175" rtl="0" algn="l">
              <a:spcBef>
                <a:spcPts val="434"/>
              </a:spcBef>
              <a:spcAft>
                <a:spcPts val="0"/>
              </a:spcAft>
              <a:buClr>
                <a:schemeClr val="dk1"/>
              </a:buClr>
              <a:buSzPct val="100000"/>
              <a:buChar char="•"/>
            </a:pPr>
            <a:r>
              <a:rPr lang="en-US"/>
              <a:t>Identify user classes and their characteristics </a:t>
            </a:r>
            <a:endParaRPr/>
          </a:p>
          <a:p>
            <a:pPr indent="-257175" lvl="0" marL="257175" rtl="0" algn="l">
              <a:spcBef>
                <a:spcPts val="434"/>
              </a:spcBef>
              <a:spcAft>
                <a:spcPts val="0"/>
              </a:spcAft>
              <a:buClr>
                <a:schemeClr val="dk1"/>
              </a:buClr>
              <a:buSzPct val="100000"/>
              <a:buChar char="•"/>
            </a:pPr>
            <a:r>
              <a:rPr lang="en-US"/>
              <a:t>Select a product champion for each user class </a:t>
            </a:r>
            <a:endParaRPr/>
          </a:p>
          <a:p>
            <a:pPr indent="-257175" lvl="0" marL="257175" rtl="0" algn="l">
              <a:spcBef>
                <a:spcPts val="434"/>
              </a:spcBef>
              <a:spcAft>
                <a:spcPts val="0"/>
              </a:spcAft>
              <a:buClr>
                <a:schemeClr val="dk1"/>
              </a:buClr>
              <a:buSzPct val="100000"/>
              <a:buChar char="•"/>
            </a:pPr>
            <a:r>
              <a:rPr lang="en-US"/>
              <a:t>Conduct focus groups with typical users </a:t>
            </a:r>
            <a:endParaRPr/>
          </a:p>
          <a:p>
            <a:pPr indent="-257175" lvl="0" marL="257175" rtl="0" algn="l">
              <a:spcBef>
                <a:spcPts val="434"/>
              </a:spcBef>
              <a:spcAft>
                <a:spcPts val="0"/>
              </a:spcAft>
              <a:buClr>
                <a:schemeClr val="dk1"/>
              </a:buClr>
              <a:buSzPct val="100000"/>
              <a:buChar char="•"/>
            </a:pPr>
            <a:r>
              <a:rPr lang="en-US"/>
              <a:t>Work with user representatives to identify user requirements </a:t>
            </a:r>
            <a:endParaRPr/>
          </a:p>
          <a:p>
            <a:pPr indent="-257175" lvl="0" marL="257175" rtl="0" algn="l">
              <a:spcBef>
                <a:spcPts val="434"/>
              </a:spcBef>
              <a:spcAft>
                <a:spcPts val="0"/>
              </a:spcAft>
              <a:buClr>
                <a:schemeClr val="dk1"/>
              </a:buClr>
              <a:buSzPct val="100000"/>
              <a:buChar char="•"/>
            </a:pPr>
            <a:r>
              <a:rPr lang="en-US"/>
              <a:t>Identify system events and responses </a:t>
            </a:r>
            <a:endParaRPr/>
          </a:p>
          <a:p>
            <a:pPr indent="-257175" lvl="0" marL="257175" rtl="0" algn="l">
              <a:spcBef>
                <a:spcPts val="434"/>
              </a:spcBef>
              <a:spcAft>
                <a:spcPts val="0"/>
              </a:spcAft>
              <a:buClr>
                <a:schemeClr val="dk1"/>
              </a:buClr>
              <a:buSzPct val="100000"/>
              <a:buChar char="•"/>
            </a:pPr>
            <a:r>
              <a:rPr lang="en-US"/>
              <a:t>Hold elicitation interviews </a:t>
            </a:r>
            <a:endParaRPr/>
          </a:p>
          <a:p>
            <a:pPr indent="-257175" lvl="0" marL="257175" rtl="0" algn="l">
              <a:spcBef>
                <a:spcPts val="434"/>
              </a:spcBef>
              <a:spcAft>
                <a:spcPts val="0"/>
              </a:spcAft>
              <a:buClr>
                <a:schemeClr val="dk1"/>
              </a:buClr>
              <a:buSzPct val="100000"/>
              <a:buChar char="•"/>
            </a:pPr>
            <a:r>
              <a:rPr lang="en-US"/>
              <a:t>Hold facilitated elicitation workshops </a:t>
            </a:r>
            <a:endParaRPr/>
          </a:p>
          <a:p>
            <a:pPr indent="-257175" lvl="0" marL="257175" rtl="0" algn="l">
              <a:spcBef>
                <a:spcPts val="434"/>
              </a:spcBef>
              <a:spcAft>
                <a:spcPts val="0"/>
              </a:spcAft>
              <a:buClr>
                <a:schemeClr val="dk1"/>
              </a:buClr>
              <a:buSzPct val="100000"/>
              <a:buChar char="•"/>
            </a:pPr>
            <a:r>
              <a:rPr lang="en-US"/>
              <a:t>Observe users performing their jobs </a:t>
            </a:r>
            <a:endParaRPr/>
          </a:p>
          <a:p>
            <a:pPr indent="-257175" lvl="0" marL="257175" rtl="0" algn="l">
              <a:spcBef>
                <a:spcPts val="434"/>
              </a:spcBef>
              <a:spcAft>
                <a:spcPts val="0"/>
              </a:spcAft>
              <a:buClr>
                <a:schemeClr val="dk1"/>
              </a:buClr>
              <a:buSzPct val="100000"/>
              <a:buChar char="•"/>
            </a:pPr>
            <a:r>
              <a:rPr lang="en-US"/>
              <a:t>Distribute questionnaires </a:t>
            </a:r>
            <a:endParaRPr/>
          </a:p>
          <a:p>
            <a:pPr indent="-257175" lvl="0" marL="257175" rtl="0" algn="l">
              <a:spcBef>
                <a:spcPts val="434"/>
              </a:spcBef>
              <a:spcAft>
                <a:spcPts val="0"/>
              </a:spcAft>
              <a:buClr>
                <a:schemeClr val="dk1"/>
              </a:buClr>
              <a:buSzPct val="100000"/>
              <a:buChar char="•"/>
            </a:pPr>
            <a:r>
              <a:rPr lang="en-US"/>
              <a:t>Perform document analysis</a:t>
            </a:r>
            <a:endParaRPr/>
          </a:p>
          <a:p>
            <a:pPr indent="-257175" lvl="0" marL="257175" rtl="0" algn="l">
              <a:spcBef>
                <a:spcPts val="434"/>
              </a:spcBef>
              <a:spcAft>
                <a:spcPts val="0"/>
              </a:spcAft>
              <a:buClr>
                <a:schemeClr val="dk1"/>
              </a:buClr>
              <a:buSzPct val="100000"/>
              <a:buChar char="•"/>
            </a:pPr>
            <a:r>
              <a:rPr lang="en-US"/>
              <a:t>Examine problem reports of current systems for requirement ideas</a:t>
            </a:r>
            <a:endParaRPr/>
          </a:p>
          <a:p>
            <a:pPr indent="-257175" lvl="0" marL="257175" rtl="0" algn="l">
              <a:spcBef>
                <a:spcPts val="434"/>
              </a:spcBef>
              <a:spcAft>
                <a:spcPts val="0"/>
              </a:spcAft>
              <a:buClr>
                <a:schemeClr val="dk1"/>
              </a:buClr>
              <a:buSzPct val="100000"/>
              <a:buChar char="•"/>
            </a:pPr>
            <a:r>
              <a:rPr lang="en-US"/>
              <a:t>Reuse existing requirements </a:t>
            </a:r>
            <a:endParaRPr/>
          </a:p>
        </p:txBody>
      </p:sp>
      <p:sp>
        <p:nvSpPr>
          <p:cNvPr id="521" name="Google Shape;521;p15"/>
          <p:cNvSpPr txBox="1"/>
          <p:nvPr>
            <p:ph type="title"/>
          </p:nvPr>
        </p:nvSpPr>
        <p:spPr>
          <a:xfrm>
            <a:off x="2332038" y="239714"/>
            <a:ext cx="6811962" cy="87922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rPr b="1" lang="en-US" sz="3200">
                <a:solidFill>
                  <a:srgbClr val="0066B2"/>
                </a:solidFill>
                <a:latin typeface="Open Sans"/>
                <a:ea typeface="Open Sans"/>
                <a:cs typeface="Open Sans"/>
                <a:sym typeface="Open Sans"/>
              </a:rPr>
              <a:t> Requirements elicitation</a:t>
            </a:r>
            <a:br>
              <a:rPr b="1" lang="en-US" sz="3200">
                <a:solidFill>
                  <a:srgbClr val="0066B2"/>
                </a:solidFill>
                <a:latin typeface="Open Sans"/>
                <a:ea typeface="Open Sans"/>
                <a:cs typeface="Open Sans"/>
                <a:sym typeface="Open Sans"/>
              </a:rPr>
            </a:br>
            <a:endParaRPr b="1" sz="3200">
              <a:solidFill>
                <a:srgbClr val="0066B2"/>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16"/>
          <p:cNvSpPr txBox="1"/>
          <p:nvPr>
            <p:ph idx="1" type="body"/>
          </p:nvPr>
        </p:nvSpPr>
        <p:spPr>
          <a:xfrm>
            <a:off x="998622" y="1290639"/>
            <a:ext cx="7351294" cy="4965782"/>
          </a:xfrm>
          <a:prstGeom prst="rect">
            <a:avLst/>
          </a:prstGeom>
          <a:noFill/>
          <a:ln>
            <a:noFill/>
          </a:ln>
        </p:spPr>
        <p:txBody>
          <a:bodyPr anchorCtr="0" anchor="t" bIns="45700" lIns="91425" spcFirstLastPara="1" rIns="91425" wrap="square" tIns="45700">
            <a:normAutofit/>
          </a:bodyPr>
          <a:lstStyle/>
          <a:p>
            <a:pPr indent="-257175" lvl="0" marL="257175" rtl="0" algn="l">
              <a:spcBef>
                <a:spcPts val="0"/>
              </a:spcBef>
              <a:spcAft>
                <a:spcPts val="0"/>
              </a:spcAft>
              <a:buClr>
                <a:schemeClr val="dk1"/>
              </a:buClr>
              <a:buSzPts val="2800"/>
              <a:buChar char="•"/>
            </a:pPr>
            <a:r>
              <a:rPr lang="en-US"/>
              <a:t>Model the application environment</a:t>
            </a:r>
            <a:endParaRPr/>
          </a:p>
          <a:p>
            <a:pPr indent="-257175" lvl="0" marL="257175" rtl="0" algn="l">
              <a:spcBef>
                <a:spcPts val="560"/>
              </a:spcBef>
              <a:spcAft>
                <a:spcPts val="0"/>
              </a:spcAft>
              <a:buClr>
                <a:schemeClr val="dk1"/>
              </a:buClr>
              <a:buSzPts val="2800"/>
              <a:buChar char="•"/>
            </a:pPr>
            <a:r>
              <a:rPr lang="en-US"/>
              <a:t>Create user interface and technical prototypes </a:t>
            </a:r>
            <a:endParaRPr/>
          </a:p>
          <a:p>
            <a:pPr indent="-257175" lvl="0" marL="257175" rtl="0" algn="l">
              <a:spcBef>
                <a:spcPts val="560"/>
              </a:spcBef>
              <a:spcAft>
                <a:spcPts val="0"/>
              </a:spcAft>
              <a:buClr>
                <a:schemeClr val="dk1"/>
              </a:buClr>
              <a:buSzPts val="2800"/>
              <a:buChar char="•"/>
            </a:pPr>
            <a:r>
              <a:rPr lang="en-US"/>
              <a:t>Analyze requirement feasibility </a:t>
            </a:r>
            <a:endParaRPr/>
          </a:p>
          <a:p>
            <a:pPr indent="-257175" lvl="0" marL="257175" rtl="0" algn="l">
              <a:spcBef>
                <a:spcPts val="560"/>
              </a:spcBef>
              <a:spcAft>
                <a:spcPts val="0"/>
              </a:spcAft>
              <a:buClr>
                <a:schemeClr val="dk1"/>
              </a:buClr>
              <a:buSzPts val="2800"/>
              <a:buChar char="•"/>
            </a:pPr>
            <a:r>
              <a:rPr lang="en-US"/>
              <a:t>Prioritize the requirements </a:t>
            </a:r>
            <a:endParaRPr/>
          </a:p>
          <a:p>
            <a:pPr indent="-257175" lvl="0" marL="257175" rtl="0" algn="l">
              <a:spcBef>
                <a:spcPts val="560"/>
              </a:spcBef>
              <a:spcAft>
                <a:spcPts val="0"/>
              </a:spcAft>
              <a:buClr>
                <a:schemeClr val="dk1"/>
              </a:buClr>
              <a:buSzPts val="2800"/>
              <a:buChar char="•"/>
            </a:pPr>
            <a:r>
              <a:rPr lang="en-US"/>
              <a:t>Create a data dictionary </a:t>
            </a:r>
            <a:endParaRPr/>
          </a:p>
          <a:p>
            <a:pPr indent="-257175" lvl="0" marL="257175" rtl="0" algn="l">
              <a:spcBef>
                <a:spcPts val="560"/>
              </a:spcBef>
              <a:spcAft>
                <a:spcPts val="0"/>
              </a:spcAft>
              <a:buClr>
                <a:schemeClr val="dk1"/>
              </a:buClr>
              <a:buSzPts val="2800"/>
              <a:buChar char="•"/>
            </a:pPr>
            <a:r>
              <a:rPr lang="en-US"/>
              <a:t>Model the requirements </a:t>
            </a:r>
            <a:endParaRPr/>
          </a:p>
          <a:p>
            <a:pPr indent="-257175" lvl="0" marL="257175" rtl="0" algn="l">
              <a:spcBef>
                <a:spcPts val="560"/>
              </a:spcBef>
              <a:spcAft>
                <a:spcPts val="0"/>
              </a:spcAft>
              <a:buClr>
                <a:schemeClr val="dk1"/>
              </a:buClr>
              <a:buSzPts val="2800"/>
              <a:buChar char="•"/>
            </a:pPr>
            <a:r>
              <a:rPr lang="en-US"/>
              <a:t>Analyze interfaces between your system and the outside world </a:t>
            </a:r>
            <a:endParaRPr/>
          </a:p>
          <a:p>
            <a:pPr indent="-257175" lvl="0" marL="257175" rtl="0" algn="l">
              <a:spcBef>
                <a:spcPts val="560"/>
              </a:spcBef>
              <a:spcAft>
                <a:spcPts val="0"/>
              </a:spcAft>
              <a:buClr>
                <a:schemeClr val="dk1"/>
              </a:buClr>
              <a:buSzPts val="2800"/>
              <a:buChar char="•"/>
            </a:pPr>
            <a:r>
              <a:rPr lang="en-US"/>
              <a:t>Allocate requirements to subsystems </a:t>
            </a:r>
            <a:endParaRPr/>
          </a:p>
          <a:p>
            <a:pPr indent="-79375" lvl="0" marL="257175" rtl="0" algn="l">
              <a:spcBef>
                <a:spcPts val="560"/>
              </a:spcBef>
              <a:spcAft>
                <a:spcPts val="0"/>
              </a:spcAft>
              <a:buClr>
                <a:schemeClr val="dk1"/>
              </a:buClr>
              <a:buSzPts val="2800"/>
              <a:buNone/>
            </a:pPr>
            <a:r>
              <a:t/>
            </a:r>
            <a:endParaRPr/>
          </a:p>
        </p:txBody>
      </p:sp>
      <p:sp>
        <p:nvSpPr>
          <p:cNvPr id="527" name="Google Shape;527;p16"/>
          <p:cNvSpPr txBox="1"/>
          <p:nvPr>
            <p:ph type="title"/>
          </p:nvPr>
        </p:nvSpPr>
        <p:spPr>
          <a:xfrm>
            <a:off x="2225843" y="239713"/>
            <a:ext cx="6811962" cy="10509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rPr b="1" lang="en-US" sz="3200">
                <a:solidFill>
                  <a:srgbClr val="0066B2"/>
                </a:solidFill>
                <a:latin typeface="Open Sans"/>
                <a:ea typeface="Open Sans"/>
                <a:cs typeface="Open Sans"/>
                <a:sym typeface="Open Sans"/>
              </a:rPr>
              <a:t> Requirements analysis</a:t>
            </a:r>
            <a:br>
              <a:rPr b="1" lang="en-US" sz="3200">
                <a:solidFill>
                  <a:srgbClr val="0066B2"/>
                </a:solidFill>
                <a:latin typeface="Open Sans"/>
                <a:ea typeface="Open Sans"/>
                <a:cs typeface="Open Sans"/>
                <a:sym typeface="Open Sans"/>
              </a:rPr>
            </a:br>
            <a:endParaRPr b="1" sz="3200">
              <a:solidFill>
                <a:srgbClr val="0066B2"/>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17"/>
          <p:cNvSpPr txBox="1"/>
          <p:nvPr>
            <p:ph idx="1" type="body"/>
          </p:nvPr>
        </p:nvSpPr>
        <p:spPr>
          <a:xfrm>
            <a:off x="830181" y="1191126"/>
            <a:ext cx="7772399" cy="4704348"/>
          </a:xfrm>
          <a:prstGeom prst="rect">
            <a:avLst/>
          </a:prstGeom>
          <a:noFill/>
          <a:ln>
            <a:noFill/>
          </a:ln>
        </p:spPr>
        <p:txBody>
          <a:bodyPr anchorCtr="0" anchor="t" bIns="45700" lIns="91425" spcFirstLastPara="1" rIns="91425" wrap="square" tIns="45700">
            <a:noAutofit/>
          </a:bodyPr>
          <a:lstStyle/>
          <a:p>
            <a:pPr indent="-257175" lvl="0" marL="257175" rtl="0" algn="l">
              <a:spcBef>
                <a:spcPts val="0"/>
              </a:spcBef>
              <a:spcAft>
                <a:spcPts val="0"/>
              </a:spcAft>
              <a:buClr>
                <a:schemeClr val="dk1"/>
              </a:buClr>
              <a:buSzPts val="2800"/>
              <a:buChar char="•"/>
            </a:pPr>
            <a:r>
              <a:rPr lang="en-US"/>
              <a:t>Adopt requirement document templates </a:t>
            </a:r>
            <a:endParaRPr/>
          </a:p>
          <a:p>
            <a:pPr indent="-257175" lvl="0" marL="257175" rtl="0" algn="l">
              <a:spcBef>
                <a:spcPts val="560"/>
              </a:spcBef>
              <a:spcAft>
                <a:spcPts val="0"/>
              </a:spcAft>
              <a:buClr>
                <a:schemeClr val="dk1"/>
              </a:buClr>
              <a:buSzPts val="2800"/>
              <a:buChar char="•"/>
            </a:pPr>
            <a:r>
              <a:rPr lang="en-US"/>
              <a:t>Identify requirement origins </a:t>
            </a:r>
            <a:endParaRPr/>
          </a:p>
          <a:p>
            <a:pPr indent="-257175" lvl="0" marL="257175" rtl="0" algn="l">
              <a:spcBef>
                <a:spcPts val="560"/>
              </a:spcBef>
              <a:spcAft>
                <a:spcPts val="0"/>
              </a:spcAft>
              <a:buClr>
                <a:schemeClr val="dk1"/>
              </a:buClr>
              <a:buSzPts val="2800"/>
              <a:buChar char="•"/>
            </a:pPr>
            <a:r>
              <a:rPr lang="en-US"/>
              <a:t>Uniquely label each requirement </a:t>
            </a:r>
            <a:endParaRPr/>
          </a:p>
          <a:p>
            <a:pPr indent="-257175" lvl="0" marL="257175" rtl="0" algn="l">
              <a:spcBef>
                <a:spcPts val="560"/>
              </a:spcBef>
              <a:spcAft>
                <a:spcPts val="0"/>
              </a:spcAft>
              <a:buClr>
                <a:schemeClr val="dk1"/>
              </a:buClr>
              <a:buSzPts val="2800"/>
              <a:buChar char="•"/>
            </a:pPr>
            <a:r>
              <a:rPr lang="en-US"/>
              <a:t>Record business rules </a:t>
            </a:r>
            <a:endParaRPr/>
          </a:p>
          <a:p>
            <a:pPr indent="-257175" lvl="0" marL="257175" rtl="0" algn="l">
              <a:spcBef>
                <a:spcPts val="560"/>
              </a:spcBef>
              <a:spcAft>
                <a:spcPts val="0"/>
              </a:spcAft>
              <a:buClr>
                <a:schemeClr val="dk1"/>
              </a:buClr>
              <a:buSzPts val="2800"/>
              <a:buChar char="•"/>
            </a:pPr>
            <a:r>
              <a:rPr lang="en-US"/>
              <a:t>Specify nonfunctional requirements </a:t>
            </a:r>
            <a:endParaRPr/>
          </a:p>
        </p:txBody>
      </p:sp>
      <p:sp>
        <p:nvSpPr>
          <p:cNvPr id="533" name="Google Shape;533;p17"/>
          <p:cNvSpPr txBox="1"/>
          <p:nvPr>
            <p:ph type="title"/>
          </p:nvPr>
        </p:nvSpPr>
        <p:spPr>
          <a:xfrm>
            <a:off x="2223754" y="263776"/>
            <a:ext cx="6811962" cy="10509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rPr b="1" lang="en-US" sz="3200">
                <a:solidFill>
                  <a:srgbClr val="0066B2"/>
                </a:solidFill>
                <a:latin typeface="Open Sans"/>
                <a:ea typeface="Open Sans"/>
                <a:cs typeface="Open Sans"/>
                <a:sym typeface="Open Sans"/>
              </a:rPr>
              <a:t> Requirements specification</a:t>
            </a:r>
            <a:br>
              <a:rPr b="1" lang="en-US" sz="3200">
                <a:solidFill>
                  <a:srgbClr val="0066B2"/>
                </a:solidFill>
                <a:latin typeface="Open Sans"/>
                <a:ea typeface="Open Sans"/>
                <a:cs typeface="Open Sans"/>
                <a:sym typeface="Open Sans"/>
              </a:rPr>
            </a:br>
            <a:endParaRPr b="1" sz="3200">
              <a:solidFill>
                <a:srgbClr val="0066B2"/>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18"/>
          <p:cNvSpPr txBox="1"/>
          <p:nvPr>
            <p:ph idx="1" type="body"/>
          </p:nvPr>
        </p:nvSpPr>
        <p:spPr>
          <a:xfrm>
            <a:off x="830181" y="1191126"/>
            <a:ext cx="7772399" cy="4704348"/>
          </a:xfrm>
          <a:prstGeom prst="rect">
            <a:avLst/>
          </a:prstGeom>
          <a:noFill/>
          <a:ln>
            <a:noFill/>
          </a:ln>
        </p:spPr>
        <p:txBody>
          <a:bodyPr anchorCtr="0" anchor="t" bIns="45700" lIns="91425" spcFirstLastPara="1" rIns="91425" wrap="square" tIns="45700">
            <a:noAutofit/>
          </a:bodyPr>
          <a:lstStyle/>
          <a:p>
            <a:pPr indent="-257175" lvl="0" marL="257175" rtl="0" algn="l">
              <a:spcBef>
                <a:spcPts val="0"/>
              </a:spcBef>
              <a:spcAft>
                <a:spcPts val="0"/>
              </a:spcAft>
              <a:buClr>
                <a:schemeClr val="dk1"/>
              </a:buClr>
              <a:buSzPts val="2800"/>
              <a:buChar char="•"/>
            </a:pPr>
            <a:r>
              <a:rPr lang="en-US"/>
              <a:t>Review the requirements</a:t>
            </a:r>
            <a:endParaRPr/>
          </a:p>
          <a:p>
            <a:pPr indent="-257175" lvl="0" marL="257175" rtl="0" algn="l">
              <a:spcBef>
                <a:spcPts val="560"/>
              </a:spcBef>
              <a:spcAft>
                <a:spcPts val="0"/>
              </a:spcAft>
              <a:buClr>
                <a:schemeClr val="dk1"/>
              </a:buClr>
              <a:buSzPts val="2800"/>
              <a:buChar char="•"/>
            </a:pPr>
            <a:r>
              <a:rPr lang="en-US"/>
              <a:t>Test the requirements </a:t>
            </a:r>
            <a:endParaRPr/>
          </a:p>
          <a:p>
            <a:pPr indent="-257175" lvl="0" marL="257175" rtl="0" algn="l">
              <a:spcBef>
                <a:spcPts val="560"/>
              </a:spcBef>
              <a:spcAft>
                <a:spcPts val="0"/>
              </a:spcAft>
              <a:buClr>
                <a:schemeClr val="dk1"/>
              </a:buClr>
              <a:buSzPts val="2800"/>
              <a:buChar char="•"/>
            </a:pPr>
            <a:r>
              <a:rPr lang="en-US"/>
              <a:t>Define acceptance criteria </a:t>
            </a:r>
            <a:endParaRPr/>
          </a:p>
          <a:p>
            <a:pPr indent="-257175" lvl="0" marL="257175" rtl="0" algn="l">
              <a:spcBef>
                <a:spcPts val="560"/>
              </a:spcBef>
              <a:spcAft>
                <a:spcPts val="0"/>
              </a:spcAft>
              <a:buClr>
                <a:schemeClr val="dk1"/>
              </a:buClr>
              <a:buSzPts val="2800"/>
              <a:buChar char="•"/>
            </a:pPr>
            <a:r>
              <a:rPr lang="en-US"/>
              <a:t>Simulate the requirements </a:t>
            </a:r>
            <a:endParaRPr/>
          </a:p>
        </p:txBody>
      </p:sp>
      <p:sp>
        <p:nvSpPr>
          <p:cNvPr id="539" name="Google Shape;539;p18"/>
          <p:cNvSpPr txBox="1"/>
          <p:nvPr>
            <p:ph type="title"/>
          </p:nvPr>
        </p:nvSpPr>
        <p:spPr>
          <a:xfrm>
            <a:off x="2223754" y="251744"/>
            <a:ext cx="6811962" cy="10509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rPr b="1" lang="en-US" sz="3200">
                <a:solidFill>
                  <a:srgbClr val="0066B2"/>
                </a:solidFill>
                <a:latin typeface="Open Sans"/>
                <a:ea typeface="Open Sans"/>
                <a:cs typeface="Open Sans"/>
                <a:sym typeface="Open Sans"/>
              </a:rPr>
              <a:t> Requirements validation</a:t>
            </a:r>
            <a:br>
              <a:rPr b="1" lang="en-US" sz="3200">
                <a:solidFill>
                  <a:srgbClr val="0066B2"/>
                </a:solidFill>
                <a:latin typeface="Open Sans"/>
                <a:ea typeface="Open Sans"/>
                <a:cs typeface="Open Sans"/>
                <a:sym typeface="Open Sans"/>
              </a:rPr>
            </a:br>
            <a:endParaRPr b="1" sz="3200">
              <a:solidFill>
                <a:srgbClr val="0066B2"/>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19"/>
          <p:cNvSpPr txBox="1"/>
          <p:nvPr>
            <p:ph idx="1" type="body"/>
          </p:nvPr>
        </p:nvSpPr>
        <p:spPr>
          <a:xfrm>
            <a:off x="721894" y="1242512"/>
            <a:ext cx="7760369" cy="4812632"/>
          </a:xfrm>
          <a:prstGeom prst="rect">
            <a:avLst/>
          </a:prstGeom>
          <a:noFill/>
          <a:ln>
            <a:noFill/>
          </a:ln>
        </p:spPr>
        <p:txBody>
          <a:bodyPr anchorCtr="0" anchor="t" bIns="45700" lIns="91425" spcFirstLastPara="1" rIns="91425" wrap="square" tIns="45700">
            <a:normAutofit/>
          </a:bodyPr>
          <a:lstStyle/>
          <a:p>
            <a:pPr indent="-257175" lvl="0" marL="257175" rtl="0" algn="l">
              <a:spcBef>
                <a:spcPts val="0"/>
              </a:spcBef>
              <a:spcAft>
                <a:spcPts val="0"/>
              </a:spcAft>
              <a:buClr>
                <a:schemeClr val="dk1"/>
              </a:buClr>
              <a:buSzPts val="2800"/>
              <a:buChar char="•"/>
            </a:pPr>
            <a:r>
              <a:rPr lang="en-US"/>
              <a:t>Establish a requirements change control process </a:t>
            </a:r>
            <a:endParaRPr/>
          </a:p>
          <a:p>
            <a:pPr indent="-257175" lvl="0" marL="257175" rtl="0" algn="l">
              <a:spcBef>
                <a:spcPts val="560"/>
              </a:spcBef>
              <a:spcAft>
                <a:spcPts val="0"/>
              </a:spcAft>
              <a:buClr>
                <a:schemeClr val="dk1"/>
              </a:buClr>
              <a:buSzPts val="2800"/>
              <a:buChar char="•"/>
            </a:pPr>
            <a:r>
              <a:rPr lang="en-US"/>
              <a:t>Perform impact analysis on requirements changes </a:t>
            </a:r>
            <a:endParaRPr/>
          </a:p>
          <a:p>
            <a:pPr indent="-257175" lvl="0" marL="257175" rtl="0" algn="l">
              <a:spcBef>
                <a:spcPts val="560"/>
              </a:spcBef>
              <a:spcAft>
                <a:spcPts val="0"/>
              </a:spcAft>
              <a:buClr>
                <a:schemeClr val="dk1"/>
              </a:buClr>
              <a:buSzPts val="2800"/>
              <a:buChar char="•"/>
            </a:pPr>
            <a:r>
              <a:rPr lang="en-US"/>
              <a:t>Establish baselines and control versions of requirements sets </a:t>
            </a:r>
            <a:endParaRPr/>
          </a:p>
          <a:p>
            <a:pPr indent="-257175" lvl="0" marL="257175" rtl="0" algn="l">
              <a:spcBef>
                <a:spcPts val="560"/>
              </a:spcBef>
              <a:spcAft>
                <a:spcPts val="0"/>
              </a:spcAft>
              <a:buClr>
                <a:schemeClr val="dk1"/>
              </a:buClr>
              <a:buSzPts val="2800"/>
              <a:buChar char="•"/>
            </a:pPr>
            <a:r>
              <a:rPr lang="en-US"/>
              <a:t>Maintain a history of requirements changes </a:t>
            </a:r>
            <a:endParaRPr/>
          </a:p>
          <a:p>
            <a:pPr indent="-257175" lvl="0" marL="257175" rtl="0" algn="l">
              <a:spcBef>
                <a:spcPts val="560"/>
              </a:spcBef>
              <a:spcAft>
                <a:spcPts val="0"/>
              </a:spcAft>
              <a:buClr>
                <a:schemeClr val="dk1"/>
              </a:buClr>
              <a:buSzPts val="2800"/>
              <a:buChar char="•"/>
            </a:pPr>
            <a:r>
              <a:rPr lang="en-US"/>
              <a:t>Track the status of each requirement </a:t>
            </a:r>
            <a:endParaRPr/>
          </a:p>
          <a:p>
            <a:pPr indent="-257175" lvl="0" marL="257175" rtl="0" algn="l">
              <a:spcBef>
                <a:spcPts val="560"/>
              </a:spcBef>
              <a:spcAft>
                <a:spcPts val="0"/>
              </a:spcAft>
              <a:buClr>
                <a:schemeClr val="dk1"/>
              </a:buClr>
              <a:buSzPts val="2800"/>
              <a:buChar char="•"/>
            </a:pPr>
            <a:r>
              <a:rPr lang="en-US"/>
              <a:t>Track requirements issues </a:t>
            </a:r>
            <a:endParaRPr/>
          </a:p>
          <a:p>
            <a:pPr indent="-257175" lvl="0" marL="257175" rtl="0" algn="l">
              <a:spcBef>
                <a:spcPts val="560"/>
              </a:spcBef>
              <a:spcAft>
                <a:spcPts val="0"/>
              </a:spcAft>
              <a:buClr>
                <a:schemeClr val="dk1"/>
              </a:buClr>
              <a:buSzPts val="2800"/>
              <a:buChar char="•"/>
            </a:pPr>
            <a:r>
              <a:rPr lang="en-US"/>
              <a:t>Maintain a requirements traceability matrix </a:t>
            </a:r>
            <a:endParaRPr/>
          </a:p>
          <a:p>
            <a:pPr indent="-257175" lvl="0" marL="257175" rtl="0" algn="l">
              <a:spcBef>
                <a:spcPts val="560"/>
              </a:spcBef>
              <a:spcAft>
                <a:spcPts val="0"/>
              </a:spcAft>
              <a:buClr>
                <a:schemeClr val="dk1"/>
              </a:buClr>
              <a:buSzPts val="2800"/>
              <a:buChar char="•"/>
            </a:pPr>
            <a:r>
              <a:rPr lang="en-US"/>
              <a:t>Use a requirements management tool </a:t>
            </a:r>
            <a:endParaRPr/>
          </a:p>
        </p:txBody>
      </p:sp>
      <p:sp>
        <p:nvSpPr>
          <p:cNvPr id="545" name="Google Shape;545;p19"/>
          <p:cNvSpPr txBox="1"/>
          <p:nvPr>
            <p:ph type="title"/>
          </p:nvPr>
        </p:nvSpPr>
        <p:spPr>
          <a:xfrm>
            <a:off x="2225843" y="191587"/>
            <a:ext cx="6811962" cy="10509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rPr b="1" lang="en-US" sz="3200">
                <a:solidFill>
                  <a:srgbClr val="0066B2"/>
                </a:solidFill>
                <a:latin typeface="Open Sans"/>
                <a:ea typeface="Open Sans"/>
                <a:cs typeface="Open Sans"/>
                <a:sym typeface="Open Sans"/>
              </a:rPr>
              <a:t> Requirements management</a:t>
            </a:r>
            <a:br>
              <a:rPr b="1" lang="en-US" sz="3200">
                <a:solidFill>
                  <a:srgbClr val="0066B2"/>
                </a:solidFill>
                <a:latin typeface="Open Sans"/>
                <a:ea typeface="Open Sans"/>
                <a:cs typeface="Open Sans"/>
                <a:sym typeface="Open Sans"/>
              </a:rPr>
            </a:br>
            <a:endParaRPr b="1" sz="3200">
              <a:solidFill>
                <a:srgbClr val="0066B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
          <p:cNvSpPr txBox="1"/>
          <p:nvPr>
            <p:ph idx="1" type="body"/>
          </p:nvPr>
        </p:nvSpPr>
        <p:spPr>
          <a:xfrm>
            <a:off x="601580" y="1010651"/>
            <a:ext cx="8181474" cy="4535905"/>
          </a:xfrm>
          <a:prstGeom prst="rect">
            <a:avLst/>
          </a:prstGeom>
          <a:noFill/>
          <a:ln>
            <a:noFill/>
          </a:ln>
        </p:spPr>
        <p:txBody>
          <a:bodyPr anchorCtr="0" anchor="t" bIns="45700" lIns="91425" spcFirstLastPara="1" rIns="91425" wrap="square" tIns="45700">
            <a:noAutofit/>
          </a:bodyPr>
          <a:lstStyle/>
          <a:p>
            <a:pPr indent="-257175" lvl="0" marL="257175" rtl="0" algn="l">
              <a:spcBef>
                <a:spcPts val="0"/>
              </a:spcBef>
              <a:spcAft>
                <a:spcPts val="0"/>
              </a:spcAft>
              <a:buClr>
                <a:schemeClr val="dk1"/>
              </a:buClr>
              <a:buSzPts val="2200"/>
              <a:buChar char="•"/>
            </a:pPr>
            <a:r>
              <a:rPr lang="en-US" sz="2200"/>
              <a:t>Student should enhance every stage in the requirement development process framework and how to implement these stages.</a:t>
            </a:r>
            <a:endParaRPr/>
          </a:p>
          <a:p>
            <a:pPr indent="-257175" lvl="0" marL="257175" rtl="0" algn="l">
              <a:spcBef>
                <a:spcPts val="440"/>
              </a:spcBef>
              <a:spcAft>
                <a:spcPts val="0"/>
              </a:spcAft>
              <a:buClr>
                <a:schemeClr val="dk1"/>
              </a:buClr>
              <a:buSzPts val="2200"/>
              <a:buChar char="•"/>
            </a:pPr>
            <a:r>
              <a:rPr lang="en-US" sz="2200"/>
              <a:t>Student should obtain a wide range of good practice in software requirements to prepare for the next chapters</a:t>
            </a:r>
            <a:endParaRPr/>
          </a:p>
          <a:p>
            <a:pPr indent="-257175" lvl="0" marL="257175" rtl="0" algn="l">
              <a:spcBef>
                <a:spcPts val="440"/>
              </a:spcBef>
              <a:spcAft>
                <a:spcPts val="0"/>
              </a:spcAft>
              <a:buClr>
                <a:schemeClr val="dk1"/>
              </a:buClr>
              <a:buSzPts val="2200"/>
              <a:buChar char="•"/>
            </a:pPr>
            <a:r>
              <a:rPr lang="en-US" sz="2200"/>
              <a:t>Need to help student understand these practices aren’t suitable for every situation, so use good judgment, common sense, and experience. Even the best practices need to be selected, applied, and adapted thoughtfully to appropriate situations by skilled business analysts. </a:t>
            </a:r>
            <a:endParaRPr/>
          </a:p>
          <a:p>
            <a:pPr indent="-257175" lvl="0" marL="257175" rtl="0" algn="l">
              <a:spcBef>
                <a:spcPts val="440"/>
              </a:spcBef>
              <a:spcAft>
                <a:spcPts val="0"/>
              </a:spcAft>
              <a:buClr>
                <a:schemeClr val="dk1"/>
              </a:buClr>
              <a:buSzPts val="2200"/>
              <a:buChar char="•"/>
            </a:pPr>
            <a:r>
              <a:rPr lang="en-US" sz="2200"/>
              <a:t>Student must enhance that different practices might be most appropriate for understanding the requirements for different portions of a given project. </a:t>
            </a:r>
            <a:endParaRPr/>
          </a:p>
          <a:p>
            <a:pPr indent="-257175" lvl="0" marL="257175" rtl="0" algn="l">
              <a:spcBef>
                <a:spcPts val="440"/>
              </a:spcBef>
              <a:spcAft>
                <a:spcPts val="0"/>
              </a:spcAft>
              <a:buClr>
                <a:schemeClr val="dk1"/>
              </a:buClr>
              <a:buSzPts val="2200"/>
              <a:buChar char="•"/>
            </a:pPr>
            <a:r>
              <a:rPr lang="en-US" sz="2200"/>
              <a:t>Use cases and user interface prototypes might help for the client side, whereas interface analysis is more valuable on the server side…etc.</a:t>
            </a:r>
            <a:endParaRPr/>
          </a:p>
        </p:txBody>
      </p:sp>
      <p:sp>
        <p:nvSpPr>
          <p:cNvPr id="435" name="Google Shape;435;p2"/>
          <p:cNvSpPr txBox="1"/>
          <p:nvPr>
            <p:ph type="title"/>
          </p:nvPr>
        </p:nvSpPr>
        <p:spPr>
          <a:xfrm>
            <a:off x="1971091" y="323934"/>
            <a:ext cx="6811962" cy="10509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rPr b="1" i="0" lang="en-US" sz="3200" u="none" cap="none" strike="noStrike">
                <a:solidFill>
                  <a:srgbClr val="0066B2"/>
                </a:solidFill>
                <a:latin typeface="Open Sans"/>
                <a:ea typeface="Open Sans"/>
                <a:cs typeface="Open Sans"/>
                <a:sym typeface="Open Sans"/>
              </a:rPr>
              <a:t>Objectives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20"/>
          <p:cNvSpPr txBox="1"/>
          <p:nvPr>
            <p:ph idx="1" type="body"/>
          </p:nvPr>
        </p:nvSpPr>
        <p:spPr>
          <a:xfrm>
            <a:off x="830181" y="1191126"/>
            <a:ext cx="7772399" cy="4704348"/>
          </a:xfrm>
          <a:prstGeom prst="rect">
            <a:avLst/>
          </a:prstGeom>
          <a:noFill/>
          <a:ln>
            <a:noFill/>
          </a:ln>
        </p:spPr>
        <p:txBody>
          <a:bodyPr anchorCtr="0" anchor="t" bIns="45700" lIns="91425" spcFirstLastPara="1" rIns="91425" wrap="square" tIns="45700">
            <a:noAutofit/>
          </a:bodyPr>
          <a:lstStyle/>
          <a:p>
            <a:pPr indent="-257175" lvl="0" marL="257175" rtl="0" algn="l">
              <a:spcBef>
                <a:spcPts val="0"/>
              </a:spcBef>
              <a:spcAft>
                <a:spcPts val="0"/>
              </a:spcAft>
              <a:buClr>
                <a:schemeClr val="dk1"/>
              </a:buClr>
              <a:buSzPts val="2800"/>
              <a:buChar char="•"/>
            </a:pPr>
            <a:r>
              <a:rPr lang="en-US"/>
              <a:t>Train business analysts </a:t>
            </a:r>
            <a:endParaRPr/>
          </a:p>
          <a:p>
            <a:pPr indent="-257175" lvl="0" marL="257175" rtl="0" algn="l">
              <a:spcBef>
                <a:spcPts val="560"/>
              </a:spcBef>
              <a:spcAft>
                <a:spcPts val="0"/>
              </a:spcAft>
              <a:buClr>
                <a:schemeClr val="dk1"/>
              </a:buClr>
              <a:buSzPts val="2800"/>
              <a:buChar char="•"/>
            </a:pPr>
            <a:r>
              <a:rPr lang="en-US"/>
              <a:t>Educate stakeholders about requirements </a:t>
            </a:r>
            <a:endParaRPr/>
          </a:p>
          <a:p>
            <a:pPr indent="-257175" lvl="0" marL="257175" rtl="0" algn="l">
              <a:spcBef>
                <a:spcPts val="560"/>
              </a:spcBef>
              <a:spcAft>
                <a:spcPts val="0"/>
              </a:spcAft>
              <a:buClr>
                <a:schemeClr val="dk1"/>
              </a:buClr>
              <a:buSzPts val="2800"/>
              <a:buChar char="•"/>
            </a:pPr>
            <a:r>
              <a:rPr lang="en-US"/>
              <a:t>Educate developers about the application domain </a:t>
            </a:r>
            <a:endParaRPr/>
          </a:p>
          <a:p>
            <a:pPr indent="-257175" lvl="0" marL="257175" rtl="0" algn="l">
              <a:spcBef>
                <a:spcPts val="560"/>
              </a:spcBef>
              <a:spcAft>
                <a:spcPts val="0"/>
              </a:spcAft>
              <a:buClr>
                <a:schemeClr val="dk1"/>
              </a:buClr>
              <a:buSzPts val="2800"/>
              <a:buChar char="•"/>
            </a:pPr>
            <a:r>
              <a:rPr lang="en-US"/>
              <a:t>Define a requirements engineering process </a:t>
            </a:r>
            <a:endParaRPr/>
          </a:p>
          <a:p>
            <a:pPr indent="-257175" lvl="0" marL="257175" rtl="0" algn="l">
              <a:spcBef>
                <a:spcPts val="560"/>
              </a:spcBef>
              <a:spcAft>
                <a:spcPts val="0"/>
              </a:spcAft>
              <a:buClr>
                <a:schemeClr val="dk1"/>
              </a:buClr>
              <a:buSzPts val="2800"/>
              <a:buChar char="•"/>
            </a:pPr>
            <a:r>
              <a:rPr lang="en-US"/>
              <a:t>Create a glossary </a:t>
            </a:r>
            <a:endParaRPr/>
          </a:p>
        </p:txBody>
      </p:sp>
      <p:sp>
        <p:nvSpPr>
          <p:cNvPr id="551" name="Google Shape;551;p20"/>
          <p:cNvSpPr txBox="1"/>
          <p:nvPr>
            <p:ph type="title"/>
          </p:nvPr>
        </p:nvSpPr>
        <p:spPr>
          <a:xfrm>
            <a:off x="2031249" y="251744"/>
            <a:ext cx="6811962" cy="10509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rPr b="1" lang="en-US" sz="3200">
                <a:solidFill>
                  <a:srgbClr val="0066B2"/>
                </a:solidFill>
                <a:latin typeface="Open Sans"/>
                <a:ea typeface="Open Sans"/>
                <a:cs typeface="Open Sans"/>
                <a:sym typeface="Open Sans"/>
              </a:rPr>
              <a:t> Knowledge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21"/>
          <p:cNvSpPr txBox="1"/>
          <p:nvPr>
            <p:ph idx="1" type="body"/>
          </p:nvPr>
        </p:nvSpPr>
        <p:spPr>
          <a:xfrm>
            <a:off x="745958" y="1395663"/>
            <a:ext cx="7652084" cy="4896853"/>
          </a:xfrm>
          <a:prstGeom prst="rect">
            <a:avLst/>
          </a:prstGeom>
          <a:noFill/>
          <a:ln>
            <a:noFill/>
          </a:ln>
        </p:spPr>
        <p:txBody>
          <a:bodyPr anchorCtr="0" anchor="t" bIns="45700" lIns="91425" spcFirstLastPara="1" rIns="91425" wrap="square" tIns="45700">
            <a:normAutofit fontScale="92500" lnSpcReduction="20000"/>
          </a:bodyPr>
          <a:lstStyle/>
          <a:p>
            <a:pPr indent="-257175" lvl="0" marL="257175" rtl="0" algn="l">
              <a:spcBef>
                <a:spcPts val="0"/>
              </a:spcBef>
              <a:spcAft>
                <a:spcPts val="0"/>
              </a:spcAft>
              <a:buClr>
                <a:schemeClr val="dk1"/>
              </a:buClr>
              <a:buSzPct val="100000"/>
              <a:buChar char="•"/>
            </a:pPr>
            <a:r>
              <a:rPr lang="en-US"/>
              <a:t>Select an appropriate software development life cycle </a:t>
            </a:r>
            <a:endParaRPr/>
          </a:p>
          <a:p>
            <a:pPr indent="-257175" lvl="0" marL="257175" rtl="0" algn="l">
              <a:spcBef>
                <a:spcPts val="518"/>
              </a:spcBef>
              <a:spcAft>
                <a:spcPts val="0"/>
              </a:spcAft>
              <a:buClr>
                <a:schemeClr val="dk1"/>
              </a:buClr>
              <a:buSzPct val="100000"/>
              <a:buChar char="•"/>
            </a:pPr>
            <a:r>
              <a:rPr lang="en-US"/>
              <a:t>Plan requirements approach</a:t>
            </a:r>
            <a:endParaRPr/>
          </a:p>
          <a:p>
            <a:pPr indent="-257175" lvl="0" marL="257175" rtl="0" algn="l">
              <a:spcBef>
                <a:spcPts val="518"/>
              </a:spcBef>
              <a:spcAft>
                <a:spcPts val="0"/>
              </a:spcAft>
              <a:buClr>
                <a:schemeClr val="dk1"/>
              </a:buClr>
              <a:buSzPct val="100000"/>
              <a:buChar char="•"/>
            </a:pPr>
            <a:r>
              <a:rPr lang="en-US"/>
              <a:t>Estimate requirements effort </a:t>
            </a:r>
            <a:endParaRPr/>
          </a:p>
          <a:p>
            <a:pPr indent="-257175" lvl="0" marL="257175" rtl="0" algn="l">
              <a:spcBef>
                <a:spcPts val="518"/>
              </a:spcBef>
              <a:spcAft>
                <a:spcPts val="0"/>
              </a:spcAft>
              <a:buClr>
                <a:schemeClr val="dk1"/>
              </a:buClr>
              <a:buSzPct val="100000"/>
              <a:buChar char="•"/>
            </a:pPr>
            <a:r>
              <a:rPr lang="en-US"/>
              <a:t>Base project plans on requirements</a:t>
            </a:r>
            <a:endParaRPr/>
          </a:p>
          <a:p>
            <a:pPr indent="-257175" lvl="0" marL="257175" rtl="0" algn="l">
              <a:spcBef>
                <a:spcPts val="518"/>
              </a:spcBef>
              <a:spcAft>
                <a:spcPts val="0"/>
              </a:spcAft>
              <a:buClr>
                <a:schemeClr val="dk1"/>
              </a:buClr>
              <a:buSzPct val="100000"/>
              <a:buChar char="•"/>
            </a:pPr>
            <a:r>
              <a:rPr lang="en-US"/>
              <a:t>Identify requirements decision makers </a:t>
            </a:r>
            <a:endParaRPr/>
          </a:p>
          <a:p>
            <a:pPr indent="-257175" lvl="0" marL="257175" rtl="0" algn="l">
              <a:spcBef>
                <a:spcPts val="518"/>
              </a:spcBef>
              <a:spcAft>
                <a:spcPts val="0"/>
              </a:spcAft>
              <a:buClr>
                <a:schemeClr val="dk1"/>
              </a:buClr>
              <a:buSzPct val="100000"/>
              <a:buChar char="•"/>
            </a:pPr>
            <a:r>
              <a:rPr lang="en-US"/>
              <a:t>Renegotiate project commitments when requirements change </a:t>
            </a:r>
            <a:endParaRPr/>
          </a:p>
          <a:p>
            <a:pPr indent="-257175" lvl="0" marL="257175" rtl="0" algn="l">
              <a:spcBef>
                <a:spcPts val="518"/>
              </a:spcBef>
              <a:spcAft>
                <a:spcPts val="0"/>
              </a:spcAft>
              <a:buClr>
                <a:schemeClr val="dk1"/>
              </a:buClr>
              <a:buSzPct val="100000"/>
              <a:buChar char="•"/>
            </a:pPr>
            <a:r>
              <a:rPr lang="en-US"/>
              <a:t>Analyze, document, and manage requirements-related risks</a:t>
            </a:r>
            <a:endParaRPr/>
          </a:p>
          <a:p>
            <a:pPr indent="-257175" lvl="0" marL="257175" rtl="0" algn="l">
              <a:spcBef>
                <a:spcPts val="518"/>
              </a:spcBef>
              <a:spcAft>
                <a:spcPts val="0"/>
              </a:spcAft>
              <a:buClr>
                <a:schemeClr val="dk1"/>
              </a:buClr>
              <a:buSzPct val="100000"/>
              <a:buChar char="•"/>
            </a:pPr>
            <a:r>
              <a:rPr lang="en-US"/>
              <a:t>Track the effort spent on requirements </a:t>
            </a:r>
            <a:endParaRPr/>
          </a:p>
          <a:p>
            <a:pPr indent="-257175" lvl="0" marL="257175" rtl="0" algn="l">
              <a:spcBef>
                <a:spcPts val="518"/>
              </a:spcBef>
              <a:spcAft>
                <a:spcPts val="0"/>
              </a:spcAft>
              <a:buClr>
                <a:schemeClr val="dk1"/>
              </a:buClr>
              <a:buSzPct val="100000"/>
              <a:buChar char="•"/>
            </a:pPr>
            <a:r>
              <a:rPr lang="en-US"/>
              <a:t>Review lessons learned regarding requirements on other projects </a:t>
            </a:r>
            <a:endParaRPr/>
          </a:p>
        </p:txBody>
      </p:sp>
      <p:sp>
        <p:nvSpPr>
          <p:cNvPr id="557" name="Google Shape;557;p21"/>
          <p:cNvSpPr txBox="1"/>
          <p:nvPr>
            <p:ph type="title"/>
          </p:nvPr>
        </p:nvSpPr>
        <p:spPr>
          <a:xfrm>
            <a:off x="1959059" y="215650"/>
            <a:ext cx="6811962" cy="10509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rPr b="1" lang="en-US" sz="3200">
                <a:solidFill>
                  <a:srgbClr val="0066B2"/>
                </a:solidFill>
                <a:latin typeface="Open Sans"/>
                <a:ea typeface="Open Sans"/>
                <a:cs typeface="Open Sans"/>
                <a:sym typeface="Open Sans"/>
              </a:rPr>
              <a:t> Project management</a:t>
            </a:r>
            <a:br>
              <a:rPr b="1" lang="en-US" sz="3200">
                <a:solidFill>
                  <a:srgbClr val="0066B2"/>
                </a:solidFill>
                <a:latin typeface="Open Sans"/>
                <a:ea typeface="Open Sans"/>
                <a:cs typeface="Open Sans"/>
                <a:sym typeface="Open Sans"/>
              </a:rPr>
            </a:br>
            <a:endParaRPr b="1" sz="3200">
              <a:solidFill>
                <a:srgbClr val="0066B2"/>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
          <p:cNvSpPr txBox="1"/>
          <p:nvPr>
            <p:ph idx="1" type="body"/>
          </p:nvPr>
        </p:nvSpPr>
        <p:spPr>
          <a:xfrm>
            <a:off x="1034716" y="1347538"/>
            <a:ext cx="7291137" cy="478856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Font typeface="Calibri"/>
              <a:buAutoNum type="arabicPeriod"/>
            </a:pPr>
            <a:r>
              <a:rPr lang="en-US"/>
              <a:t>Requirements engineering good practices</a:t>
            </a:r>
            <a:endParaRPr/>
          </a:p>
          <a:p>
            <a:pPr indent="-342900" lvl="0" marL="342900" rtl="0" algn="l">
              <a:spcBef>
                <a:spcPts val="560"/>
              </a:spcBef>
              <a:spcAft>
                <a:spcPts val="0"/>
              </a:spcAft>
              <a:buClr>
                <a:schemeClr val="dk1"/>
              </a:buClr>
              <a:buSzPts val="2800"/>
              <a:buFont typeface="Calibri"/>
              <a:buAutoNum type="arabicPeriod"/>
            </a:pPr>
            <a:r>
              <a:rPr lang="en-US"/>
              <a:t>A requirements development process framework</a:t>
            </a:r>
            <a:endParaRPr/>
          </a:p>
          <a:p>
            <a:pPr indent="-257175" lvl="1" marL="557213" rtl="0" algn="l">
              <a:spcBef>
                <a:spcPts val="480"/>
              </a:spcBef>
              <a:spcAft>
                <a:spcPts val="0"/>
              </a:spcAft>
              <a:buClr>
                <a:schemeClr val="dk1"/>
              </a:buClr>
              <a:buSzPts val="2400"/>
              <a:buFont typeface="Calibri"/>
              <a:buChar char="-"/>
            </a:pPr>
            <a:r>
              <a:rPr lang="en-US"/>
              <a:t>Elicitation</a:t>
            </a:r>
            <a:endParaRPr/>
          </a:p>
          <a:p>
            <a:pPr indent="-257175" lvl="1" marL="557213" rtl="0" algn="l">
              <a:spcBef>
                <a:spcPts val="480"/>
              </a:spcBef>
              <a:spcAft>
                <a:spcPts val="0"/>
              </a:spcAft>
              <a:buClr>
                <a:schemeClr val="dk1"/>
              </a:buClr>
              <a:buSzPts val="2400"/>
              <a:buFont typeface="Calibri"/>
              <a:buChar char="-"/>
            </a:pPr>
            <a:r>
              <a:rPr lang="en-US"/>
              <a:t>Analysis</a:t>
            </a:r>
            <a:endParaRPr/>
          </a:p>
          <a:p>
            <a:pPr indent="-257175" lvl="1" marL="557213" rtl="0" algn="l">
              <a:spcBef>
                <a:spcPts val="480"/>
              </a:spcBef>
              <a:spcAft>
                <a:spcPts val="0"/>
              </a:spcAft>
              <a:buClr>
                <a:schemeClr val="dk1"/>
              </a:buClr>
              <a:buSzPts val="2400"/>
              <a:buFont typeface="Calibri"/>
              <a:buChar char="-"/>
            </a:pPr>
            <a:r>
              <a:rPr lang="en-US"/>
              <a:t>Specification</a:t>
            </a:r>
            <a:endParaRPr/>
          </a:p>
          <a:p>
            <a:pPr indent="-257175" lvl="1" marL="557213" rtl="0" algn="l">
              <a:spcBef>
                <a:spcPts val="480"/>
              </a:spcBef>
              <a:spcAft>
                <a:spcPts val="0"/>
              </a:spcAft>
              <a:buClr>
                <a:schemeClr val="dk1"/>
              </a:buClr>
              <a:buSzPts val="2400"/>
              <a:buFont typeface="Calibri"/>
              <a:buChar char="-"/>
            </a:pPr>
            <a:r>
              <a:rPr lang="en-US"/>
              <a:t>Validation</a:t>
            </a:r>
            <a:endParaRPr/>
          </a:p>
          <a:p>
            <a:pPr indent="-342900" lvl="0" marL="342900" rtl="0" algn="l">
              <a:spcBef>
                <a:spcPts val="560"/>
              </a:spcBef>
              <a:spcAft>
                <a:spcPts val="0"/>
              </a:spcAft>
              <a:buClr>
                <a:schemeClr val="dk1"/>
              </a:buClr>
              <a:buSzPts val="2800"/>
              <a:buFont typeface="Calibri"/>
              <a:buAutoNum type="arabicPeriod"/>
            </a:pPr>
            <a:r>
              <a:rPr lang="en-US"/>
              <a:t>A representative requirements development process</a:t>
            </a:r>
            <a:endParaRPr/>
          </a:p>
          <a:p>
            <a:pPr indent="-342900" lvl="0" marL="342900" rtl="0" algn="l">
              <a:spcBef>
                <a:spcPts val="560"/>
              </a:spcBef>
              <a:spcAft>
                <a:spcPts val="0"/>
              </a:spcAft>
              <a:buClr>
                <a:schemeClr val="dk1"/>
              </a:buClr>
              <a:buSzPts val="2800"/>
              <a:buFont typeface="Calibri"/>
              <a:buAutoNum type="arabicPeriod"/>
            </a:pPr>
            <a:r>
              <a:rPr lang="en-US"/>
              <a:t>Requirements management</a:t>
            </a:r>
            <a:endParaRPr/>
          </a:p>
          <a:p>
            <a:pPr indent="-165100" lvl="0" marL="342900" rtl="0" algn="l">
              <a:spcBef>
                <a:spcPts val="560"/>
              </a:spcBef>
              <a:spcAft>
                <a:spcPts val="0"/>
              </a:spcAft>
              <a:buClr>
                <a:schemeClr val="dk1"/>
              </a:buClr>
              <a:buSzPts val="2800"/>
              <a:buFont typeface="Calibri"/>
              <a:buNone/>
            </a:pPr>
            <a:r>
              <a:t/>
            </a:r>
            <a:endParaRPr/>
          </a:p>
          <a:p>
            <a:pPr indent="-165100" lvl="0" marL="342900" rtl="0" algn="l">
              <a:spcBef>
                <a:spcPts val="560"/>
              </a:spcBef>
              <a:spcAft>
                <a:spcPts val="0"/>
              </a:spcAft>
              <a:buClr>
                <a:schemeClr val="dk1"/>
              </a:buClr>
              <a:buSzPts val="2800"/>
              <a:buFont typeface="Calibri"/>
              <a:buNone/>
            </a:pPr>
            <a:r>
              <a:t/>
            </a:r>
            <a:endParaRPr/>
          </a:p>
          <a:p>
            <a:pPr indent="-165100" lvl="0" marL="342900" rtl="0" algn="l">
              <a:spcBef>
                <a:spcPts val="560"/>
              </a:spcBef>
              <a:spcAft>
                <a:spcPts val="0"/>
              </a:spcAft>
              <a:buClr>
                <a:schemeClr val="dk1"/>
              </a:buClr>
              <a:buSzPts val="2800"/>
              <a:buFont typeface="Calibri"/>
              <a:buNone/>
            </a:pPr>
            <a:r>
              <a:t/>
            </a:r>
            <a:endParaRPr/>
          </a:p>
        </p:txBody>
      </p:sp>
      <p:sp>
        <p:nvSpPr>
          <p:cNvPr id="441" name="Google Shape;441;p3"/>
          <p:cNvSpPr txBox="1"/>
          <p:nvPr>
            <p:ph type="title"/>
          </p:nvPr>
        </p:nvSpPr>
        <p:spPr>
          <a:xfrm>
            <a:off x="2607506" y="-156412"/>
            <a:ext cx="5291137" cy="69499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br>
              <a:rPr b="1" lang="en-US" sz="3200">
                <a:solidFill>
                  <a:srgbClr val="0066B2"/>
                </a:solidFill>
                <a:latin typeface="Open Sans"/>
                <a:ea typeface="Open Sans"/>
                <a:cs typeface="Open Sans"/>
                <a:sym typeface="Open Sans"/>
              </a:rPr>
            </a:br>
            <a:r>
              <a:rPr b="1" lang="en-US" sz="3200">
                <a:solidFill>
                  <a:srgbClr val="0066B2"/>
                </a:solidFill>
                <a:latin typeface="Open Sans"/>
                <a:ea typeface="Open Sans"/>
                <a:cs typeface="Open Sans"/>
                <a:sym typeface="Open Sans"/>
              </a:rPr>
              <a:t>Contents</a:t>
            </a:r>
            <a:br>
              <a:rPr b="1" lang="en-US" sz="3200">
                <a:solidFill>
                  <a:srgbClr val="0066B2"/>
                </a:solidFill>
                <a:latin typeface="Open Sans"/>
                <a:ea typeface="Open Sans"/>
                <a:cs typeface="Open Sans"/>
                <a:sym typeface="Open Sans"/>
              </a:rPr>
            </a:br>
            <a:endParaRPr b="1" sz="3200">
              <a:solidFill>
                <a:srgbClr val="0066B2"/>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
          <p:cNvSpPr txBox="1"/>
          <p:nvPr>
            <p:ph type="title"/>
          </p:nvPr>
        </p:nvSpPr>
        <p:spPr>
          <a:xfrm>
            <a:off x="3476625" y="1123950"/>
            <a:ext cx="5667375" cy="7366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rgbClr val="0066B2"/>
              </a:buClr>
              <a:buSzPts val="1500"/>
              <a:buFont typeface="Open Sans"/>
              <a:buNone/>
            </a:pPr>
            <a:r>
              <a:rPr b="1" lang="en-US" sz="1500">
                <a:solidFill>
                  <a:srgbClr val="0066B2"/>
                </a:solidFill>
                <a:latin typeface="Open Sans"/>
                <a:ea typeface="Open Sans"/>
                <a:cs typeface="Open Sans"/>
                <a:sym typeface="Open Sans"/>
              </a:rPr>
              <a:t> </a:t>
            </a:r>
            <a:endParaRPr/>
          </a:p>
        </p:txBody>
      </p:sp>
      <p:sp>
        <p:nvSpPr>
          <p:cNvPr id="447" name="Google Shape;447;p4"/>
          <p:cNvSpPr txBox="1"/>
          <p:nvPr/>
        </p:nvSpPr>
        <p:spPr>
          <a:xfrm>
            <a:off x="2607506" y="0"/>
            <a:ext cx="6163515" cy="69499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rPr b="1" i="0" lang="en-US" sz="3200" u="none" cap="none" strike="noStrike">
                <a:solidFill>
                  <a:srgbClr val="0066B2"/>
                </a:solidFill>
                <a:latin typeface="Open Sans"/>
                <a:ea typeface="Open Sans"/>
                <a:cs typeface="Open Sans"/>
                <a:sym typeface="Open Sans"/>
              </a:rPr>
              <a:t>Requirements engineering</a:t>
            </a:r>
            <a:br>
              <a:rPr b="1" i="0" lang="en-US" sz="3200" u="none" cap="none" strike="noStrike">
                <a:solidFill>
                  <a:srgbClr val="0066B2"/>
                </a:solidFill>
                <a:latin typeface="Open Sans"/>
                <a:ea typeface="Open Sans"/>
                <a:cs typeface="Open Sans"/>
                <a:sym typeface="Open Sans"/>
              </a:rPr>
            </a:br>
            <a:r>
              <a:rPr b="1" i="0" lang="en-US" sz="3200" u="none" cap="none" strike="noStrike">
                <a:solidFill>
                  <a:srgbClr val="0066B2"/>
                </a:solidFill>
                <a:latin typeface="Open Sans"/>
                <a:ea typeface="Open Sans"/>
                <a:cs typeface="Open Sans"/>
                <a:sym typeface="Open Sans"/>
              </a:rPr>
              <a:t> good practices</a:t>
            </a:r>
            <a:endParaRPr/>
          </a:p>
        </p:txBody>
      </p:sp>
      <p:pic>
        <p:nvPicPr>
          <p:cNvPr id="448" name="Google Shape;448;p4"/>
          <p:cNvPicPr preferRelativeResize="0"/>
          <p:nvPr/>
        </p:nvPicPr>
        <p:blipFill rotWithShape="1">
          <a:blip r:embed="rId3">
            <a:alphaModFix/>
          </a:blip>
          <a:srcRect b="0" l="0" r="0" t="0"/>
          <a:stretch/>
        </p:blipFill>
        <p:spPr>
          <a:xfrm>
            <a:off x="1461154" y="1045141"/>
            <a:ext cx="5838534" cy="55112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
          <p:cNvSpPr txBox="1"/>
          <p:nvPr>
            <p:ph type="title"/>
          </p:nvPr>
        </p:nvSpPr>
        <p:spPr>
          <a:xfrm>
            <a:off x="3476625" y="1123950"/>
            <a:ext cx="5667375" cy="7366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rgbClr val="0066B2"/>
              </a:buClr>
              <a:buSzPts val="1500"/>
              <a:buFont typeface="Open Sans"/>
              <a:buNone/>
            </a:pPr>
            <a:r>
              <a:rPr b="1" lang="en-US" sz="1500">
                <a:solidFill>
                  <a:srgbClr val="0066B2"/>
                </a:solidFill>
                <a:latin typeface="Open Sans"/>
                <a:ea typeface="Open Sans"/>
                <a:cs typeface="Open Sans"/>
                <a:sym typeface="Open Sans"/>
              </a:rPr>
              <a:t> </a:t>
            </a:r>
            <a:endParaRPr/>
          </a:p>
        </p:txBody>
      </p:sp>
      <p:sp>
        <p:nvSpPr>
          <p:cNvPr id="454" name="Google Shape;454;p5"/>
          <p:cNvSpPr txBox="1"/>
          <p:nvPr/>
        </p:nvSpPr>
        <p:spPr>
          <a:xfrm>
            <a:off x="2607506" y="0"/>
            <a:ext cx="6163515" cy="69499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rPr b="1" i="0" lang="en-US" sz="3200" u="none" cap="none" strike="noStrike">
                <a:solidFill>
                  <a:srgbClr val="0066B2"/>
                </a:solidFill>
                <a:latin typeface="Open Sans"/>
                <a:ea typeface="Open Sans"/>
                <a:cs typeface="Open Sans"/>
                <a:sym typeface="Open Sans"/>
              </a:rPr>
              <a:t>Requirements engineering</a:t>
            </a:r>
            <a:br>
              <a:rPr b="1" i="0" lang="en-US" sz="3200" u="none" cap="none" strike="noStrike">
                <a:solidFill>
                  <a:srgbClr val="0066B2"/>
                </a:solidFill>
                <a:latin typeface="Open Sans"/>
                <a:ea typeface="Open Sans"/>
                <a:cs typeface="Open Sans"/>
                <a:sym typeface="Open Sans"/>
              </a:rPr>
            </a:br>
            <a:r>
              <a:rPr b="1" i="0" lang="en-US" sz="3200" u="none" cap="none" strike="noStrike">
                <a:solidFill>
                  <a:srgbClr val="0066B2"/>
                </a:solidFill>
                <a:latin typeface="Open Sans"/>
                <a:ea typeface="Open Sans"/>
                <a:cs typeface="Open Sans"/>
                <a:sym typeface="Open Sans"/>
              </a:rPr>
              <a:t> good practices</a:t>
            </a:r>
            <a:endParaRPr/>
          </a:p>
        </p:txBody>
      </p:sp>
      <p:pic>
        <p:nvPicPr>
          <p:cNvPr id="455" name="Google Shape;455;p5"/>
          <p:cNvPicPr preferRelativeResize="0"/>
          <p:nvPr/>
        </p:nvPicPr>
        <p:blipFill rotWithShape="1">
          <a:blip r:embed="rId3">
            <a:alphaModFix/>
          </a:blip>
          <a:srcRect b="0" l="0" r="0" t="0"/>
          <a:stretch/>
        </p:blipFill>
        <p:spPr>
          <a:xfrm>
            <a:off x="28280" y="1123950"/>
            <a:ext cx="9144000" cy="54377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
          <p:cNvSpPr txBox="1"/>
          <p:nvPr>
            <p:ph type="title"/>
          </p:nvPr>
        </p:nvSpPr>
        <p:spPr>
          <a:xfrm>
            <a:off x="3476625" y="1123950"/>
            <a:ext cx="5667375" cy="7366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rgbClr val="0066B2"/>
              </a:buClr>
              <a:buSzPts val="1500"/>
              <a:buFont typeface="Open Sans"/>
              <a:buNone/>
            </a:pPr>
            <a:r>
              <a:rPr b="1" lang="en-US" sz="1500">
                <a:solidFill>
                  <a:srgbClr val="0066B2"/>
                </a:solidFill>
                <a:latin typeface="Open Sans"/>
                <a:ea typeface="Open Sans"/>
                <a:cs typeface="Open Sans"/>
                <a:sym typeface="Open Sans"/>
              </a:rPr>
              <a:t> </a:t>
            </a:r>
            <a:endParaRPr/>
          </a:p>
        </p:txBody>
      </p:sp>
      <p:sp>
        <p:nvSpPr>
          <p:cNvPr id="461" name="Google Shape;461;p6"/>
          <p:cNvSpPr txBox="1"/>
          <p:nvPr/>
        </p:nvSpPr>
        <p:spPr>
          <a:xfrm>
            <a:off x="2607506" y="0"/>
            <a:ext cx="6163515" cy="69499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rPr b="1" i="0" lang="en-US" sz="3200" u="none" cap="none" strike="noStrike">
                <a:solidFill>
                  <a:srgbClr val="0066B2"/>
                </a:solidFill>
                <a:latin typeface="Open Sans"/>
                <a:ea typeface="Open Sans"/>
                <a:cs typeface="Open Sans"/>
                <a:sym typeface="Open Sans"/>
              </a:rPr>
              <a:t>Requirements engineering</a:t>
            </a:r>
            <a:br>
              <a:rPr b="1" i="0" lang="en-US" sz="3200" u="none" cap="none" strike="noStrike">
                <a:solidFill>
                  <a:srgbClr val="0066B2"/>
                </a:solidFill>
                <a:latin typeface="Open Sans"/>
                <a:ea typeface="Open Sans"/>
                <a:cs typeface="Open Sans"/>
                <a:sym typeface="Open Sans"/>
              </a:rPr>
            </a:br>
            <a:r>
              <a:rPr b="1" i="0" lang="en-US" sz="3200" u="none" cap="none" strike="noStrike">
                <a:solidFill>
                  <a:srgbClr val="0066B2"/>
                </a:solidFill>
                <a:latin typeface="Open Sans"/>
                <a:ea typeface="Open Sans"/>
                <a:cs typeface="Open Sans"/>
                <a:sym typeface="Open Sans"/>
              </a:rPr>
              <a:t> good practices</a:t>
            </a:r>
            <a:endParaRPr/>
          </a:p>
        </p:txBody>
      </p:sp>
      <p:pic>
        <p:nvPicPr>
          <p:cNvPr id="462" name="Google Shape;462;p6"/>
          <p:cNvPicPr preferRelativeResize="0"/>
          <p:nvPr/>
        </p:nvPicPr>
        <p:blipFill rotWithShape="1">
          <a:blip r:embed="rId3">
            <a:alphaModFix/>
          </a:blip>
          <a:srcRect b="0" l="0" r="0" t="0"/>
          <a:stretch/>
        </p:blipFill>
        <p:spPr>
          <a:xfrm>
            <a:off x="0" y="1269912"/>
            <a:ext cx="9144000" cy="331893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
          <p:cNvSpPr txBox="1"/>
          <p:nvPr>
            <p:ph type="title"/>
          </p:nvPr>
        </p:nvSpPr>
        <p:spPr>
          <a:xfrm>
            <a:off x="3476625" y="1123950"/>
            <a:ext cx="5667375" cy="7366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rgbClr val="0066B2"/>
              </a:buClr>
              <a:buSzPts val="1500"/>
              <a:buFont typeface="Open Sans"/>
              <a:buNone/>
            </a:pPr>
            <a:r>
              <a:rPr b="1" lang="en-US" sz="1500">
                <a:solidFill>
                  <a:srgbClr val="0066B2"/>
                </a:solidFill>
                <a:latin typeface="Open Sans"/>
                <a:ea typeface="Open Sans"/>
                <a:cs typeface="Open Sans"/>
                <a:sym typeface="Open Sans"/>
              </a:rPr>
              <a:t> </a:t>
            </a:r>
            <a:endParaRPr/>
          </a:p>
        </p:txBody>
      </p:sp>
      <p:sp>
        <p:nvSpPr>
          <p:cNvPr id="468" name="Google Shape;468;p7"/>
          <p:cNvSpPr txBox="1"/>
          <p:nvPr/>
        </p:nvSpPr>
        <p:spPr>
          <a:xfrm>
            <a:off x="2607506" y="0"/>
            <a:ext cx="6163515" cy="69499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rPr b="1" i="0" lang="en-US" sz="3200" u="none" cap="none" strike="noStrike">
                <a:solidFill>
                  <a:srgbClr val="0066B2"/>
                </a:solidFill>
                <a:latin typeface="Open Sans"/>
                <a:ea typeface="Open Sans"/>
                <a:cs typeface="Open Sans"/>
                <a:sym typeface="Open Sans"/>
              </a:rPr>
              <a:t>Requirements engineering</a:t>
            </a:r>
            <a:br>
              <a:rPr b="1" i="0" lang="en-US" sz="3200" u="none" cap="none" strike="noStrike">
                <a:solidFill>
                  <a:srgbClr val="0066B2"/>
                </a:solidFill>
                <a:latin typeface="Open Sans"/>
                <a:ea typeface="Open Sans"/>
                <a:cs typeface="Open Sans"/>
                <a:sym typeface="Open Sans"/>
              </a:rPr>
            </a:br>
            <a:r>
              <a:rPr b="1" i="0" lang="en-US" sz="3200" u="none" cap="none" strike="noStrike">
                <a:solidFill>
                  <a:srgbClr val="0066B2"/>
                </a:solidFill>
                <a:latin typeface="Open Sans"/>
                <a:ea typeface="Open Sans"/>
                <a:cs typeface="Open Sans"/>
                <a:sym typeface="Open Sans"/>
              </a:rPr>
              <a:t> good practices</a:t>
            </a:r>
            <a:endParaRPr/>
          </a:p>
        </p:txBody>
      </p:sp>
      <p:pic>
        <p:nvPicPr>
          <p:cNvPr id="469" name="Google Shape;469;p7"/>
          <p:cNvPicPr preferRelativeResize="0"/>
          <p:nvPr/>
        </p:nvPicPr>
        <p:blipFill rotWithShape="1">
          <a:blip r:embed="rId3">
            <a:alphaModFix/>
          </a:blip>
          <a:srcRect b="0" l="0" r="0" t="0"/>
          <a:stretch/>
        </p:blipFill>
        <p:spPr>
          <a:xfrm>
            <a:off x="0" y="1269912"/>
            <a:ext cx="9144000" cy="33189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8"/>
          <p:cNvSpPr txBox="1"/>
          <p:nvPr>
            <p:ph type="title"/>
          </p:nvPr>
        </p:nvSpPr>
        <p:spPr>
          <a:xfrm>
            <a:off x="2229972" y="-12032"/>
            <a:ext cx="6811962" cy="83109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rPr b="1" lang="en-US" sz="3200">
                <a:solidFill>
                  <a:srgbClr val="0066B2"/>
                </a:solidFill>
                <a:latin typeface="Open Sans"/>
                <a:ea typeface="Open Sans"/>
                <a:cs typeface="Open Sans"/>
                <a:sym typeface="Open Sans"/>
              </a:rPr>
              <a:t>A requirements development process framework</a:t>
            </a:r>
            <a:endParaRPr/>
          </a:p>
        </p:txBody>
      </p:sp>
      <p:pic>
        <p:nvPicPr>
          <p:cNvPr id="475" name="Google Shape;475;p8"/>
          <p:cNvPicPr preferRelativeResize="0"/>
          <p:nvPr/>
        </p:nvPicPr>
        <p:blipFill rotWithShape="1">
          <a:blip r:embed="rId3">
            <a:alphaModFix/>
          </a:blip>
          <a:srcRect b="0" l="0" r="0" t="0"/>
          <a:stretch/>
        </p:blipFill>
        <p:spPr>
          <a:xfrm>
            <a:off x="841121" y="1491915"/>
            <a:ext cx="7393480" cy="2177716"/>
          </a:xfrm>
          <a:prstGeom prst="rect">
            <a:avLst/>
          </a:prstGeom>
          <a:noFill/>
          <a:ln>
            <a:noFill/>
          </a:ln>
        </p:spPr>
      </p:pic>
      <p:sp>
        <p:nvSpPr>
          <p:cNvPr id="476" name="Google Shape;476;p8"/>
          <p:cNvSpPr txBox="1"/>
          <p:nvPr/>
        </p:nvSpPr>
        <p:spPr>
          <a:xfrm>
            <a:off x="1046375" y="3912124"/>
            <a:ext cx="7626285"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rgbClr val="242021"/>
                </a:solidFill>
                <a:latin typeface="Quattrocento Sans"/>
                <a:ea typeface="Quattrocento Sans"/>
                <a:cs typeface="Quattrocento Sans"/>
                <a:sym typeface="Quattrocento Sans"/>
              </a:rPr>
              <a:t>Don’t expect to perform these activities in a simple linear, one-pass sequence, though. In practice, these activities are interwoven, incremental, and iterative</a:t>
            </a:r>
            <a:endParaRPr/>
          </a:p>
          <a:p>
            <a:pPr indent="0" lvl="0" marL="0" marR="0" rtl="0" algn="just">
              <a:spcBef>
                <a:spcPts val="0"/>
              </a:spcBef>
              <a:spcAft>
                <a:spcPts val="0"/>
              </a:spcAft>
              <a:buNone/>
            </a:pPr>
            <a:r>
              <a:rPr b="0" i="0" lang="en-US" sz="1800" u="none" cap="none" strike="noStrike">
                <a:solidFill>
                  <a:schemeClr val="dk1"/>
                </a:solidFill>
                <a:latin typeface="Calibri"/>
                <a:ea typeface="Calibri"/>
                <a:cs typeface="Calibri"/>
                <a:sym typeface="Calibri"/>
              </a:rPr>
              <a:t> </a:t>
            </a: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9"/>
          <p:cNvSpPr txBox="1"/>
          <p:nvPr>
            <p:ph type="title"/>
          </p:nvPr>
        </p:nvSpPr>
        <p:spPr>
          <a:xfrm>
            <a:off x="2229972" y="-12032"/>
            <a:ext cx="6811962" cy="83109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66B2"/>
              </a:buClr>
              <a:buSzPts val="3200"/>
              <a:buFont typeface="Open Sans"/>
              <a:buNone/>
            </a:pPr>
            <a:r>
              <a:rPr b="1" lang="en-US" sz="3200">
                <a:solidFill>
                  <a:srgbClr val="0066B2"/>
                </a:solidFill>
                <a:latin typeface="Open Sans"/>
                <a:ea typeface="Open Sans"/>
                <a:cs typeface="Open Sans"/>
                <a:sym typeface="Open Sans"/>
              </a:rPr>
              <a:t>A requirements development process framework</a:t>
            </a:r>
            <a:endParaRPr/>
          </a:p>
        </p:txBody>
      </p:sp>
      <p:sp>
        <p:nvSpPr>
          <p:cNvPr id="482" name="Google Shape;482;p9"/>
          <p:cNvSpPr txBox="1"/>
          <p:nvPr/>
        </p:nvSpPr>
        <p:spPr>
          <a:xfrm>
            <a:off x="504333" y="1253765"/>
            <a:ext cx="7626285" cy="39703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rgbClr val="242021"/>
                </a:solidFill>
                <a:latin typeface="Quattrocento Sans"/>
                <a:ea typeface="Quattrocento Sans"/>
                <a:cs typeface="Quattrocento Sans"/>
                <a:sym typeface="Quattrocento Sans"/>
              </a:rPr>
              <a:t>If you’re the BA, you’ll be asking customers questions, listening to what they say, and watching what they do (elicitation). You’ll process this information to understand it, classify it in various categories, and relate the customer needs to possible software requirements (analysis). Your analysis might lead you to realize that you need to clarify some requirements, so you go back and do more elicitation. You’ll then structure the customer input and derived requirements as written requirement statements and diagrams (specification). While writing requirements, you might need to go back and do some additional analysis to close gaps in your knowledge. Next, you’ll ask some  stakeholders to confirm that what you’ve captured is accurate and complete and to correct any errors (validation).</a:t>
            </a:r>
            <a:endParaRPr/>
          </a:p>
          <a:p>
            <a:pPr indent="0" lvl="0" marL="0" marR="0" rtl="0" algn="just">
              <a:spcBef>
                <a:spcPts val="0"/>
              </a:spcBef>
              <a:spcAft>
                <a:spcPts val="0"/>
              </a:spcAft>
              <a:buNone/>
            </a:pP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Theme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Theme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2018-04-23T08:23:48Z</dcterms:created>
  <dc:creator>Huong</dc:creator>
</cp:coreProperties>
</file>