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306" r:id="rId4"/>
    <p:sldId id="308" r:id="rId5"/>
    <p:sldId id="309" r:id="rId6"/>
    <p:sldId id="307" r:id="rId7"/>
    <p:sldId id="27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959" autoAdjust="0"/>
  </p:normalViewPr>
  <p:slideViewPr>
    <p:cSldViewPr>
      <p:cViewPr varScale="1">
        <p:scale>
          <a:sx n="100" d="100"/>
          <a:sy n="100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Documenting the requirements (chapter 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F68-D1A6-9E43-8A76-DD3B76C8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Why is documenting the requirements?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19EC-E8EA-4A47-9537-CBB5BAF7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result of requirements development is a documented agreement among stakeholders  about the product to be built. </a:t>
            </a:r>
          </a:p>
          <a:p>
            <a:r>
              <a:rPr lang="en-US" dirty="0"/>
              <a:t>The product’s functional and nonfunctional requirements often are stored in a software requirements specification, or SRS, which is delivered to those who must design, build, and verify the solution.</a:t>
            </a:r>
          </a:p>
          <a:p>
            <a:r>
              <a:rPr lang="en-US" dirty="0"/>
              <a:t>You can represent software requirements in several ways, including:</a:t>
            </a:r>
          </a:p>
          <a:p>
            <a:pPr lvl="1"/>
            <a:r>
              <a:rPr lang="en-US" dirty="0"/>
              <a:t> Well-structured and carefully written natural language.</a:t>
            </a:r>
          </a:p>
          <a:p>
            <a:pPr lvl="1"/>
            <a:r>
              <a:rPr lang="en-US" dirty="0"/>
              <a:t> Visual models that illustrate transformational processes, system states and changes between them, data relationships, logic flows, and the like. </a:t>
            </a:r>
          </a:p>
          <a:p>
            <a:pPr lvl="1"/>
            <a:r>
              <a:rPr lang="en-US" dirty="0"/>
              <a:t>Formal specifications that define requirements by using mathematically precise specification languages. </a:t>
            </a:r>
          </a:p>
        </p:txBody>
      </p:sp>
    </p:spTree>
    <p:extLst>
      <p:ext uri="{BB962C8B-B14F-4D97-AF65-F5344CB8AC3E}">
        <p14:creationId xmlns:p14="http://schemas.microsoft.com/office/powerpoint/2010/main" val="9801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DB5B-CB2C-9246-AD88-CF895DF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software requirements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6A32-E20F-F847-97D1-134D7D35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sometimes called a business  requirements document (BRD), functional specification, product specification, system specification, or simply  requirements document. </a:t>
            </a:r>
          </a:p>
          <a:p>
            <a:r>
              <a:rPr lang="en-US" sz="2800" dirty="0"/>
              <a:t> Audiences:  </a:t>
            </a:r>
          </a:p>
          <a:p>
            <a:pPr lvl="1"/>
            <a:r>
              <a:rPr lang="en-US" sz="2400" dirty="0"/>
              <a:t>Customers, </a:t>
            </a:r>
          </a:p>
          <a:p>
            <a:pPr lvl="1"/>
            <a:r>
              <a:rPr lang="en-US" sz="2400" dirty="0"/>
              <a:t>Project managers , </a:t>
            </a:r>
          </a:p>
          <a:p>
            <a:pPr lvl="1"/>
            <a:r>
              <a:rPr lang="en-US" sz="2400" dirty="0"/>
              <a:t>Dev teams, Testers, Maintenance &amp; support staff,</a:t>
            </a:r>
          </a:p>
          <a:p>
            <a:pPr lvl="1"/>
            <a:r>
              <a:rPr lang="en-US" sz="2400" dirty="0"/>
              <a:t>Documentation writers, Training personnel, </a:t>
            </a:r>
          </a:p>
          <a:p>
            <a:pPr lvl="1"/>
            <a:r>
              <a:rPr lang="en-US" sz="2400" dirty="0"/>
              <a:t>Legal staff, Subcontractors,..</a:t>
            </a:r>
          </a:p>
        </p:txBody>
      </p:sp>
    </p:spTree>
    <p:extLst>
      <p:ext uri="{BB962C8B-B14F-4D97-AF65-F5344CB8AC3E}">
        <p14:creationId xmlns:p14="http://schemas.microsoft.com/office/powerpoint/2010/main" val="56649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DB5B-CB2C-9246-AD88-CF895DF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software requirements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6A32-E20F-F847-97D1-134D7D35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specifications?</a:t>
            </a:r>
          </a:p>
          <a:p>
            <a:r>
              <a:rPr lang="en-US" dirty="0"/>
              <a:t>How to organize and write SRS</a:t>
            </a:r>
          </a:p>
          <a:p>
            <a:r>
              <a:rPr lang="en-US" dirty="0"/>
              <a:t>Purpose, how to do?</a:t>
            </a:r>
          </a:p>
          <a:p>
            <a:pPr lvl="1"/>
            <a:r>
              <a:rPr lang="en-US" dirty="0"/>
              <a:t>Labeling requirements</a:t>
            </a:r>
          </a:p>
          <a:p>
            <a:pPr lvl="1"/>
            <a:r>
              <a:rPr lang="en-US" dirty="0"/>
              <a:t>Sequence number </a:t>
            </a:r>
          </a:p>
          <a:p>
            <a:pPr lvl="1"/>
            <a:r>
              <a:rPr lang="en-US" dirty="0"/>
              <a:t>Hierarchical numbering </a:t>
            </a:r>
          </a:p>
          <a:p>
            <a:pPr lvl="1"/>
            <a:r>
              <a:rPr lang="en-US" dirty="0"/>
              <a:t>..</a:t>
            </a:r>
          </a:p>
          <a:p>
            <a:r>
              <a:rPr lang="en-US" dirty="0"/>
              <a:t>Dealing with incompleteness </a:t>
            </a:r>
          </a:p>
          <a:p>
            <a:r>
              <a:rPr lang="en-US" dirty="0"/>
              <a:t>User interfaces and the SRS </a:t>
            </a:r>
          </a:p>
        </p:txBody>
      </p:sp>
    </p:spTree>
    <p:extLst>
      <p:ext uri="{BB962C8B-B14F-4D97-AF65-F5344CB8AC3E}">
        <p14:creationId xmlns:p14="http://schemas.microsoft.com/office/powerpoint/2010/main" val="26575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DB5B-CB2C-9246-AD88-CF895DF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software requirements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4A26B-FBB3-B74A-B0B8-9C68A10D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8" y="1181013"/>
            <a:ext cx="4212422" cy="402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2AF41-5E5F-4942-B5DE-4910D48C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30" y="1228675"/>
            <a:ext cx="4083082" cy="29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8925-6794-9546-BBD4-32A66F94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Requirements specification on Agile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8719-3724-564B-A9FA-A9404336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extent to which just-in-time informal verbal and visual communication between customers and developers can supply the necessary details to permit the correct  implementation of each user requirement </a:t>
            </a:r>
          </a:p>
          <a:p>
            <a:r>
              <a:rPr lang="en-US" sz="2400" dirty="0"/>
              <a:t>The extent to which informal communication methods can keep the team effectively  synchronized across time and space </a:t>
            </a:r>
          </a:p>
          <a:p>
            <a:r>
              <a:rPr lang="en-US" sz="2400" dirty="0"/>
              <a:t>The extent to which it is valuable or necessary to retain requirements knowledge for future enhancement, maintenance, application reengineering, verification, statutory and audit  mandates, product certification, or contractual satisfaction </a:t>
            </a:r>
          </a:p>
          <a:p>
            <a:r>
              <a:rPr lang="en-US" sz="2400" dirty="0"/>
              <a:t>The extent to which acceptance tests can serve as effective replacements for descriptions of the expected system capabilities and behaviors</a:t>
            </a:r>
          </a:p>
          <a:p>
            <a:r>
              <a:rPr lang="en-US" sz="2400" dirty="0"/>
              <a:t>The extent to which human memories can replace written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03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4095</TotalTime>
  <Words>338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02_Integration Management</vt:lpstr>
      <vt:lpstr>Software requirements (swr302)</vt:lpstr>
      <vt:lpstr>Why is documenting the requirements?</vt:lpstr>
      <vt:lpstr>The software requirements specification</vt:lpstr>
      <vt:lpstr>The software requirements specification</vt:lpstr>
      <vt:lpstr>The software requirements specification</vt:lpstr>
      <vt:lpstr>Requirements specification on Agile projects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334</cp:revision>
  <cp:lastPrinted>2021-04-05T14:49:05Z</cp:lastPrinted>
  <dcterms:created xsi:type="dcterms:W3CDTF">2014-07-26T10:22:45Z</dcterms:created>
  <dcterms:modified xsi:type="dcterms:W3CDTF">2021-09-27T04:45:56Z</dcterms:modified>
</cp:coreProperties>
</file>