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274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8"/>
    <p:restoredTop sz="81040" autoAdjust="0"/>
  </p:normalViewPr>
  <p:slideViewPr>
    <p:cSldViewPr>
      <p:cViewPr varScale="1">
        <p:scale>
          <a:sx n="77" d="100"/>
          <a:sy n="77" d="100"/>
        </p:scale>
        <p:origin x="14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9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Rigorous: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ngặt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7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Bewildering: </a:t>
            </a:r>
            <a:r>
              <a:rPr lang="en-US" dirty="0" err="1"/>
              <a:t>hoang</a:t>
            </a:r>
            <a:r>
              <a:rPr lang="en-US" dirty="0"/>
              <a:t> </a:t>
            </a:r>
            <a:r>
              <a:rPr lang="en-US" dirty="0" err="1"/>
              <a:t>mang</a:t>
            </a:r>
            <a:endParaRPr lang="en-US" dirty="0"/>
          </a:p>
          <a:p>
            <a:r>
              <a:rPr lang="en-US" dirty="0"/>
              <a:t>Novice: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6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Specifying data requirements</a:t>
            </a:r>
          </a:p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(chapter 13)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F68-D1A6-9E43-8A76-DD3B76C8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 data relationships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19EC-E8EA-4A47-9537-CBB5BAF7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8229599" cy="5470122"/>
          </a:xfrm>
        </p:spPr>
        <p:txBody>
          <a:bodyPr>
            <a:normAutofit/>
          </a:bodyPr>
          <a:lstStyle/>
          <a:p>
            <a:r>
              <a:rPr lang="en-US" sz="2400" dirty="0"/>
              <a:t>Purpose: understand and communicate the data components of the business or the system, without implying that the product will necessarily even include a DB</a:t>
            </a:r>
          </a:p>
          <a:p>
            <a:r>
              <a:rPr lang="en-US" sz="2400" dirty="0"/>
              <a:t>How to build ERD (remind) and class diagram?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447AE-95FD-F142-BE9C-96DD1D14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68893"/>
            <a:ext cx="5594398" cy="4189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AF45F-8180-D146-8C53-427172D30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062" y="3789040"/>
            <a:ext cx="1270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0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E0A6-113C-444C-94DB-81ECE596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1BBD-C1F4-D640-9F2F-33DB3B5F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13725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of detailed information about the data entities used in an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58C97-53D6-D343-B85C-352C0CA3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4" y="1988840"/>
            <a:ext cx="76508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C59B-4653-254E-BB5D-771BEFE9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6774-555E-B34B-A8F7-6FD9C553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When performing data analysis, you can map various information representations against one another to find gaps, errors, and inconsistencies.</a:t>
            </a:r>
          </a:p>
          <a:p>
            <a:r>
              <a:rPr lang="en-US" dirty="0"/>
              <a:t>The entities in your entity-relationship diagram are likely defined in the data dictionary. </a:t>
            </a:r>
          </a:p>
          <a:p>
            <a:r>
              <a:rPr lang="en-US" dirty="0"/>
              <a:t>The data flows and stores in your DFD are probably found somewhere in your ERD, as well as in the data dictionary. </a:t>
            </a:r>
          </a:p>
          <a:p>
            <a:r>
              <a:rPr lang="en-US" dirty="0"/>
              <a:t>The display fields found in a report specification also should appear in the data dictionary.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data analysis, you can compare these complementary views to identify errors and further refine your data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1630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AD11-14C0-A640-8A9F-90108B8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8D40-717A-924F-BB88-697F1E48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27407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CRUD (Create, Read, Update, and Delete) matrix is a rigorous data analysis technique for detecting missing requirements. </a:t>
            </a:r>
          </a:p>
          <a:p>
            <a:r>
              <a:rPr lang="en-US" dirty="0"/>
              <a:t>A CRUD matrix correlates system actions with data entities to show where and how each significant data entity is created, read, updated, and deleted.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2ED4F-6028-5F4D-9D4B-C72DBFEA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45" y="3429000"/>
            <a:ext cx="739821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ACB-7085-B747-B3AD-50BEAB1F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reports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ABC5-89FD-F244-A96F-AB865872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generate reports from one or more databases, files, or other information sources. </a:t>
            </a:r>
          </a:p>
          <a:p>
            <a:r>
              <a:rPr lang="en-US" dirty="0"/>
              <a:t>Reports can consist of traditional tabular presentations of rows and columns of data, charts and graphs of all types, or any combination </a:t>
            </a:r>
          </a:p>
          <a:p>
            <a:r>
              <a:rPr lang="en-US" dirty="0"/>
              <a:t>Exploring the content and format of the reports needed is  an important aspect of requirements development</a:t>
            </a:r>
          </a:p>
        </p:txBody>
      </p:sp>
    </p:spTree>
    <p:extLst>
      <p:ext uri="{BB962C8B-B14F-4D97-AF65-F5344CB8AC3E}">
        <p14:creationId xmlns:p14="http://schemas.microsoft.com/office/powerpoint/2010/main" val="332478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ACB-7085-B747-B3AD-50BEAB1F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reports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ABC5-89FD-F244-A96F-AB865872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Eliciting reporting requirements</a:t>
            </a:r>
          </a:p>
          <a:p>
            <a:r>
              <a:rPr lang="en-US" dirty="0"/>
              <a:t>Report specification considerations </a:t>
            </a:r>
          </a:p>
          <a:p>
            <a:pPr lvl="1"/>
            <a:r>
              <a:rPr lang="en-US" sz="3200" dirty="0"/>
              <a:t>Consider other variations </a:t>
            </a:r>
          </a:p>
          <a:p>
            <a:pPr lvl="1"/>
            <a:r>
              <a:rPr lang="en-US" sz="3200" dirty="0"/>
              <a:t>Find the data </a:t>
            </a:r>
          </a:p>
          <a:p>
            <a:pPr lvl="1"/>
            <a:r>
              <a:rPr lang="en-US" sz="3200" dirty="0"/>
              <a:t>Anticipate growth </a:t>
            </a:r>
          </a:p>
          <a:p>
            <a:pPr lvl="1"/>
            <a:r>
              <a:rPr lang="en-US" sz="3200" dirty="0"/>
              <a:t>Look for similarities</a:t>
            </a:r>
          </a:p>
          <a:p>
            <a:pPr lvl="1"/>
            <a:r>
              <a:rPr lang="en-US" sz="3200" dirty="0"/>
              <a:t>Distinguish static and dynamic reports </a:t>
            </a:r>
          </a:p>
          <a:p>
            <a:pPr lvl="1"/>
            <a:r>
              <a:rPr lang="en-US" sz="3200" dirty="0"/>
              <a:t>Prototype reports </a:t>
            </a:r>
          </a:p>
          <a:p>
            <a:r>
              <a:rPr lang="en-US" dirty="0"/>
              <a:t>A report specification template: page 255</a:t>
            </a:r>
          </a:p>
        </p:txBody>
      </p:sp>
    </p:spTree>
    <p:extLst>
      <p:ext uri="{BB962C8B-B14F-4D97-AF65-F5344CB8AC3E}">
        <p14:creationId xmlns:p14="http://schemas.microsoft.com/office/powerpoint/2010/main" val="257605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EEB4-5B52-A843-A0BD-EEFFC102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reporting 1/2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7CE2D-EBDE-FF40-A685-D41EBC54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6" y="904305"/>
            <a:ext cx="7990245" cy="55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EEB4-5B52-A843-A0BD-EEFFC102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reporting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9233-156E-B147-AFE8-65F8D8DD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dirty="0"/>
              <a:t>A dashboard is a screen display or printed report that uses multiple textual and/or graphical  representations of data to provide a consolidated, multidimensional view of what is going on in an organization or a process</a:t>
            </a:r>
          </a:p>
          <a:p>
            <a:r>
              <a:rPr lang="en-US" sz="2800" dirty="0"/>
              <a:t>Purpose</a:t>
            </a:r>
          </a:p>
          <a:p>
            <a:pPr lvl="1"/>
            <a:r>
              <a:rPr lang="en-US" dirty="0"/>
              <a:t>pull together information about sales, expenses, key performance indicators (KPIs), and the like. </a:t>
            </a:r>
          </a:p>
          <a:p>
            <a:pPr lvl="1"/>
            <a:r>
              <a:rPr lang="en-US" dirty="0"/>
              <a:t>Stock trading applications display a  bewildering (to the novice) array of charts and data that the skilled eye can scan and process at a glance</a:t>
            </a:r>
          </a:p>
        </p:txBody>
      </p:sp>
    </p:spTree>
    <p:extLst>
      <p:ext uri="{BB962C8B-B14F-4D97-AF65-F5344CB8AC3E}">
        <p14:creationId xmlns:p14="http://schemas.microsoft.com/office/powerpoint/2010/main" val="25185012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7118</TotalTime>
  <Words>421</Words>
  <Application>Microsoft Macintosh PowerPoint</Application>
  <PresentationFormat>On-screen Show (4:3)</PresentationFormat>
  <Paragraphs>44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Session 02_Integration Management</vt:lpstr>
      <vt:lpstr>Software requirements (swr302)</vt:lpstr>
      <vt:lpstr>Modeling data relationships</vt:lpstr>
      <vt:lpstr>The data dictionary</vt:lpstr>
      <vt:lpstr>Data analysis 1/2</vt:lpstr>
      <vt:lpstr>Data analysis 2/2</vt:lpstr>
      <vt:lpstr>Specifying reports 1/2</vt:lpstr>
      <vt:lpstr>Specifying reports 2/2</vt:lpstr>
      <vt:lpstr>Dashboard reporting 1/2</vt:lpstr>
      <vt:lpstr>Dashboard reporting 2/2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364</cp:revision>
  <cp:lastPrinted>2021-04-05T14:49:05Z</cp:lastPrinted>
  <dcterms:created xsi:type="dcterms:W3CDTF">2014-07-26T10:22:45Z</dcterms:created>
  <dcterms:modified xsi:type="dcterms:W3CDTF">2022-02-17T01:21:11Z</dcterms:modified>
</cp:coreProperties>
</file>