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74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959" autoAdjust="0"/>
  </p:normalViewPr>
  <p:slideViewPr>
    <p:cSldViewPr>
      <p:cViewPr varScale="1">
        <p:scale>
          <a:sx n="100" d="100"/>
          <a:sy n="100" d="100"/>
        </p:scale>
        <p:origin x="24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70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7" name="Rectangle 1056">
            <a:extLst>
              <a:ext uri="{FF2B5EF4-FFF2-40B4-BE49-F238E27FC236}">
                <a16:creationId xmlns:a16="http://schemas.microsoft.com/office/drawing/2014/main" id="{6D8897F3-98FC-2A45-A0E4-6D26C45C0F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D2D00-8E77-AA4D-BAA9-82CD17AAF191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539553" y="3143248"/>
            <a:ext cx="7560840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Beyond functionality</a:t>
            </a:r>
          </a:p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(chapter 14)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C04D-C67A-C440-AD51-09E486A8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473F7-8232-244E-994F-5812CF6A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55848"/>
            <a:ext cx="8255846" cy="427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411D-235A-AE48-8C64-6D0061C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&amp; Defining quality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1E86-7660-7E46-9DD6-38BD7536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Exploring quality attributes</a:t>
            </a:r>
          </a:p>
          <a:p>
            <a:pPr lvl="1"/>
            <a:r>
              <a:rPr lang="en-US" dirty="0"/>
              <a:t>Step 1: Start with a broad taxonomy </a:t>
            </a:r>
          </a:p>
          <a:p>
            <a:pPr lvl="1"/>
            <a:r>
              <a:rPr lang="en-US" dirty="0"/>
              <a:t>Step 2: Reduce the list</a:t>
            </a:r>
          </a:p>
          <a:p>
            <a:pPr lvl="1"/>
            <a:r>
              <a:rPr lang="en-US" dirty="0"/>
              <a:t>Step 3: Prioritize the attributes</a:t>
            </a:r>
          </a:p>
          <a:p>
            <a:pPr lvl="1"/>
            <a:r>
              <a:rPr lang="en-US" dirty="0"/>
              <a:t>Step 4: Elicit specific expectations for each attribute </a:t>
            </a:r>
          </a:p>
          <a:p>
            <a:pPr lvl="1"/>
            <a:r>
              <a:rPr lang="en-US" dirty="0"/>
              <a:t>Step 5: Specify well-structured quality requirements </a:t>
            </a:r>
          </a:p>
          <a:p>
            <a:r>
              <a:rPr lang="en-US" dirty="0"/>
              <a:t>Defining quality requirements</a:t>
            </a:r>
          </a:p>
          <a:p>
            <a:pPr lvl="1"/>
            <a:r>
              <a:rPr lang="en-US" dirty="0"/>
              <a:t>External quality attributes: Availability, </a:t>
            </a:r>
            <a:r>
              <a:rPr lang="en-US" dirty="0" err="1"/>
              <a:t>Installability</a:t>
            </a:r>
            <a:r>
              <a:rPr lang="en-US" dirty="0"/>
              <a:t>, Integrity, Interoperability, Performance, Reliability, Robustness, Safety, Security, Usability,  </a:t>
            </a:r>
          </a:p>
          <a:p>
            <a:pPr lvl="1"/>
            <a:r>
              <a:rPr lang="en-US" dirty="0"/>
              <a:t>Internal quality attributes: Efficiency, Modifiability, Portability, Reusability, Scalability, Verifiability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4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9E4-5AE4-D040-B22F-80E89535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trade-offs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65A61-5891-5649-8512-7E31AEFB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08720"/>
            <a:ext cx="7283762" cy="56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0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B8DF-EEB5-754B-8B88-7E4760A6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quality attribute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BA9DD-BC5B-EC4D-BE3F-3ECF52D7A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5" y="1052736"/>
            <a:ext cx="8435376" cy="278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C85B-D7E7-964F-ADE9-89871315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3263-C62C-C24D-B6C5-A611F11E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Purpose</a:t>
            </a:r>
          </a:p>
          <a:p>
            <a:r>
              <a:rPr lang="en-US" dirty="0"/>
              <a:t>Sources of constraints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CON-1. The user clicks at the top of the project list to change the sort sequence. [specific user interface control imposed as a design constraint on a functional requirement]</a:t>
            </a:r>
          </a:p>
          <a:p>
            <a:pPr lvl="1"/>
            <a:r>
              <a:rPr lang="en-US" dirty="0"/>
              <a:t>CON-2. Only open source software available under the GNU General Public License may be used to implement the product. [implementation constraint] </a:t>
            </a:r>
          </a:p>
          <a:p>
            <a:pPr lvl="1"/>
            <a:r>
              <a:rPr lang="en-US" dirty="0"/>
              <a:t>CON-3. The application must use Microsoft .NET framework 4.5. [architecture constraint]</a:t>
            </a:r>
          </a:p>
          <a:p>
            <a:pPr lvl="1"/>
            <a:r>
              <a:rPr lang="en-US" dirty="0"/>
              <a:t>CON-4. ATMs contain only $20 bills. [physical constraint] </a:t>
            </a:r>
          </a:p>
          <a:p>
            <a:pPr lvl="1"/>
            <a:r>
              <a:rPr lang="en-US" dirty="0"/>
              <a:t>CON-5. Online payments may be made only through PayPal. [design constraint] CON-6. All textual data used by the application shall be stored in the form of XML files. [data constraint]</a:t>
            </a:r>
          </a:p>
        </p:txBody>
      </p:sp>
    </p:spTree>
    <p:extLst>
      <p:ext uri="{BB962C8B-B14F-4D97-AF65-F5344CB8AC3E}">
        <p14:creationId xmlns:p14="http://schemas.microsoft.com/office/powerpoint/2010/main" val="314135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8BC4-2DB3-6648-A872-B15C5A75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quality attributes on agile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8996A-2CF2-B14C-A1B2-264617C1C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can be difficult and expensive to retrofit desired quality characteristics into a product late in  development or after delivery. </a:t>
            </a:r>
          </a:p>
          <a:p>
            <a:r>
              <a:rPr lang="en-US" dirty="0"/>
              <a:t>That’s why even agile projects that develop requirements and deliver functionality in small increments need to specify significant quality attributes and constraints early in the project. </a:t>
            </a:r>
          </a:p>
          <a:p>
            <a:r>
              <a:rPr lang="en-US" dirty="0"/>
              <a:t>This allows developers to make appropriate architectural and design decisions as a foundation for the desired quality characteristics. </a:t>
            </a:r>
          </a:p>
          <a:p>
            <a:r>
              <a:rPr lang="en-US" dirty="0"/>
              <a:t>Nonfunctional requirements need to have priority alongside user stories; you can’t defer their implementation until a later iteration.</a:t>
            </a:r>
          </a:p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28175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4181</TotalTime>
  <Words>333</Words>
  <Application>Microsoft Macintosh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Session 02_Integration Management</vt:lpstr>
      <vt:lpstr>Software requirements (swr302)</vt:lpstr>
      <vt:lpstr>Software quality attributes</vt:lpstr>
      <vt:lpstr>Exploring &amp; Defining quality attributes</vt:lpstr>
      <vt:lpstr>Quality attribute trade-offs</vt:lpstr>
      <vt:lpstr>Implementing quality attribute requirements</vt:lpstr>
      <vt:lpstr>Constraints</vt:lpstr>
      <vt:lpstr>Handling quality attributes on agile projects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372</cp:revision>
  <cp:lastPrinted>2021-04-05T14:49:05Z</cp:lastPrinted>
  <dcterms:created xsi:type="dcterms:W3CDTF">2014-07-26T10:22:45Z</dcterms:created>
  <dcterms:modified xsi:type="dcterms:W3CDTF">2021-10-04T08:33:36Z</dcterms:modified>
</cp:coreProperties>
</file>