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81" r:id="rId3"/>
    <p:sldId id="282" r:id="rId4"/>
    <p:sldId id="283" r:id="rId5"/>
    <p:sldId id="284" r:id="rId6"/>
    <p:sldId id="285" r:id="rId7"/>
    <p:sldId id="274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967" autoAdjust="0"/>
  </p:normalViewPr>
  <p:slideViewPr>
    <p:cSldViewPr>
      <p:cViewPr varScale="1">
        <p:scale>
          <a:sx n="103" d="100"/>
          <a:sy n="103" d="100"/>
        </p:scale>
        <p:origin x="17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37DF-DDE6-4329-B991-8949DA4C999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BA0E-BC4D-4CA7-A044-75821704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4E18-8E48-4968-8FD9-0351CFA90743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0073-C388-4BBC-94F1-A3FD064D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Pragmatics: </a:t>
            </a:r>
            <a:r>
              <a:rPr lang="en-US" dirty="0" err="1"/>
              <a:t>ngữ</a:t>
            </a:r>
            <a:r>
              <a:rPr lang="en-US" dirty="0"/>
              <a:t> dung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53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3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701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  <p:sp>
        <p:nvSpPr>
          <p:cNvPr id="7" name="Rectangle 1056">
            <a:extLst>
              <a:ext uri="{FF2B5EF4-FFF2-40B4-BE49-F238E27FC236}">
                <a16:creationId xmlns:a16="http://schemas.microsoft.com/office/drawing/2014/main" id="{6D8897F3-98FC-2A45-A0E4-6D26C45C0F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43" y="6496883"/>
            <a:ext cx="874439" cy="3611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EEE225-A7BC-457B-9273-D4D41378CEAC}" type="slidenum">
              <a:rPr lang="en-US" sz="1400" b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/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7D2D00-8E77-AA4D-BAA9-82CD17AAF191}"/>
              </a:ext>
            </a:extLst>
          </p:cNvPr>
          <p:cNvCxnSpPr/>
          <p:nvPr userDrawn="1"/>
        </p:nvCxnSpPr>
        <p:spPr>
          <a:xfrm>
            <a:off x="444243" y="6496883"/>
            <a:ext cx="87443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6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70DD-C861-476F-B7D8-5341A2B4ECC3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316077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Software requirements (swr302)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539553" y="3143248"/>
            <a:ext cx="7560840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Setting requirement priorities</a:t>
            </a:r>
          </a:p>
          <a:p>
            <a:pPr marL="0" indent="0" algn="ctr"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(chapter 16)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ECA4-07DA-3B4B-81AA-98FDC395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prioritize requirements?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2FE5-B964-2A42-9D52-FC838744B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Prioritization helps reveal competing goals, resolve conflicts, plan for staged or incremental deliveries, control scope creep, and make the necessary trade-off decisions.</a:t>
            </a:r>
          </a:p>
          <a:p>
            <a:r>
              <a:rPr lang="en-US" dirty="0"/>
              <a:t>Prioritization is a critical strategy for agile or other projects that develop products through a series of fixed-schedule timeboxes</a:t>
            </a:r>
          </a:p>
          <a:p>
            <a:r>
              <a:rPr lang="en-US" dirty="0"/>
              <a:t>Establish priorities early in the project, when you have more flexibility for achieving a successful project outcome, and revisit them periodical</a:t>
            </a:r>
          </a:p>
        </p:txBody>
      </p:sp>
    </p:spTree>
    <p:extLst>
      <p:ext uri="{BB962C8B-B14F-4D97-AF65-F5344CB8AC3E}">
        <p14:creationId xmlns:p14="http://schemas.microsoft.com/office/powerpoint/2010/main" val="350747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3FD8-D1D8-634B-879D-4D67FB92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prioritization pragmatics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6E22-A5B2-584A-8EAF-C13C3C0F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2"/>
            <a:ext cx="8229600" cy="5693047"/>
          </a:xfrm>
        </p:spPr>
        <p:txBody>
          <a:bodyPr>
            <a:normAutofit/>
          </a:bodyPr>
          <a:lstStyle/>
          <a:p>
            <a:r>
              <a:rPr lang="en-US" sz="2400" dirty="0"/>
              <a:t>The needs of the customers</a:t>
            </a:r>
          </a:p>
          <a:p>
            <a:r>
              <a:rPr lang="en-US" sz="2400" dirty="0"/>
              <a:t>The relative importance of requirements to the customers</a:t>
            </a:r>
          </a:p>
          <a:p>
            <a:r>
              <a:rPr lang="en-US" sz="2400" dirty="0"/>
              <a:t>The timing at which capabilities need to be delivered </a:t>
            </a:r>
          </a:p>
          <a:p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D3A4D2-6C3B-5949-979D-B0E0F8F671DA}"/>
              </a:ext>
            </a:extLst>
          </p:cNvPr>
          <p:cNvSpPr txBox="1">
            <a:spLocks/>
          </p:cNvSpPr>
          <p:nvPr/>
        </p:nvSpPr>
        <p:spPr>
          <a:xfrm>
            <a:off x="480032" y="2276872"/>
            <a:ext cx="4091968" cy="4248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Requirements that serve as predecessors for other requirements and other relationships among requirements</a:t>
            </a:r>
          </a:p>
          <a:p>
            <a:r>
              <a:rPr lang="en-US" sz="2400" dirty="0"/>
              <a:t>Which requirements must be implemented as a group</a:t>
            </a:r>
          </a:p>
          <a:p>
            <a:r>
              <a:rPr lang="en-US" sz="2400" dirty="0"/>
              <a:t>The cost to satisfy each requirement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6DBF0-2342-D04D-9A42-7389BA77E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306" y="2420888"/>
            <a:ext cx="425208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9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EF4F-8DAE-4542-A141-587EA77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people play with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8CD2-36BA-AA4B-A2D6-7CD6C0F64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 To encourage customers to acknowledge that some requirements have lower priority, the analyst can ask questions such as the following:</a:t>
            </a:r>
          </a:p>
          <a:p>
            <a:r>
              <a:rPr lang="en-US" dirty="0"/>
              <a:t> Is there some other way to satisfy the need that this requirement addresses? </a:t>
            </a:r>
          </a:p>
          <a:p>
            <a:r>
              <a:rPr lang="en-US" dirty="0"/>
              <a:t>What would the consequences be of omitting or deferring this requirement?</a:t>
            </a:r>
          </a:p>
          <a:p>
            <a:r>
              <a:rPr lang="en-US" dirty="0"/>
              <a:t>What effect would it have on the project’s business objectives if this requirement weren’t implemented for several months?</a:t>
            </a:r>
          </a:p>
          <a:p>
            <a:r>
              <a:rPr lang="en-US" dirty="0"/>
              <a:t>Why might a customer be unhappy if this requirement were deferred to a later release?</a:t>
            </a:r>
          </a:p>
          <a:p>
            <a:r>
              <a:rPr lang="en-US" dirty="0"/>
              <a:t>Is having this feature worth delaying release of all of the other features with this same priority?</a:t>
            </a:r>
          </a:p>
        </p:txBody>
      </p:sp>
    </p:spTree>
    <p:extLst>
      <p:ext uri="{BB962C8B-B14F-4D97-AF65-F5344CB8AC3E}">
        <p14:creationId xmlns:p14="http://schemas.microsoft.com/office/powerpoint/2010/main" val="27940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8FF4-6B0E-4149-8A28-BD6957DA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prioritization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A2D0-44FB-B84A-8EEE-7D934D183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70" y="920715"/>
            <a:ext cx="7699738" cy="1238126"/>
          </a:xfrm>
        </p:spPr>
        <p:txBody>
          <a:bodyPr>
            <a:normAutofit/>
          </a:bodyPr>
          <a:lstStyle/>
          <a:p>
            <a:r>
              <a:rPr lang="en-US" dirty="0"/>
              <a:t>In or out </a:t>
            </a:r>
          </a:p>
          <a:p>
            <a:r>
              <a:rPr lang="en-US" dirty="0"/>
              <a:t>Pairwise comparison and rank ordering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BD5BD-8321-DC4E-B481-FE07435B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669" y="2367136"/>
            <a:ext cx="5582149" cy="336612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0E2B8F-4FBD-A04F-8EBB-8BBB3369D93C}"/>
              </a:ext>
            </a:extLst>
          </p:cNvPr>
          <p:cNvSpPr txBox="1">
            <a:spLocks/>
          </p:cNvSpPr>
          <p:nvPr/>
        </p:nvSpPr>
        <p:spPr>
          <a:xfrm>
            <a:off x="544670" y="2100595"/>
            <a:ext cx="3610744" cy="2445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Three-level scale </a:t>
            </a:r>
          </a:p>
          <a:p>
            <a:r>
              <a:rPr lang="en-US" dirty="0" err="1"/>
              <a:t>MoSCoW</a:t>
            </a:r>
            <a:endParaRPr lang="en-US" dirty="0"/>
          </a:p>
          <a:p>
            <a:r>
              <a:rPr lang="en-US" dirty="0"/>
              <a:t>$100 </a:t>
            </a:r>
          </a:p>
        </p:txBody>
      </p:sp>
    </p:spTree>
    <p:extLst>
      <p:ext uri="{BB962C8B-B14F-4D97-AF65-F5344CB8AC3E}">
        <p14:creationId xmlns:p14="http://schemas.microsoft.com/office/powerpoint/2010/main" val="277872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8FF4-6B0E-4149-8A28-BD6957DA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Prioritization based on </a:t>
            </a:r>
            <a:br>
              <a:rPr lang="en-US" dirty="0"/>
            </a:br>
            <a:r>
              <a:rPr lang="en-US" dirty="0"/>
              <a:t>value, cost, and risk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4607A5-155B-E749-9A89-56D9DAFF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67" y="1090798"/>
            <a:ext cx="5867400" cy="5326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EEFD3D-2F7D-9843-BDCA-6FFB4D0F7B55}"/>
              </a:ext>
            </a:extLst>
          </p:cNvPr>
          <p:cNvSpPr txBox="1"/>
          <p:nvPr/>
        </p:nvSpPr>
        <p:spPr>
          <a:xfrm>
            <a:off x="6685613" y="1274163"/>
            <a:ext cx="21545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i="1" dirty="0"/>
              <a:t>Total value = </a:t>
            </a:r>
          </a:p>
          <a:p>
            <a:r>
              <a:rPr lang="en-VN" i="1" dirty="0"/>
              <a:t>   2*benefit + penalty</a:t>
            </a:r>
          </a:p>
          <a:p>
            <a:endParaRPr lang="en-VN" i="1" dirty="0"/>
          </a:p>
          <a:p>
            <a:endParaRPr lang="en-VN" i="1" dirty="0"/>
          </a:p>
          <a:p>
            <a:r>
              <a:rPr lang="en-VN" i="1" dirty="0"/>
              <a:t>Priority =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1E7869-8673-C24D-85C7-35C6B3DBC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271" y="2751491"/>
            <a:ext cx="14478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2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01.2_Tong quan ve Du an &amp; QLDA</Template>
  <TotalTime>4272</TotalTime>
  <Words>289</Words>
  <Application>Microsoft Macintosh PowerPoint</Application>
  <PresentationFormat>On-screen Show (4:3)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Session 02_Integration Management</vt:lpstr>
      <vt:lpstr>Software requirements (swr302)</vt:lpstr>
      <vt:lpstr>Why prioritize requirements?</vt:lpstr>
      <vt:lpstr>Some prioritization pragmatics</vt:lpstr>
      <vt:lpstr>Games people play with priorities</vt:lpstr>
      <vt:lpstr>Some prioritization techniques</vt:lpstr>
      <vt:lpstr>Prioritization based on  value, cost, and risk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QUẢN LÝ DỰ ÁN PMP</dc:title>
  <dc:creator>iNET</dc:creator>
  <cp:lastModifiedBy>KienNT</cp:lastModifiedBy>
  <cp:revision>391</cp:revision>
  <cp:lastPrinted>2021-04-05T14:49:05Z</cp:lastPrinted>
  <dcterms:created xsi:type="dcterms:W3CDTF">2014-07-26T10:22:45Z</dcterms:created>
  <dcterms:modified xsi:type="dcterms:W3CDTF">2021-10-11T08:35:15Z</dcterms:modified>
</cp:coreProperties>
</file>