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3" r:id="rId3"/>
    <p:sldId id="292" r:id="rId4"/>
    <p:sldId id="293" r:id="rId5"/>
    <p:sldId id="294" r:id="rId6"/>
    <p:sldId id="274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769" autoAdjust="0"/>
  </p:normalViewPr>
  <p:slideViewPr>
    <p:cSldViewPr>
      <p:cViewPr varScale="1">
        <p:scale>
          <a:sx n="87" d="100"/>
          <a:sy n="87" d="100"/>
        </p:scale>
        <p:origin x="22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3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3143248"/>
            <a:ext cx="7560840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Beyond requirements development</a:t>
            </a:r>
          </a:p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(chapter 19)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EF4F-8DAE-4542-A141-587EA77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effects of requirements on </a:t>
            </a:r>
            <a:br>
              <a:rPr lang="en-US" dirty="0"/>
            </a:br>
            <a:r>
              <a:rPr lang="en-US" dirty="0"/>
              <a:t>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8CD2-36BA-AA4B-A2D6-7CD6C0F6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822722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Requirements drive project planning, design, coding, and testing activities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95CC-A6CE-D242-8399-03CC72D1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26" y="1662352"/>
            <a:ext cx="8333073" cy="32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7785-AE93-A54D-A3A6-B7BC41B5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requirements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5977-8A01-4148-A9E4-7F1BC9A2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Requirements engineering activity is distributed throughout the project in different ways,  depending on whether the project is following a sequential (waterfall), iterative, or incremental development life cycle.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dirty="0"/>
              <a:t>Three complementary estimates</a:t>
            </a:r>
          </a:p>
          <a:p>
            <a:r>
              <a:rPr lang="en-US" dirty="0"/>
              <a:t>Percent of total work</a:t>
            </a:r>
          </a:p>
          <a:p>
            <a:r>
              <a:rPr lang="en-US" dirty="0"/>
              <a:t>A developer-to-BA ratio</a:t>
            </a:r>
          </a:p>
          <a:p>
            <a:r>
              <a:rPr lang="en-US" dirty="0"/>
              <a:t>Activity bottom-up estimate</a:t>
            </a:r>
          </a:p>
        </p:txBody>
      </p:sp>
    </p:spTree>
    <p:extLst>
      <p:ext uri="{BB962C8B-B14F-4D97-AF65-F5344CB8AC3E}">
        <p14:creationId xmlns:p14="http://schemas.microsoft.com/office/powerpoint/2010/main" val="357488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4F6F-3868-DE43-A9E4-9DEC5EBE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requirements to project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9CA6-FE55-B84B-A9C7-350602CF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Estimating project size and effort from requirements </a:t>
            </a:r>
          </a:p>
          <a:p>
            <a:pPr lvl="1"/>
            <a:r>
              <a:rPr lang="en-US" sz="2400" dirty="0"/>
              <a:t>The number of individually testable requirements</a:t>
            </a:r>
          </a:p>
          <a:p>
            <a:pPr lvl="1"/>
            <a:r>
              <a:rPr lang="en-US" sz="2400" dirty="0"/>
              <a:t>Function points </a:t>
            </a:r>
          </a:p>
          <a:p>
            <a:pPr lvl="1"/>
            <a:r>
              <a:rPr lang="en-US" sz="2400" dirty="0"/>
              <a:t>Story points or use case points </a:t>
            </a:r>
          </a:p>
          <a:p>
            <a:pPr lvl="1"/>
            <a:r>
              <a:rPr lang="en-US" sz="2400" dirty="0"/>
              <a:t>The number, type, and complexity of user interface elements</a:t>
            </a:r>
          </a:p>
          <a:p>
            <a:pPr lvl="1"/>
            <a:r>
              <a:rPr lang="en-US" sz="2400" dirty="0"/>
              <a:t>Estimated lines of code needed to implement specific requirements </a:t>
            </a:r>
          </a:p>
          <a:p>
            <a:r>
              <a:rPr lang="en-US" sz="2400" b="1" dirty="0"/>
              <a:t>Requirements and scheduling</a:t>
            </a:r>
          </a:p>
          <a:p>
            <a:pPr lvl="1"/>
            <a:r>
              <a:rPr lang="en-US" sz="2400" dirty="0"/>
              <a:t> Estimated product size </a:t>
            </a:r>
          </a:p>
          <a:p>
            <a:pPr lvl="1"/>
            <a:r>
              <a:rPr lang="en-US" sz="2400" dirty="0"/>
              <a:t>Known productivity of the development team, based on historical performance</a:t>
            </a:r>
          </a:p>
          <a:p>
            <a:pPr lvl="1"/>
            <a:r>
              <a:rPr lang="en-US" sz="2400" dirty="0"/>
              <a:t>A list of the tasks needed to completely implement and verify a feature/UC</a:t>
            </a:r>
          </a:p>
          <a:p>
            <a:pPr lvl="1"/>
            <a:r>
              <a:rPr lang="en-US" sz="2400" dirty="0"/>
              <a:t>Reasonably stable requirements, at least for the forthcoming development iteration</a:t>
            </a:r>
          </a:p>
          <a:p>
            <a:pPr lvl="1"/>
            <a:r>
              <a:rPr lang="en-US" sz="2400" dirty="0"/>
              <a:t>Experience, which helps the project manager adjust for intangible factors and the unique aspects of each project</a:t>
            </a:r>
          </a:p>
        </p:txBody>
      </p:sp>
    </p:spTree>
    <p:extLst>
      <p:ext uri="{BB962C8B-B14F-4D97-AF65-F5344CB8AC3E}">
        <p14:creationId xmlns:p14="http://schemas.microsoft.com/office/powerpoint/2010/main" val="282666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4F6F-3868-DE43-A9E4-9DEC5EBE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requirements to designs &amp;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9CA6-FE55-B84B-A9C7-350602CF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Architecture and allocation </a:t>
            </a:r>
          </a:p>
          <a:p>
            <a:r>
              <a:rPr lang="en-US" sz="2400" dirty="0"/>
              <a:t>Software design </a:t>
            </a:r>
          </a:p>
          <a:p>
            <a:r>
              <a:rPr lang="en-US" sz="2400" dirty="0"/>
              <a:t>User interface design </a:t>
            </a:r>
          </a:p>
          <a:p>
            <a:r>
              <a:rPr lang="en-US" sz="2400" b="1" dirty="0"/>
              <a:t>From requirements to tests</a:t>
            </a:r>
          </a:p>
          <a:p>
            <a:r>
              <a:rPr lang="en-US" sz="2400" b="1" dirty="0"/>
              <a:t>From requirements to success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19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4340</TotalTime>
  <Words>211</Words>
  <Application>Microsoft Macintosh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Session 02_Integration Management</vt:lpstr>
      <vt:lpstr>Software requirements (swr302)</vt:lpstr>
      <vt:lpstr>The effects of requirements on  software development</vt:lpstr>
      <vt:lpstr>Estimating requirements effort</vt:lpstr>
      <vt:lpstr>From requirements to project plans</vt:lpstr>
      <vt:lpstr>From requirements to designs &amp; code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424</cp:revision>
  <cp:lastPrinted>2021-04-05T14:49:05Z</cp:lastPrinted>
  <dcterms:created xsi:type="dcterms:W3CDTF">2014-07-26T10:22:45Z</dcterms:created>
  <dcterms:modified xsi:type="dcterms:W3CDTF">2021-10-13T09:42:44Z</dcterms:modified>
</cp:coreProperties>
</file>