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1" r:id="rId3"/>
    <p:sldId id="480" r:id="rId4"/>
    <p:sldId id="481" r:id="rId5"/>
    <p:sldId id="482" r:id="rId6"/>
    <p:sldId id="483" r:id="rId7"/>
    <p:sldId id="484" r:id="rId8"/>
    <p:sldId id="485" r:id="rId9"/>
    <p:sldId id="27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/>
    <p:restoredTop sz="81652" autoAdjust="0"/>
  </p:normalViewPr>
  <p:slideViewPr>
    <p:cSldViewPr>
      <p:cViewPr varScale="1">
        <p:scale>
          <a:sx n="58" d="100"/>
          <a:sy n="58" d="100"/>
        </p:scale>
        <p:origin x="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Addresses some principles and practices of requirements management.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 should enhance that effective management and communication among the project participants take an important role in having great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 should only understand basic concepts.  The more detail of every process will be clarified in the next chapters.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3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the effort devoted to the following activities as requirements management effort: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Configuring a requirements management tool for your project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Submitting requirements changes and proposing new requirements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Evaluating proposed changes, including performing impact analysis and making decisions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Updating the requirements repository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Communicating requirements changes to affected stakeholders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Tracking and reporting requirements status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requirements trace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0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132856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2960027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Requirements management practices (chapter 27)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process</a:t>
            </a:r>
            <a:endParaRPr lang="en-US" sz="31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92BAF-B2B2-6744-AC05-79D3D9C4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052736"/>
            <a:ext cx="842634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Date the requirement was created</a:t>
            </a:r>
          </a:p>
          <a:p>
            <a:r>
              <a:rPr lang="en-US" dirty="0"/>
              <a:t>Current version number of the requirement</a:t>
            </a:r>
          </a:p>
          <a:p>
            <a:r>
              <a:rPr lang="en-US" dirty="0"/>
              <a:t>Author who wrote the requirement</a:t>
            </a:r>
          </a:p>
          <a:p>
            <a:r>
              <a:rPr lang="en-US" dirty="0"/>
              <a:t>Priority 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Origin or source of the requirement</a:t>
            </a:r>
          </a:p>
          <a:p>
            <a:r>
              <a:rPr lang="en-US" dirty="0"/>
              <a:t>Rationale behind the requirement</a:t>
            </a:r>
          </a:p>
          <a:p>
            <a:r>
              <a:rPr lang="en-US" dirty="0"/>
              <a:t>Release number or iteration to which the requirement is allocated </a:t>
            </a:r>
          </a:p>
          <a:p>
            <a:r>
              <a:rPr lang="en-US" dirty="0"/>
              <a:t>Stakeholder to contact with questions or to make decisions about proposed changes</a:t>
            </a:r>
          </a:p>
          <a:p>
            <a:r>
              <a:rPr lang="en-US" dirty="0"/>
              <a:t>Validation method to be used or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40684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2E1D-1032-A040-8F1C-B0CD96EE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requirements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94C7F-50FA-B940-9F65-795D28DA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9" y="1062660"/>
            <a:ext cx="8149913" cy="49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E5A-20E9-9749-BF5F-285EB64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requirements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B908-3AAA-9F45-8EB4-A8E67AC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Issues from multiple requirements reviews are collected so that no issue ever gets lost.</a:t>
            </a:r>
          </a:p>
          <a:p>
            <a:r>
              <a:rPr lang="en-US" sz="2800" dirty="0"/>
              <a:t> The project manager can easily see the current status of all issues. </a:t>
            </a:r>
          </a:p>
          <a:p>
            <a:r>
              <a:rPr lang="en-US" sz="2800" dirty="0"/>
              <a:t>A single owner can be assigned to each issue. </a:t>
            </a:r>
          </a:p>
          <a:p>
            <a:r>
              <a:rPr lang="en-US" sz="2800" dirty="0"/>
              <a:t>The history of discussion around an issue can be retained. </a:t>
            </a:r>
          </a:p>
          <a:p>
            <a:r>
              <a:rPr lang="en-US" sz="2800" dirty="0"/>
              <a:t>The team can begin development earlier with a known set of open issues rather than having to wait until the SRS is complete. </a:t>
            </a:r>
          </a:p>
        </p:txBody>
      </p:sp>
    </p:spTree>
    <p:extLst>
      <p:ext uri="{BB962C8B-B14F-4D97-AF65-F5344CB8AC3E}">
        <p14:creationId xmlns:p14="http://schemas.microsoft.com/office/powerpoint/2010/main" val="23739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3C9A-ADEC-8E46-824B-C338C956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types of requirements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1B600-6AFF-5F49-8C14-3819AB50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0811"/>
            <a:ext cx="8212331" cy="26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ADA0-BEC2-1E4D-99BB-957BCEEF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requirements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CDEE-DD95-9E4F-BDEF-DBD70608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Planning requirements-related activities for the project</a:t>
            </a:r>
          </a:p>
          <a:p>
            <a:r>
              <a:rPr lang="en-US" dirty="0"/>
              <a:t>Holding workshops and interviews, analyzing documents, and performing other elicitation activities</a:t>
            </a:r>
          </a:p>
          <a:p>
            <a:r>
              <a:rPr lang="en-US" dirty="0"/>
              <a:t>Writing requirements specifications, creating analysis models, and prioritizing requirements</a:t>
            </a:r>
          </a:p>
          <a:p>
            <a:r>
              <a:rPr lang="en-US" dirty="0"/>
              <a:t>Creating and evaluating prototypes intended to assist with requirements development</a:t>
            </a:r>
          </a:p>
          <a:p>
            <a:r>
              <a:rPr lang="en-US" dirty="0"/>
              <a:t>Reviewing requirements and performing other validation activities</a:t>
            </a:r>
          </a:p>
          <a:p>
            <a:r>
              <a:rPr lang="en-US" dirty="0"/>
              <a:t>Count the effort devoted to the following activities as requirements management effort</a:t>
            </a:r>
          </a:p>
        </p:txBody>
      </p:sp>
    </p:spTree>
    <p:extLst>
      <p:ext uri="{BB962C8B-B14F-4D97-AF65-F5344CB8AC3E}">
        <p14:creationId xmlns:p14="http://schemas.microsoft.com/office/powerpoint/2010/main" val="18794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73CB-EBD0-AD43-85FB-B31EB717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requirements on </a:t>
            </a:r>
            <a:br>
              <a:rPr lang="en-US" dirty="0"/>
            </a:br>
            <a:r>
              <a:rPr lang="en-US" dirty="0"/>
              <a:t>Agile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560C-FBBE-C64C-A8C8-D560D6C0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Agile projects accommodate change by building the product through a series of development iterations and managing a dynamic product backlog of work remaining to be done.</a:t>
            </a:r>
          </a:p>
          <a:p>
            <a:r>
              <a:rPr lang="en-US" sz="2800" dirty="0"/>
              <a:t>Some agile teams, particularly large or distributed teams, use an agile project management tool to track the status of an iteration &amp; the stories allocated to it</a:t>
            </a:r>
          </a:p>
          <a:p>
            <a:pPr lvl="1"/>
            <a:r>
              <a:rPr lang="en-US" sz="2400" dirty="0"/>
              <a:t>In backlog (the story is not yet allocated to an iteration)</a:t>
            </a:r>
          </a:p>
          <a:p>
            <a:pPr lvl="1"/>
            <a:r>
              <a:rPr lang="en-US" sz="2400" dirty="0"/>
              <a:t>Defined (details of the story were discussed and understood, and acceptance tests were written)</a:t>
            </a:r>
          </a:p>
          <a:p>
            <a:pPr lvl="1"/>
            <a:r>
              <a:rPr lang="en-US" sz="2400" dirty="0"/>
              <a:t>In progress (the story is being implemented)</a:t>
            </a:r>
          </a:p>
          <a:p>
            <a:pPr lvl="1"/>
            <a:r>
              <a:rPr lang="en-US" sz="2400" dirty="0"/>
              <a:t>Completed (the story is fully implemented)</a:t>
            </a:r>
          </a:p>
          <a:p>
            <a:pPr lvl="1"/>
            <a:r>
              <a:rPr lang="en-US" sz="2400" dirty="0"/>
              <a:t>Accepted (acceptance tests were passed)</a:t>
            </a:r>
          </a:p>
          <a:p>
            <a:pPr lvl="1"/>
            <a:r>
              <a:rPr lang="en-US" sz="2400" dirty="0"/>
              <a:t>Blocked (the developer is unable to proceed until something else is resolved)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739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5303</TotalTime>
  <Words>464</Words>
  <Application>Microsoft Macintosh PowerPoint</Application>
  <PresentationFormat>On-screen Show (4:3)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Session 02_Integration Management</vt:lpstr>
      <vt:lpstr>Software requirements (swr302)</vt:lpstr>
      <vt:lpstr>Requirements management process</vt:lpstr>
      <vt:lpstr>Requirement attributes</vt:lpstr>
      <vt:lpstr>Tracking requirements status</vt:lpstr>
      <vt:lpstr>Resolving requirements issues</vt:lpstr>
      <vt:lpstr>Common types of requirements issues</vt:lpstr>
      <vt:lpstr>Measuring requirements effort</vt:lpstr>
      <vt:lpstr>Managing requirements on  Agile projects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462</cp:revision>
  <cp:lastPrinted>2021-04-05T14:49:05Z</cp:lastPrinted>
  <dcterms:created xsi:type="dcterms:W3CDTF">2014-07-26T10:22:45Z</dcterms:created>
  <dcterms:modified xsi:type="dcterms:W3CDTF">2022-03-17T05:07:19Z</dcterms:modified>
</cp:coreProperties>
</file>