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480" r:id="rId3"/>
    <p:sldId id="492" r:id="rId4"/>
    <p:sldId id="493" r:id="rId5"/>
    <p:sldId id="494" r:id="rId6"/>
    <p:sldId id="491" r:id="rId7"/>
    <p:sldId id="274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/>
    <p:restoredTop sz="81674" autoAdjust="0"/>
  </p:normalViewPr>
  <p:slideViewPr>
    <p:cSldViewPr>
      <p:cViewPr varScale="1">
        <p:scale>
          <a:sx n="88" d="100"/>
          <a:sy n="88" d="100"/>
        </p:scale>
        <p:origin x="20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3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132856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539553" y="2960027"/>
            <a:ext cx="7560840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Tools for requirements engineering (chapter 30)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2BDA-EFB1-E54F-B49D-C9AEC0BB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EAFE-E469-0E43-80AC-FEA22957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76313"/>
            <a:ext cx="8229599" cy="54701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Elicitation tools</a:t>
            </a:r>
          </a:p>
          <a:p>
            <a:pPr lvl="1"/>
            <a:r>
              <a:rPr lang="en-US" dirty="0"/>
              <a:t>Mind-mapping: brainstorm &amp; organize information</a:t>
            </a:r>
          </a:p>
          <a:p>
            <a:pPr lvl="1"/>
            <a:r>
              <a:rPr lang="en-US" dirty="0"/>
              <a:t>Converting text to auto-generated diagrams</a:t>
            </a:r>
          </a:p>
          <a:p>
            <a:pPr lvl="1"/>
            <a:r>
              <a:rPr lang="en-US" dirty="0"/>
              <a:t>Audio pens and other recording tools</a:t>
            </a:r>
          </a:p>
          <a:p>
            <a:pPr lvl="1"/>
            <a:r>
              <a:rPr lang="en-US" dirty="0"/>
              <a:t>Document scanning tools</a:t>
            </a:r>
          </a:p>
          <a:p>
            <a:pPr lvl="1"/>
            <a:r>
              <a:rPr lang="en-US" dirty="0"/>
              <a:t>Collaborative voting tools</a:t>
            </a:r>
          </a:p>
          <a:p>
            <a:r>
              <a:rPr lang="en-US" dirty="0"/>
              <a:t>Prototyping tools</a:t>
            </a:r>
          </a:p>
          <a:p>
            <a:pPr lvl="1"/>
            <a:r>
              <a:rPr lang="en-US" dirty="0"/>
              <a:t>Tools come with basic shapes and designs =&gt; wireframe</a:t>
            </a:r>
          </a:p>
          <a:p>
            <a:pPr lvl="1"/>
            <a:r>
              <a:rPr lang="en-US" dirty="0"/>
              <a:t>Mock up screens &amp; the navigations between them or to annotate</a:t>
            </a:r>
          </a:p>
          <a:p>
            <a:pPr lvl="1"/>
            <a:r>
              <a:rPr lang="en-US" dirty="0"/>
              <a:t>Mocked-up functionality that a user can click through to see how the application would work. Some supports version control, feedback management, requirements linking, code generation </a:t>
            </a:r>
          </a:p>
          <a:p>
            <a:r>
              <a:rPr lang="en-US" dirty="0"/>
              <a:t>Modeling tools with standard shapes, notations, and syntax for drawing diagrams according to established conventions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84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2BDA-EFB1-E54F-B49D-C9AEC0BB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management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EAFE-E469-0E43-80AC-FEA22957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76313"/>
            <a:ext cx="8229599" cy="54701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Benefits of using an RM tool</a:t>
            </a:r>
          </a:p>
          <a:p>
            <a:pPr lvl="1"/>
            <a:r>
              <a:rPr lang="en-US" dirty="0"/>
              <a:t>Manage versions and changes</a:t>
            </a:r>
          </a:p>
          <a:p>
            <a:pPr lvl="1"/>
            <a:r>
              <a:rPr lang="en-US" dirty="0"/>
              <a:t>Store requirements attributes</a:t>
            </a:r>
          </a:p>
          <a:p>
            <a:pPr lvl="1"/>
            <a:r>
              <a:rPr lang="en-US" dirty="0"/>
              <a:t>Facilitate impact analysis</a:t>
            </a:r>
          </a:p>
          <a:p>
            <a:pPr lvl="1"/>
            <a:r>
              <a:rPr lang="en-US" dirty="0"/>
              <a:t>Identify missing and extraneous requirements</a:t>
            </a:r>
          </a:p>
          <a:p>
            <a:pPr lvl="1"/>
            <a:r>
              <a:rPr lang="en-US" dirty="0"/>
              <a:t>Track requirements status</a:t>
            </a:r>
          </a:p>
          <a:p>
            <a:pPr lvl="1"/>
            <a:r>
              <a:rPr lang="en-US" dirty="0"/>
              <a:t>Control access</a:t>
            </a:r>
          </a:p>
          <a:p>
            <a:pPr lvl="1"/>
            <a:r>
              <a:rPr lang="en-US" dirty="0"/>
              <a:t>Communicate with stakeholders</a:t>
            </a:r>
          </a:p>
          <a:p>
            <a:pPr lvl="1"/>
            <a:r>
              <a:rPr lang="en-US" dirty="0"/>
              <a:t>Reuse requirements</a:t>
            </a:r>
          </a:p>
          <a:p>
            <a:pPr lvl="1"/>
            <a:r>
              <a:rPr lang="en-US" dirty="0"/>
              <a:t>Track issue status</a:t>
            </a:r>
          </a:p>
          <a:p>
            <a:pPr lvl="1"/>
            <a:r>
              <a:rPr lang="en-US" dirty="0"/>
              <a:t>Generate tailored subsets</a:t>
            </a:r>
          </a:p>
        </p:txBody>
      </p:sp>
    </p:spTree>
    <p:extLst>
      <p:ext uri="{BB962C8B-B14F-4D97-AF65-F5344CB8AC3E}">
        <p14:creationId xmlns:p14="http://schemas.microsoft.com/office/powerpoint/2010/main" val="224747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2BDA-EFB1-E54F-B49D-C9AEC0BB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management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EAFE-E469-0E43-80AC-FEA22957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36712"/>
            <a:ext cx="8229599" cy="58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 management tool capabilities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A9FF8-08BC-BD4C-8689-E78B7633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58" y="1485326"/>
            <a:ext cx="7350958" cy="48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3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2BDA-EFB1-E54F-B49D-C9AEC0BB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management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EAFE-E469-0E43-80AC-FEA22957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36712"/>
            <a:ext cx="8229599" cy="58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 management tool 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C7A33-BD02-224B-A985-9B36F46B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73" y="1556792"/>
            <a:ext cx="5383805" cy="49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6E5A-20E9-9749-BF5F-285EB648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and implementing a requirements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B908-3AAA-9F45-8EB4-A8E67AC0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a tool</a:t>
            </a:r>
          </a:p>
          <a:p>
            <a:r>
              <a:rPr lang="en-US" dirty="0"/>
              <a:t>Setting up the tool and processes</a:t>
            </a:r>
          </a:p>
          <a:p>
            <a:r>
              <a:rPr lang="en-US" dirty="0"/>
              <a:t>Facilitating user adoption </a:t>
            </a:r>
          </a:p>
        </p:txBody>
      </p:sp>
    </p:spTree>
    <p:extLst>
      <p:ext uri="{BB962C8B-B14F-4D97-AF65-F5344CB8AC3E}">
        <p14:creationId xmlns:p14="http://schemas.microsoft.com/office/powerpoint/2010/main" val="157551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5069</TotalTime>
  <Words>182</Words>
  <Application>Microsoft Macintosh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Session 02_Integration Management</vt:lpstr>
      <vt:lpstr>Software requirements (swr302)</vt:lpstr>
      <vt:lpstr>Requirements  development tools</vt:lpstr>
      <vt:lpstr>Requirements management tools</vt:lpstr>
      <vt:lpstr>Requirements management tools</vt:lpstr>
      <vt:lpstr>Requirements management tools</vt:lpstr>
      <vt:lpstr>Selecting and implementing a requirements tool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480</cp:revision>
  <cp:lastPrinted>2021-04-05T14:49:05Z</cp:lastPrinted>
  <dcterms:created xsi:type="dcterms:W3CDTF">2014-07-26T10:22:45Z</dcterms:created>
  <dcterms:modified xsi:type="dcterms:W3CDTF">2021-11-08T23:47:42Z</dcterms:modified>
</cp:coreProperties>
</file>