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480" r:id="rId3"/>
    <p:sldId id="492" r:id="rId4"/>
    <p:sldId id="491" r:id="rId5"/>
    <p:sldId id="493" r:id="rId6"/>
    <p:sldId id="494" r:id="rId7"/>
    <p:sldId id="274" r:id="rId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0"/>
    <p:restoredTop sz="81674" autoAdjust="0"/>
  </p:normalViewPr>
  <p:slideViewPr>
    <p:cSldViewPr>
      <p:cViewPr varScale="1">
        <p:scale>
          <a:sx n="88" d="100"/>
          <a:sy n="88" d="100"/>
        </p:scale>
        <p:origin x="203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337DF-DDE6-4329-B991-8949DA4C999F}" type="datetimeFigureOut">
              <a:rPr lang="en-US" smtClean="0"/>
              <a:t>11/9/21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0BA0E-BC4D-4CA7-A044-758217040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042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94E18-8E48-4968-8FD9-0351CFA90743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E0073-C388-4BBC-94F1-A3FD064D5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304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E0073-C388-4BBC-94F1-A3FD064D5EA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233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00808"/>
            <a:ext cx="7772400" cy="79451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4000" b="1" cap="all" baseline="0" dirty="0" smtClean="0">
                <a:solidFill>
                  <a:srgbClr val="DC0081"/>
                </a:solidFill>
              </a:defRPr>
            </a:lvl1pPr>
          </a:lstStyle>
          <a:p>
            <a:pPr marL="0" lvl="0" indent="0" fontAlgn="auto">
              <a:spcAft>
                <a:spcPts val="0"/>
              </a:spcAft>
            </a:pPr>
            <a:r>
              <a:rPr lang="en-US" dirty="0"/>
              <a:t>Click to edit Master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495327"/>
            <a:ext cx="7776864" cy="622920"/>
          </a:xfrm>
        </p:spPr>
        <p:txBody>
          <a:bodyPr vert="horz" lIns="91440" tIns="45720" rIns="91440" bIns="45720" rtlCol="0">
            <a:normAutofit/>
          </a:bodyPr>
          <a:lstStyle>
            <a:lvl1pPr algn="ctr">
              <a:defRPr lang="en-GB" sz="3400" b="1" i="1" baseline="0" dirty="0" smtClean="0">
                <a:solidFill>
                  <a:srgbClr val="280099"/>
                </a:solidFill>
              </a:defRPr>
            </a:lvl1pPr>
          </a:lstStyle>
          <a:p>
            <a:pPr marL="0" lvl="0" indent="0" algn="ctr" fontAlgn="auto">
              <a:spcAft>
                <a:spcPts val="0"/>
              </a:spcAft>
              <a:buFont typeface="Wingdings" pitchFamily="2" charset="2"/>
              <a:buNone/>
            </a:pPr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70DD-C861-476F-B7D8-5341A2B4ECC3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4D9D-2B93-4224-B077-96C9625F4A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74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1822" y="0"/>
            <a:ext cx="6764977" cy="822722"/>
          </a:xfr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lang="en-GB" sz="36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r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6313"/>
            <a:ext cx="8229600" cy="54701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0" name="Line 1057">
            <a:extLst>
              <a:ext uri="{FF2B5EF4-FFF2-40B4-BE49-F238E27FC236}">
                <a16:creationId xmlns:a16="http://schemas.microsoft.com/office/drawing/2014/main" id="{E0180F8B-C67A-014F-86B4-6425D016713C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457200" y="822722"/>
            <a:ext cx="8229600" cy="1578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9CD89B-084B-D04A-A863-AD2B2ED775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2670" y="16771"/>
            <a:ext cx="1449153" cy="790170"/>
          </a:xfrm>
          <a:prstGeom prst="rect">
            <a:avLst/>
          </a:prstGeom>
        </p:spPr>
      </p:pic>
      <p:sp>
        <p:nvSpPr>
          <p:cNvPr id="7" name="Rectangle 1056">
            <a:extLst>
              <a:ext uri="{FF2B5EF4-FFF2-40B4-BE49-F238E27FC236}">
                <a16:creationId xmlns:a16="http://schemas.microsoft.com/office/drawing/2014/main" id="{6D8897F3-98FC-2A45-A0E4-6D26C45C0FF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243" y="6496883"/>
            <a:ext cx="874439" cy="36111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D0EEE225-A7BC-457B-9273-D4D41378CEAC}" type="slidenum">
              <a:rPr lang="en-US" sz="1400" b="1" smtClean="0">
                <a:solidFill>
                  <a:srgbClr val="0070C0"/>
                </a:solidFill>
                <a:latin typeface="+mj-lt"/>
                <a:cs typeface="Arial" panose="020B0604020202020204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en-US" sz="1400" b="1" dirty="0">
                <a:solidFill>
                  <a:srgbClr val="0070C0"/>
                </a:solidFill>
                <a:latin typeface="+mj-lt"/>
                <a:cs typeface="Arial" panose="020B0604020202020204" pitchFamily="34" charset="0"/>
              </a:rPr>
              <a:t> / 7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7D2D00-8E77-AA4D-BAA9-82CD17AAF191}"/>
              </a:ext>
            </a:extLst>
          </p:cNvPr>
          <p:cNvCxnSpPr/>
          <p:nvPr userDrawn="1"/>
        </p:nvCxnSpPr>
        <p:spPr>
          <a:xfrm>
            <a:off x="444243" y="6496883"/>
            <a:ext cx="874439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13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70DD-C861-476F-B7D8-5341A2B4ECC3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4D9D-2B93-4224-B077-96C9625F4A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638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170DD-C861-476F-B7D8-5341A2B4ECC3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74D9D-2B93-4224-B077-96C9625F4A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815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2800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28009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28009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28009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28009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3A045AB4-3B3B-9D46-91AA-D63674BAC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999" y="2132856"/>
            <a:ext cx="8382000" cy="827171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Software requirements (swr302)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E3A49C6-8B03-984C-A45B-82E3A6B8108A}"/>
              </a:ext>
            </a:extLst>
          </p:cNvPr>
          <p:cNvSpPr txBox="1">
            <a:spLocks/>
          </p:cNvSpPr>
          <p:nvPr/>
        </p:nvSpPr>
        <p:spPr>
          <a:xfrm>
            <a:off x="539553" y="2960027"/>
            <a:ext cx="7560840" cy="100583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lang="en-US" sz="32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28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lang="en-US" sz="24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sz="20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0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000" b="1" i="1" cap="all" dirty="0">
                <a:solidFill>
                  <a:srgbClr val="0070C0"/>
                </a:solidFill>
              </a:rPr>
              <a:t>Software requirements and risk management (chapter 32)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43AD00-2C71-864D-957E-1D17462BF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369158"/>
            <a:ext cx="2512194" cy="136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95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42BDA-EFB1-E54F-B49D-C9AEC0BB0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Fundamentals of software risk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1EAFE-E469-0E43-80AC-FEA229571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976313"/>
            <a:ext cx="8229599" cy="652487"/>
          </a:xfrm>
        </p:spPr>
        <p:txBody>
          <a:bodyPr>
            <a:normAutofit/>
          </a:bodyPr>
          <a:lstStyle/>
          <a:p>
            <a:r>
              <a:rPr lang="en-US" sz="3600" dirty="0"/>
              <a:t>Elements of risk management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71768B-E458-044D-92B8-14B26F3FC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295" y="1593421"/>
            <a:ext cx="6542650" cy="355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490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42BDA-EFB1-E54F-B49D-C9AEC0BB0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Fundamentals of software risk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1EAFE-E469-0E43-80AC-FEA229571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976313"/>
            <a:ext cx="8229599" cy="1588591"/>
          </a:xfrm>
        </p:spPr>
        <p:txBody>
          <a:bodyPr>
            <a:normAutofit/>
          </a:bodyPr>
          <a:lstStyle/>
          <a:p>
            <a:r>
              <a:rPr lang="en-US" sz="2800" dirty="0"/>
              <a:t>Documenting project risks </a:t>
            </a:r>
          </a:p>
          <a:p>
            <a:r>
              <a:rPr lang="en-US" sz="2800" dirty="0"/>
              <a:t>Planning for risk management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A1A28E-9BA8-284B-B99F-7772C894D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642" y="1480089"/>
            <a:ext cx="2822937" cy="49196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AB056D-6722-D44B-AB15-5BD25ACA2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574" y="2152902"/>
            <a:ext cx="4563357" cy="357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398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D6E5A-20E9-9749-BF5F-285EB648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Requirements-related risks 1/3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5B908-3AAA-9F45-8EB4-A8E67AC07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Requirements elicitation </a:t>
            </a:r>
          </a:p>
          <a:p>
            <a:pPr lvl="1"/>
            <a:r>
              <a:rPr lang="en-US" dirty="0"/>
              <a:t>Product vision and project scope</a:t>
            </a:r>
          </a:p>
          <a:p>
            <a:pPr lvl="1"/>
            <a:r>
              <a:rPr lang="en-US" dirty="0"/>
              <a:t>Time spent on requirements development </a:t>
            </a:r>
          </a:p>
          <a:p>
            <a:pPr lvl="1"/>
            <a:r>
              <a:rPr lang="en-US" dirty="0"/>
              <a:t>Customer engagement</a:t>
            </a:r>
          </a:p>
          <a:p>
            <a:pPr lvl="1"/>
            <a:r>
              <a:rPr lang="en-US" dirty="0"/>
              <a:t>Completeness and correctness of requirements specifications </a:t>
            </a:r>
          </a:p>
          <a:p>
            <a:pPr lvl="1"/>
            <a:r>
              <a:rPr lang="en-US" dirty="0"/>
              <a:t>Requirements for innovative products</a:t>
            </a:r>
          </a:p>
          <a:p>
            <a:pPr lvl="1"/>
            <a:r>
              <a:rPr lang="en-US" dirty="0"/>
              <a:t>Defining nonfunctional requirements </a:t>
            </a:r>
          </a:p>
          <a:p>
            <a:pPr lvl="1"/>
            <a:r>
              <a:rPr lang="en-US" dirty="0"/>
              <a:t>Customer agreement on requirements</a:t>
            </a:r>
          </a:p>
          <a:p>
            <a:pPr lvl="1"/>
            <a:r>
              <a:rPr lang="en-US" dirty="0"/>
              <a:t>Unstated requirements</a:t>
            </a:r>
          </a:p>
          <a:p>
            <a:pPr lvl="1"/>
            <a:r>
              <a:rPr lang="en-US" dirty="0"/>
              <a:t>Existing product used as the requirements reference </a:t>
            </a:r>
          </a:p>
          <a:p>
            <a:pPr lvl="1"/>
            <a:r>
              <a:rPr lang="en-US" dirty="0"/>
              <a:t>Solutions presented as needs </a:t>
            </a:r>
          </a:p>
          <a:p>
            <a:pPr lvl="1"/>
            <a:r>
              <a:rPr lang="en-US" dirty="0"/>
              <a:t>Distrust between the business and the development team </a:t>
            </a:r>
          </a:p>
        </p:txBody>
      </p:sp>
    </p:spTree>
    <p:extLst>
      <p:ext uri="{BB962C8B-B14F-4D97-AF65-F5344CB8AC3E}">
        <p14:creationId xmlns:p14="http://schemas.microsoft.com/office/powerpoint/2010/main" val="1575515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D6E5A-20E9-9749-BF5F-285EB648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Requirements-related risks 2/3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5B908-3AAA-9F45-8EB4-A8E67AC07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Requirements analysis</a:t>
            </a:r>
          </a:p>
          <a:p>
            <a:pPr lvl="1"/>
            <a:r>
              <a:rPr lang="en-US" dirty="0"/>
              <a:t>Requirements prioritization </a:t>
            </a:r>
          </a:p>
          <a:p>
            <a:pPr lvl="1"/>
            <a:r>
              <a:rPr lang="en-US" dirty="0"/>
              <a:t>Unfamiliar technologies, methods, languages, tools, or hardware</a:t>
            </a:r>
          </a:p>
          <a:p>
            <a:r>
              <a:rPr lang="en-US" dirty="0"/>
              <a:t>Requirements specification </a:t>
            </a:r>
          </a:p>
          <a:p>
            <a:pPr lvl="1"/>
            <a:r>
              <a:rPr lang="en-US" dirty="0"/>
              <a:t>Requirements understanding </a:t>
            </a:r>
          </a:p>
          <a:p>
            <a:pPr lvl="1"/>
            <a:r>
              <a:rPr lang="en-US" dirty="0"/>
              <a:t>Time pressure to proceed despite open issues </a:t>
            </a:r>
          </a:p>
          <a:p>
            <a:pPr lvl="1"/>
            <a:r>
              <a:rPr lang="en-US" dirty="0"/>
              <a:t>Ambiguous terminology </a:t>
            </a:r>
          </a:p>
          <a:p>
            <a:pPr lvl="1"/>
            <a:r>
              <a:rPr lang="en-US" dirty="0"/>
              <a:t>Design included in requirements </a:t>
            </a:r>
          </a:p>
          <a:p>
            <a:r>
              <a:rPr lang="en-US" dirty="0"/>
              <a:t>Requirements validation</a:t>
            </a:r>
          </a:p>
          <a:p>
            <a:pPr lvl="1"/>
            <a:r>
              <a:rPr lang="en-US" dirty="0"/>
              <a:t>Unvalidated requirements </a:t>
            </a:r>
          </a:p>
          <a:p>
            <a:pPr lvl="1"/>
            <a:r>
              <a:rPr lang="en-US" dirty="0"/>
              <a:t>Inspection proficiency </a:t>
            </a:r>
          </a:p>
        </p:txBody>
      </p:sp>
    </p:spTree>
    <p:extLst>
      <p:ext uri="{BB962C8B-B14F-4D97-AF65-F5344CB8AC3E}">
        <p14:creationId xmlns:p14="http://schemas.microsoft.com/office/powerpoint/2010/main" val="2267579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D6E5A-20E9-9749-BF5F-285EB648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Requirements-related risks 3/3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5B908-3AAA-9F45-8EB4-A8E67AC07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Requirements management </a:t>
            </a:r>
          </a:p>
          <a:p>
            <a:pPr lvl="1"/>
            <a:r>
              <a:rPr lang="en-US" dirty="0"/>
              <a:t>Changing requirements </a:t>
            </a:r>
          </a:p>
          <a:p>
            <a:pPr lvl="1"/>
            <a:r>
              <a:rPr lang="en-US" dirty="0"/>
              <a:t>Requirements change process </a:t>
            </a:r>
          </a:p>
          <a:p>
            <a:pPr lvl="1"/>
            <a:r>
              <a:rPr lang="en-US" dirty="0"/>
              <a:t>Unimplemented requirements </a:t>
            </a:r>
          </a:p>
          <a:p>
            <a:pPr lvl="1"/>
            <a:r>
              <a:rPr lang="en-US" dirty="0"/>
              <a:t>Expanding project scope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067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Q&amp;A">
            <a:extLst>
              <a:ext uri="{FF2B5EF4-FFF2-40B4-BE49-F238E27FC236}">
                <a16:creationId xmlns:a16="http://schemas.microsoft.com/office/drawing/2014/main" id="{4EFD41B2-4845-EB4D-9781-85BBC8E5F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340768"/>
            <a:ext cx="5107285" cy="329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6745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2_Integration Managem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01.2_Tong quan ve Du an &amp; QLDA</Template>
  <TotalTime>5069</TotalTime>
  <Words>148</Words>
  <Application>Microsoft Macintosh PowerPoint</Application>
  <PresentationFormat>On-screen Show (4:3)</PresentationFormat>
  <Paragraphs>39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Session 02_Integration Management</vt:lpstr>
      <vt:lpstr>Software requirements (swr302)</vt:lpstr>
      <vt:lpstr>Fundamentals of software risk management</vt:lpstr>
      <vt:lpstr>Fundamentals of software risk management</vt:lpstr>
      <vt:lpstr>Requirements-related risks 1/3</vt:lpstr>
      <vt:lpstr>Requirements-related risks 2/3</vt:lpstr>
      <vt:lpstr>Requirements-related risks 3/3</vt:lpstr>
      <vt:lpstr>PowerPoint Presentation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HỌC QUẢN LÝ DỰ ÁN PMP</dc:title>
  <dc:creator>iNET</dc:creator>
  <cp:lastModifiedBy>KienNT</cp:lastModifiedBy>
  <cp:revision>478</cp:revision>
  <cp:lastPrinted>2021-04-05T14:49:05Z</cp:lastPrinted>
  <dcterms:created xsi:type="dcterms:W3CDTF">2014-07-26T10:22:45Z</dcterms:created>
  <dcterms:modified xsi:type="dcterms:W3CDTF">2021-11-08T23:43:31Z</dcterms:modified>
</cp:coreProperties>
</file>