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621" autoAdjust="0"/>
  </p:normalViewPr>
  <p:slideViewPr>
    <p:cSldViewPr>
      <p:cViewPr varScale="1">
        <p:scale>
          <a:sx n="52" d="100"/>
          <a:sy n="52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7/6/2015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7/6/2015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smtClean="0"/>
              <a:t>Session </a:t>
            </a:r>
            <a:r>
              <a:rPr smtClean="0"/>
              <a:t>11</a:t>
            </a:r>
            <a:br>
              <a:rPr smtClean="0"/>
            </a:br>
            <a:r>
              <a:rPr smtClean="0"/>
              <a:t>IO </a:t>
            </a:r>
            <a:r>
              <a:rPr smtClean="0"/>
              <a:t>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</a:t>
            </a:r>
            <a:r>
              <a:rPr lang="en-US" smtClean="0"/>
              <a:t>- </a:t>
            </a:r>
            <a:r>
              <a:rPr lang="en-US" smtClean="0"/>
              <a:t>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be missing 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</a:t>
            </a:r>
            <a:r>
              <a:rPr lang="en-US" smtClean="0"/>
              <a:t>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</a:t>
            </a:r>
            <a:r>
              <a:rPr lang="en-US" sz="3200" smtClean="0">
                <a:latin typeface="Arial" charset="0"/>
                <a:cs typeface="Arial" charset="0"/>
              </a:rPr>
              <a:t>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</a:t>
            </a:r>
            <a:r>
              <a:rPr lang="en-US" smtClean="0">
                <a:latin typeface="Arial" charset="0"/>
                <a:cs typeface="Arial" charset="0"/>
              </a:rPr>
              <a:t>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</a:t>
            </a:r>
            <a:r>
              <a:rPr lang="en-US" smtClean="0">
                <a:latin typeface="Arial" charset="0"/>
                <a:cs typeface="Arial" charset="0"/>
              </a:rPr>
              <a:t>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</a:t>
            </a:r>
            <a:r>
              <a:rPr lang="en-US" smtClean="0">
                <a:latin typeface="Arial" charset="0"/>
                <a:cs typeface="Arial" charset="0"/>
              </a:rPr>
              <a:t>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1100</TotalTime>
  <Words>2168</Words>
  <Application>Microsoft Office PowerPoint</Application>
  <PresentationFormat>On-screen Show (4:3)</PresentationFormat>
  <Paragraphs>338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54</cp:revision>
  <dcterms:created xsi:type="dcterms:W3CDTF">2014-12-30T03:31:12Z</dcterms:created>
  <dcterms:modified xsi:type="dcterms:W3CDTF">2015-07-06T04:23:54Z</dcterms:modified>
</cp:coreProperties>
</file>