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6"/>
  </p:notesMasterIdLst>
  <p:sldIdLst>
    <p:sldId id="256" r:id="rId2"/>
    <p:sldId id="280" r:id="rId3"/>
    <p:sldId id="296" r:id="rId4"/>
    <p:sldId id="298" r:id="rId5"/>
    <p:sldId id="297" r:id="rId6"/>
    <p:sldId id="257" r:id="rId7"/>
    <p:sldId id="279" r:id="rId8"/>
    <p:sldId id="299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4" r:id="rId18"/>
    <p:sldId id="300" r:id="rId19"/>
    <p:sldId id="291" r:id="rId20"/>
    <p:sldId id="301" r:id="rId21"/>
    <p:sldId id="302" r:id="rId22"/>
    <p:sldId id="303" r:id="rId23"/>
    <p:sldId id="293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19D"/>
    <a:srgbClr val="040E08"/>
    <a:srgbClr val="B92D14"/>
    <a:srgbClr val="3575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3" autoAdjust="0"/>
    <p:restoredTop sz="95596" autoAdjust="0"/>
  </p:normalViewPr>
  <p:slideViewPr>
    <p:cSldViewPr>
      <p:cViewPr varScale="1">
        <p:scale>
          <a:sx n="68" d="100"/>
          <a:sy n="68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20DA92E-7510-4045-A7E4-7235BF368E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3619413-11A2-448E-B842-63075A01DE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7680C231-09A9-4C5F-B5EB-2AB0540E20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A8B431A-C02C-4955-9928-5B94BA28AB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F034DFB8-A898-49E4-B7EC-64AD283722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8EEF11F1-5300-4CB8-B8D6-E4B782251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071DA8-0C48-47E2-B57E-DCFFB61A79B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C1DA1C-D2C1-4AFB-A914-9DD72C664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97DA5-1F6F-49AF-8366-FFE8DC91F438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AEF82FE-338C-41F5-BBFC-079A8CE55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FF0EDF41-61AF-4F46-A474-9206190B4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6BBAF8-E9CB-40D7-93AC-A5603EB91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93338-831E-4EA2-8F77-7CD212C6CEE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6BBB150C-9BC0-4675-9AE2-6439152D29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72C67C-19DA-4D76-A6BD-E00009AA0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D3A954-9939-4212-9335-ED8755458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98C84-A95A-4EF7-81C5-C96062FA175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81465E75-3A10-4D60-AF05-5B0D473FE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225ECBE-958F-4A0E-B60D-11FB2987B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3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0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9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6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6BF4-BF3A-435C-BDCA-15EF1FD05A3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275F26-2833-41AD-B218-435107517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AB0709F4-99A8-4F75-A633-BA360D9C2B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95374"/>
            <a:ext cx="7772400" cy="149542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STORE MANAGEMENT SYSTEM PROJECT</a:t>
            </a:r>
            <a:endParaRPr lang="ru-RU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5E3099B-B860-42E1-8F7D-51568173CA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" y="2590799"/>
            <a:ext cx="7772400" cy="2819401"/>
          </a:xfrm>
        </p:spPr>
        <p:txBody>
          <a:bodyPr/>
          <a:lstStyle/>
          <a:p>
            <a:r>
              <a:rPr lang="en-US" altLang="en-US" sz="3600" dirty="0"/>
              <a:t>GROUP 19</a:t>
            </a:r>
          </a:p>
          <a:p>
            <a:endParaRPr lang="ru-R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67B5-D5B3-4AAC-96C6-B4C2BE74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Save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610EB-5297-410A-8936-A5F6A9F0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6" y="1811154"/>
            <a:ext cx="8621328" cy="36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67B5-D5B3-4AAC-96C6-B4C2BE74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/>
              <a:t>List all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4D5AA-3582-4C87-A1AE-A3A44AE60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28" y="2209800"/>
            <a:ext cx="69193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67B5-D5B3-4AAC-96C6-B4C2BE74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Clear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9481-7059-48F0-B20C-23DDBBCE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5105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67B5-D5B3-4AAC-96C6-B4C2BE74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Delete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27558-A12B-48CA-9EFE-FEB6FFA94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71202"/>
            <a:ext cx="5334000" cy="28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67B5-D5B3-4AAC-96C6-B4C2BE74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/>
              <a:t>Update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E9F32-4A58-4ABD-A9CB-E6A9EF798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0" y="2076261"/>
            <a:ext cx="8278380" cy="37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74A9-36E7-4E35-8C39-8EFCCBB4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/>
              <a:t>Search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256B3-A084-402C-BAED-A92EDC83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1" y="2209800"/>
            <a:ext cx="767581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8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D210-2496-40CE-8B03-4AE9BF30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Close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81897-B22F-4EAD-9344-E051B3E28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" y="2329709"/>
            <a:ext cx="8735644" cy="27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F414-E455-47D9-9906-98D7F52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/>
              <a:t>Database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15D0-A80F-4735-A06A-5BB0A960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96797"/>
            <a:ext cx="4267200" cy="226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E8E3B-0125-48C5-BF7C-54ABF9B8F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696795"/>
            <a:ext cx="4191000" cy="4888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B896F-C7CC-4C80-B35D-F950D17A4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14800"/>
            <a:ext cx="4267200" cy="24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10AB-55EC-4339-8536-57F3CC47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2379765"/>
            <a:ext cx="6571343" cy="1049235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360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B5AA9-40FA-4705-B8F6-C7C4867F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839200" cy="57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4E9D-1FE3-4DE6-8A80-0294C2CA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Our team has 4 members: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FCCE-AA49-4DAE-BE48-C196F25C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Bá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Minh Ba9-042</a:t>
            </a:r>
          </a:p>
          <a:p>
            <a:r>
              <a:rPr lang="en-US" sz="2400" dirty="0" err="1"/>
              <a:t>Bùi</a:t>
            </a:r>
            <a:r>
              <a:rPr lang="en-US" sz="2400" dirty="0"/>
              <a:t> Quang </a:t>
            </a:r>
            <a:r>
              <a:rPr lang="en-US" sz="2400" dirty="0" err="1"/>
              <a:t>Hà</a:t>
            </a:r>
            <a:r>
              <a:rPr lang="en-US" sz="2400" dirty="0"/>
              <a:t> Bi10-052</a:t>
            </a:r>
          </a:p>
          <a:p>
            <a:r>
              <a:rPr lang="en-US" sz="2400" dirty="0"/>
              <a:t>Phạm Trung Kiên Bi10-089</a:t>
            </a:r>
          </a:p>
          <a:p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Hoàng</a:t>
            </a:r>
            <a:r>
              <a:rPr lang="en-US" sz="2400" dirty="0"/>
              <a:t> Minh Bi10-119</a:t>
            </a:r>
          </a:p>
        </p:txBody>
      </p:sp>
    </p:spTree>
    <p:extLst>
      <p:ext uri="{BB962C8B-B14F-4D97-AF65-F5344CB8AC3E}">
        <p14:creationId xmlns:p14="http://schemas.microsoft.com/office/powerpoint/2010/main" val="36661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D2F2E-A945-42F0-9E76-AB80A31CF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686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EE2B50-1650-43CA-B6E7-4D0707080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1"/>
            <a:ext cx="8839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7748-BB37-42CF-8229-5515FFCF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514600"/>
            <a:ext cx="6571343" cy="1049235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Conclusion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61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641F-B65D-4FCC-A36E-A2E3FB78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133600"/>
            <a:ext cx="8153400" cy="3305175"/>
          </a:xfrm>
        </p:spPr>
        <p:txBody>
          <a:bodyPr>
            <a:normAutofit fontScale="92500" lnSpcReduction="20000"/>
          </a:bodyPr>
          <a:lstStyle/>
          <a:p>
            <a:r>
              <a:rPr kumimoji="0" lang="en-GB" altLang="en-US" sz="32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We have learn how to make a system user friendly</a:t>
            </a:r>
          </a:p>
          <a:p>
            <a:r>
              <a:rPr kumimoji="0" lang="en-GB" altLang="en-US" sz="32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Basic concepts about Advanced Programming with Python.</a:t>
            </a:r>
          </a:p>
          <a:p>
            <a:r>
              <a:rPr kumimoji="0" lang="en-GB" altLang="en-US" sz="32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Skills and knowledge from Basic Database.</a:t>
            </a:r>
          </a:p>
          <a:p>
            <a:r>
              <a:rPr kumimoji="0" lang="en-GB" altLang="en-US" sz="32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Modules, packages,…</a:t>
            </a: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797E0-33C8-45EE-B70F-3CF96B638FBF}"/>
              </a:ext>
            </a:extLst>
          </p:cNvPr>
          <p:cNvSpPr txBox="1"/>
          <p:nvPr/>
        </p:nvSpPr>
        <p:spPr>
          <a:xfrm>
            <a:off x="762000" y="6858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During the development process we have learned</a:t>
            </a:r>
          </a:p>
        </p:txBody>
      </p:sp>
    </p:spTree>
    <p:extLst>
      <p:ext uri="{BB962C8B-B14F-4D97-AF65-F5344CB8AC3E}">
        <p14:creationId xmlns:p14="http://schemas.microsoft.com/office/powerpoint/2010/main" val="278569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FC64EB-AF50-4CC7-A9AC-F57EAF00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16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A5C843-1216-491A-9932-38E7EF3B4F96}"/>
              </a:ext>
            </a:extLst>
          </p:cNvPr>
          <p:cNvSpPr txBox="1"/>
          <p:nvPr/>
        </p:nvSpPr>
        <p:spPr>
          <a:xfrm>
            <a:off x="3124200" y="6096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Contents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58C60-930F-489A-9DA2-2E087A4B497B}"/>
              </a:ext>
            </a:extLst>
          </p:cNvPr>
          <p:cNvSpPr txBox="1"/>
          <p:nvPr/>
        </p:nvSpPr>
        <p:spPr>
          <a:xfrm>
            <a:off x="762000" y="306089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Introduction</a:t>
            </a:r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75A5A-4C96-4B16-BB4B-4B24BBC8ED53}"/>
              </a:ext>
            </a:extLst>
          </p:cNvPr>
          <p:cNvSpPr txBox="1"/>
          <p:nvPr/>
        </p:nvSpPr>
        <p:spPr>
          <a:xfrm>
            <a:off x="762000" y="397468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Purpose of the software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C890E-38F0-4DD9-B455-4D273C0BC9BD}"/>
              </a:ext>
            </a:extLst>
          </p:cNvPr>
          <p:cNvSpPr txBox="1"/>
          <p:nvPr/>
        </p:nvSpPr>
        <p:spPr>
          <a:xfrm>
            <a:off x="762000" y="462101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chemeClr val="tx1"/>
                </a:solidFill>
              </a:rPr>
              <a:t>Idea of the software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83972-1AAC-45F1-8075-B3EF0D2CEF36}"/>
              </a:ext>
            </a:extLst>
          </p:cNvPr>
          <p:cNvSpPr txBox="1"/>
          <p:nvPr/>
        </p:nvSpPr>
        <p:spPr>
          <a:xfrm>
            <a:off x="3004625" y="307317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Structure</a:t>
            </a:r>
            <a:endParaRPr lang="en-US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5F6A4-2F96-4FC9-A75A-BE1668682668}"/>
              </a:ext>
            </a:extLst>
          </p:cNvPr>
          <p:cNvSpPr txBox="1"/>
          <p:nvPr/>
        </p:nvSpPr>
        <p:spPr>
          <a:xfrm>
            <a:off x="3004625" y="344189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Module and Package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EA52D-70AC-4BD2-9E80-80FCEE519598}"/>
              </a:ext>
            </a:extLst>
          </p:cNvPr>
          <p:cNvSpPr txBox="1"/>
          <p:nvPr/>
        </p:nvSpPr>
        <p:spPr>
          <a:xfrm>
            <a:off x="762000" y="349442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Definition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F7A03-18F9-4F71-9C90-23B9EAA00945}"/>
              </a:ext>
            </a:extLst>
          </p:cNvPr>
          <p:cNvSpPr txBox="1"/>
          <p:nvPr/>
        </p:nvSpPr>
        <p:spPr>
          <a:xfrm>
            <a:off x="3004625" y="397468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8BCA8-45C3-4767-BF1A-A0CE34609CDD}"/>
              </a:ext>
            </a:extLst>
          </p:cNvPr>
          <p:cNvSpPr txBox="1"/>
          <p:nvPr/>
        </p:nvSpPr>
        <p:spPr>
          <a:xfrm>
            <a:off x="3004625" y="462101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chemeClr val="tx1"/>
                </a:solidFill>
              </a:rPr>
              <a:t>Idea of the software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24775-55D4-4CE6-AE2C-8269F877C084}"/>
              </a:ext>
            </a:extLst>
          </p:cNvPr>
          <p:cNvSpPr txBox="1"/>
          <p:nvPr/>
        </p:nvSpPr>
        <p:spPr>
          <a:xfrm>
            <a:off x="5156982" y="307317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Demo</a:t>
            </a:r>
            <a:endParaRPr lang="en-US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FA1A0-7DE0-47E7-AA60-972D3F33BCA5}"/>
              </a:ext>
            </a:extLst>
          </p:cNvPr>
          <p:cNvSpPr txBox="1"/>
          <p:nvPr/>
        </p:nvSpPr>
        <p:spPr>
          <a:xfrm>
            <a:off x="6705600" y="307317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Conclusion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5031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2" grpId="0"/>
      <p:bldP spid="15" grpId="0"/>
      <p:bldP spid="16" grpId="0"/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BAF8-089C-41DB-A9FC-771B53DD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525" y="2904382"/>
            <a:ext cx="6571343" cy="1049235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Introduction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243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4302-C3A8-4712-A3F0-6CAB9DC8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C6B3-A249-4E88-A114-EE764B00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Book Store Management System is the web application to automate all kinds of operations in the book shop</a:t>
            </a:r>
          </a:p>
          <a:p>
            <a:r>
              <a:rPr lang="en-GB" dirty="0"/>
              <a:t>A system that was built using knowledge about programming language (Python) to create functions, methods, packages</a:t>
            </a:r>
          </a:p>
        </p:txBody>
      </p:sp>
    </p:spTree>
    <p:extLst>
      <p:ext uri="{BB962C8B-B14F-4D97-AF65-F5344CB8AC3E}">
        <p14:creationId xmlns:p14="http://schemas.microsoft.com/office/powerpoint/2010/main" val="20734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8">
            <a:extLst>
              <a:ext uri="{FF2B5EF4-FFF2-40B4-BE49-F238E27FC236}">
                <a16:creationId xmlns:a16="http://schemas.microsoft.com/office/drawing/2014/main" id="{FE627484-0540-4CAD-AE7A-05D724B94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Purpose of the software</a:t>
            </a:r>
            <a:endParaRPr lang="ru-RU" altLang="en-US" sz="36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AC5F524B-2AB9-468A-A768-50186F5938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2462213"/>
            <a:ext cx="8153400" cy="3492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Easier manage the number of books in the bookstore.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Can memorize thousands of different books.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Avoid losing books in the store.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Manage the import and export of each different book item.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7850252-6B37-4852-B4B4-4C11B1119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tx1"/>
                </a:solidFill>
              </a:rPr>
              <a:t>Idea of the 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865A69-4E04-4712-9FC8-5BC22B05576C}"/>
              </a:ext>
            </a:extLst>
          </p:cNvPr>
          <p:cNvSpPr/>
          <p:nvPr/>
        </p:nvSpPr>
        <p:spPr bwMode="auto">
          <a:xfrm>
            <a:off x="2019300" y="1909823"/>
            <a:ext cx="69342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A77B7-5906-4FAB-B8F4-94647CD3948B}"/>
              </a:ext>
            </a:extLst>
          </p:cNvPr>
          <p:cNvSpPr/>
          <p:nvPr/>
        </p:nvSpPr>
        <p:spPr bwMode="auto">
          <a:xfrm>
            <a:off x="2209800" y="2057400"/>
            <a:ext cx="6553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FORREST BOOKSTORE MANAGEMANT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6BA49-6841-49D3-BE29-00C46454CC7A}"/>
              </a:ext>
            </a:extLst>
          </p:cNvPr>
          <p:cNvSpPr/>
          <p:nvPr/>
        </p:nvSpPr>
        <p:spPr bwMode="auto">
          <a:xfrm>
            <a:off x="2209800" y="3057647"/>
            <a:ext cx="3276600" cy="18191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ID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NAME</a:t>
            </a:r>
            <a:br>
              <a:rPr lang="en-US" sz="1600" dirty="0"/>
            </a:br>
            <a:r>
              <a:rPr lang="en-US" sz="1600" dirty="0"/>
              <a:t>PRICE</a:t>
            </a:r>
            <a:br>
              <a:rPr lang="en-US" sz="1600" dirty="0"/>
            </a:br>
            <a:r>
              <a:rPr lang="en-US" sz="1600" dirty="0"/>
              <a:t>YEAR</a:t>
            </a:r>
            <a:br>
              <a:rPr lang="en-US" sz="1600" dirty="0"/>
            </a:br>
            <a:r>
              <a:rPr lang="en-US" sz="1600" dirty="0"/>
              <a:t>PUBLISHER</a:t>
            </a:r>
            <a:br>
              <a:rPr lang="en-US" sz="1600" dirty="0"/>
            </a:br>
            <a:r>
              <a:rPr lang="en-US" sz="1600" dirty="0"/>
              <a:t>AUTHOR</a:t>
            </a:r>
            <a:br>
              <a:rPr lang="en-US" sz="1600" dirty="0"/>
            </a:br>
            <a:r>
              <a:rPr lang="en-US" sz="1600" dirty="0"/>
              <a:t>QUANTITY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C86DF-32CD-477D-9FA5-D84ACB204C2B}"/>
              </a:ext>
            </a:extLst>
          </p:cNvPr>
          <p:cNvSpPr/>
          <p:nvPr/>
        </p:nvSpPr>
        <p:spPr bwMode="auto">
          <a:xfrm>
            <a:off x="2209800" y="2686904"/>
            <a:ext cx="3276600" cy="3212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D4583-DDA9-4F52-B90D-A16A8DA1BF67}"/>
              </a:ext>
            </a:extLst>
          </p:cNvPr>
          <p:cNvSpPr/>
          <p:nvPr/>
        </p:nvSpPr>
        <p:spPr bwMode="auto">
          <a:xfrm>
            <a:off x="5562600" y="2590800"/>
            <a:ext cx="3124200" cy="417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19764-91F9-45A4-B897-25EF6FF4BA08}"/>
              </a:ext>
            </a:extLst>
          </p:cNvPr>
          <p:cNvSpPr/>
          <p:nvPr/>
        </p:nvSpPr>
        <p:spPr bwMode="auto">
          <a:xfrm>
            <a:off x="5562600" y="3057647"/>
            <a:ext cx="3200400" cy="1819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B58C4F-B615-4CAC-BB1D-0D536BFAF956}"/>
              </a:ext>
            </a:extLst>
          </p:cNvPr>
          <p:cNvSpPr/>
          <p:nvPr/>
        </p:nvSpPr>
        <p:spPr bwMode="auto">
          <a:xfrm>
            <a:off x="2209800" y="5024376"/>
            <a:ext cx="1371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Save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D56EFC-9BB5-4825-A550-61AF54C1E094}"/>
              </a:ext>
            </a:extLst>
          </p:cNvPr>
          <p:cNvSpPr/>
          <p:nvPr/>
        </p:nvSpPr>
        <p:spPr bwMode="auto">
          <a:xfrm>
            <a:off x="4076699" y="5024376"/>
            <a:ext cx="1371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List all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1C589-BB63-4F7A-90E5-8E5AE7A79BE5}"/>
              </a:ext>
            </a:extLst>
          </p:cNvPr>
          <p:cNvSpPr/>
          <p:nvPr/>
        </p:nvSpPr>
        <p:spPr bwMode="auto">
          <a:xfrm>
            <a:off x="5943600" y="5024376"/>
            <a:ext cx="1371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92F737-2A66-4B27-83F6-ACAA5AB28FD9}"/>
              </a:ext>
            </a:extLst>
          </p:cNvPr>
          <p:cNvSpPr/>
          <p:nvPr/>
        </p:nvSpPr>
        <p:spPr bwMode="auto">
          <a:xfrm>
            <a:off x="3124199" y="5494001"/>
            <a:ext cx="1371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823449-4928-469C-896E-33412E37CFA1}"/>
              </a:ext>
            </a:extLst>
          </p:cNvPr>
          <p:cNvSpPr/>
          <p:nvPr/>
        </p:nvSpPr>
        <p:spPr bwMode="auto">
          <a:xfrm>
            <a:off x="7444152" y="5016102"/>
            <a:ext cx="1371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1C2DA-D486-4E4F-8F72-4C29C6F6927E}"/>
              </a:ext>
            </a:extLst>
          </p:cNvPr>
          <p:cNvSpPr/>
          <p:nvPr/>
        </p:nvSpPr>
        <p:spPr bwMode="auto">
          <a:xfrm>
            <a:off x="5029201" y="5489849"/>
            <a:ext cx="1371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49D3B-462D-4DBE-82D1-FCA54334F270}"/>
              </a:ext>
            </a:extLst>
          </p:cNvPr>
          <p:cNvSpPr/>
          <p:nvPr/>
        </p:nvSpPr>
        <p:spPr bwMode="auto">
          <a:xfrm>
            <a:off x="6904221" y="5489849"/>
            <a:ext cx="1371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/>
              <a:t>Close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3" grpId="0" animBg="1"/>
      <p:bldP spid="4" grpId="0" animBg="1"/>
      <p:bldP spid="5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EB08-C3DA-4A8D-ADCD-638B3B56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819400"/>
            <a:ext cx="6571343" cy="1049235"/>
          </a:xfrm>
        </p:spPr>
        <p:txBody>
          <a:bodyPr>
            <a:normAutofit/>
          </a:bodyPr>
          <a:lstStyle/>
          <a:p>
            <a:r>
              <a:rPr lang="en-GB" sz="5400" dirty="0"/>
              <a:t>Structure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009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67B5-D5B3-4AAC-96C6-B4C2BE74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Module and package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5CF8C-EBC6-485A-ADD8-E59CEF530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6553200" cy="35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681</TotalTime>
  <Words>221</Words>
  <Application>Microsoft Office PowerPoint</Application>
  <PresentationFormat>On-screen Show (4:3)</PresentationFormat>
  <Paragraphs>67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inherit</vt:lpstr>
      <vt:lpstr>Gallery</vt:lpstr>
      <vt:lpstr>BOOK STORE MANAGEMENT SYSTEM PROJECT</vt:lpstr>
      <vt:lpstr>Our team has 4 members: </vt:lpstr>
      <vt:lpstr>PowerPoint Presentation</vt:lpstr>
      <vt:lpstr>Introduction</vt:lpstr>
      <vt:lpstr>Definition</vt:lpstr>
      <vt:lpstr>Purpose of the software</vt:lpstr>
      <vt:lpstr>Idea of the software</vt:lpstr>
      <vt:lpstr>Structure</vt:lpstr>
      <vt:lpstr>Module and package</vt:lpstr>
      <vt:lpstr>Save</vt:lpstr>
      <vt:lpstr>List all</vt:lpstr>
      <vt:lpstr>Clear</vt:lpstr>
      <vt:lpstr>Delete</vt:lpstr>
      <vt:lpstr>Update</vt:lpstr>
      <vt:lpstr>Search</vt:lpstr>
      <vt:lpstr>Close</vt:lpstr>
      <vt:lpstr>Database</vt:lpstr>
      <vt:lpstr>Demo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MANAGEMENT SYSTEM PROJECT</dc:title>
  <dc:creator>kiên phạm trung</dc:creator>
  <cp:lastModifiedBy>ngocminh.nguyenba@gmail.com</cp:lastModifiedBy>
  <cp:revision>25</cp:revision>
  <dcterms:created xsi:type="dcterms:W3CDTF">2021-05-20T13:24:48Z</dcterms:created>
  <dcterms:modified xsi:type="dcterms:W3CDTF">2021-05-26T17:28:03Z</dcterms:modified>
</cp:coreProperties>
</file>