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8" r:id="rId4"/>
    <p:sldId id="264" r:id="rId5"/>
    <p:sldId id="278" r:id="rId6"/>
    <p:sldId id="283" r:id="rId7"/>
    <p:sldId id="270" r:id="rId8"/>
    <p:sldId id="284" r:id="rId9"/>
    <p:sldId id="285" r:id="rId10"/>
  </p:sldIdLst>
  <p:sldSz cx="9144000" cy="6858000" type="screen4x3"/>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6" autoAdjust="0"/>
    <p:restoredTop sz="94660"/>
  </p:normalViewPr>
  <p:slideViewPr>
    <p:cSldViewPr>
      <p:cViewPr varScale="1">
        <p:scale>
          <a:sx n="87" d="100"/>
          <a:sy n="87" d="100"/>
        </p:scale>
        <p:origin x="-147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l-SI"/>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l-SI"/>
          </a:p>
        </p:txBody>
      </p:sp>
      <p:sp>
        <p:nvSpPr>
          <p:cNvPr id="4" name="Date Placeholder 3"/>
          <p:cNvSpPr>
            <a:spLocks noGrp="1"/>
          </p:cNvSpPr>
          <p:nvPr>
            <p:ph type="dt" sz="half" idx="10"/>
          </p:nvPr>
        </p:nvSpPr>
        <p:spPr/>
        <p:txBody>
          <a:bodyPr/>
          <a:lstStyle/>
          <a:p>
            <a:fld id="{3B4054A1-5A81-486B-808F-4E057F27B097}" type="datetimeFigureOut">
              <a:rPr lang="sl-SI" smtClean="0"/>
              <a:t>23.3.2012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371805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3B4054A1-5A81-486B-808F-4E057F27B097}" type="datetimeFigureOut">
              <a:rPr lang="sl-SI" smtClean="0"/>
              <a:t>23.3.2012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204333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l-SI"/>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3B4054A1-5A81-486B-808F-4E057F27B097}" type="datetimeFigureOut">
              <a:rPr lang="sl-SI" smtClean="0"/>
              <a:t>23.3.2012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268957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3B4054A1-5A81-486B-808F-4E057F27B097}" type="datetimeFigureOut">
              <a:rPr lang="sl-SI" smtClean="0"/>
              <a:t>23.3.2012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188853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l-SI"/>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054A1-5A81-486B-808F-4E057F27B097}" type="datetimeFigureOut">
              <a:rPr lang="sl-SI" smtClean="0"/>
              <a:t>23.3.2012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3933979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Date Placeholder 4"/>
          <p:cNvSpPr>
            <a:spLocks noGrp="1"/>
          </p:cNvSpPr>
          <p:nvPr>
            <p:ph type="dt" sz="half" idx="10"/>
          </p:nvPr>
        </p:nvSpPr>
        <p:spPr/>
        <p:txBody>
          <a:bodyPr/>
          <a:lstStyle/>
          <a:p>
            <a:fld id="{3B4054A1-5A81-486B-808F-4E057F27B097}" type="datetimeFigureOut">
              <a:rPr lang="sl-SI" smtClean="0"/>
              <a:t>23.3.2012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108555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l-SI"/>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7" name="Date Placeholder 6"/>
          <p:cNvSpPr>
            <a:spLocks noGrp="1"/>
          </p:cNvSpPr>
          <p:nvPr>
            <p:ph type="dt" sz="half" idx="10"/>
          </p:nvPr>
        </p:nvSpPr>
        <p:spPr/>
        <p:txBody>
          <a:bodyPr/>
          <a:lstStyle/>
          <a:p>
            <a:fld id="{3B4054A1-5A81-486B-808F-4E057F27B097}" type="datetimeFigureOut">
              <a:rPr lang="sl-SI" smtClean="0"/>
              <a:t>23.3.2012</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5378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Date Placeholder 2"/>
          <p:cNvSpPr>
            <a:spLocks noGrp="1"/>
          </p:cNvSpPr>
          <p:nvPr>
            <p:ph type="dt" sz="half" idx="10"/>
          </p:nvPr>
        </p:nvSpPr>
        <p:spPr/>
        <p:txBody>
          <a:bodyPr/>
          <a:lstStyle/>
          <a:p>
            <a:fld id="{3B4054A1-5A81-486B-808F-4E057F27B097}" type="datetimeFigureOut">
              <a:rPr lang="sl-SI" smtClean="0"/>
              <a:t>23.3.2012</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159240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054A1-5A81-486B-808F-4E057F27B097}" type="datetimeFigureOut">
              <a:rPr lang="sl-SI" smtClean="0"/>
              <a:t>23.3.2012</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179986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l-SI"/>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054A1-5A81-486B-808F-4E057F27B097}" type="datetimeFigureOut">
              <a:rPr lang="sl-SI" smtClean="0"/>
              <a:t>23.3.2012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24353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l-SI"/>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054A1-5A81-486B-808F-4E057F27B097}" type="datetimeFigureOut">
              <a:rPr lang="sl-SI" smtClean="0"/>
              <a:t>23.3.2012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297050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l-SI"/>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054A1-5A81-486B-808F-4E057F27B097}" type="datetimeFigureOut">
              <a:rPr lang="sl-SI" smtClean="0"/>
              <a:t>23.3.2012</a:t>
            </a:fld>
            <a:endParaRPr lang="sl-SI"/>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8D89A-9DE9-464C-88C9-AB7B22808FDE}" type="slidenum">
              <a:rPr lang="sl-SI" smtClean="0"/>
              <a:t>‹#›</a:t>
            </a:fld>
            <a:endParaRPr lang="sl-SI"/>
          </a:p>
        </p:txBody>
      </p:sp>
    </p:spTree>
    <p:extLst>
      <p:ext uri="{BB962C8B-B14F-4D97-AF65-F5344CB8AC3E}">
        <p14:creationId xmlns:p14="http://schemas.microsoft.com/office/powerpoint/2010/main" val="2351045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980728"/>
            <a:ext cx="7772400" cy="1470025"/>
          </a:xfrm>
        </p:spPr>
        <p:txBody>
          <a:bodyPr/>
          <a:lstStyle/>
          <a:p>
            <a:r>
              <a:rPr lang="sl-SI" dirty="0" smtClean="0"/>
              <a:t>Pahtum comments /mobile game for Android based on J2ME game</a:t>
            </a:r>
            <a:endParaRPr lang="sl-SI"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7784" y="2492896"/>
            <a:ext cx="3312368" cy="3915328"/>
          </a:xfrm>
          <a:prstGeom prst="rect">
            <a:avLst/>
          </a:prstGeom>
        </p:spPr>
      </p:pic>
    </p:spTree>
    <p:extLst>
      <p:ext uri="{BB962C8B-B14F-4D97-AF65-F5344CB8AC3E}">
        <p14:creationId xmlns:p14="http://schemas.microsoft.com/office/powerpoint/2010/main" val="851241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432048"/>
          </a:xfrm>
        </p:spPr>
        <p:txBody>
          <a:bodyPr>
            <a:normAutofit fontScale="90000"/>
          </a:bodyPr>
          <a:lstStyle/>
          <a:p>
            <a:r>
              <a:rPr lang="sl-SI" dirty="0" smtClean="0"/>
              <a:t>Language</a:t>
            </a:r>
            <a:endParaRPr lang="sl-SI" dirty="0"/>
          </a:p>
        </p:txBody>
      </p:sp>
      <p:sp>
        <p:nvSpPr>
          <p:cNvPr id="6" name="TextBox 5"/>
          <p:cNvSpPr txBox="1"/>
          <p:nvPr/>
        </p:nvSpPr>
        <p:spPr>
          <a:xfrm>
            <a:off x="827584" y="1234547"/>
            <a:ext cx="6696744" cy="2862322"/>
          </a:xfrm>
          <a:prstGeom prst="rect">
            <a:avLst/>
          </a:prstGeom>
          <a:noFill/>
        </p:spPr>
        <p:txBody>
          <a:bodyPr wrap="square" rtlCol="0">
            <a:spAutoFit/>
          </a:bodyPr>
          <a:lstStyle/>
          <a:p>
            <a:pPr marL="285750" indent="-285750">
              <a:buFont typeface="Arial" pitchFamily="34" charset="0"/>
              <a:buChar char="•"/>
            </a:pPr>
            <a:r>
              <a:rPr lang="sl-SI" sz="2000" dirty="0" smtClean="0"/>
              <a:t>Languages </a:t>
            </a:r>
            <a:r>
              <a:rPr lang="sl-SI" sz="2000" dirty="0" smtClean="0"/>
              <a:t>have some missing characterers, like in Portugese, Musica is Msica</a:t>
            </a:r>
            <a:endParaRPr lang="sl-SI" sz="2000" dirty="0" smtClean="0"/>
          </a:p>
          <a:p>
            <a:pPr marL="285750" indent="-285750">
              <a:buFont typeface="Arial" pitchFamily="34" charset="0"/>
              <a:buChar char="•"/>
            </a:pPr>
            <a:r>
              <a:rPr lang="sl-SI" sz="2000" dirty="0" smtClean="0"/>
              <a:t>Rectangle around </a:t>
            </a:r>
            <a:r>
              <a:rPr lang="sl-SI" sz="2000" dirty="0" smtClean="0"/>
              <a:t>selected </a:t>
            </a:r>
            <a:r>
              <a:rPr lang="sl-SI" sz="2000" dirty="0" smtClean="0"/>
              <a:t>language shoud be more concrete, now is not so visible. It should have more fat line</a:t>
            </a:r>
            <a:endParaRPr lang="sl-SI" sz="2000" dirty="0" smtClean="0"/>
          </a:p>
          <a:p>
            <a:pPr marL="285750" indent="-285750">
              <a:buFont typeface="Arial" pitchFamily="34" charset="0"/>
              <a:buChar char="•"/>
            </a:pPr>
            <a:r>
              <a:rPr lang="sl-SI" sz="2000" dirty="0" smtClean="0"/>
              <a:t>In main menu, language German exit texti is over the </a:t>
            </a:r>
            <a:r>
              <a:rPr lang="sl-SI" sz="2000" dirty="0" smtClean="0"/>
              <a:t>screen</a:t>
            </a:r>
          </a:p>
          <a:p>
            <a:pPr marL="285750" indent="-285750">
              <a:buFont typeface="Arial" pitchFamily="34" charset="0"/>
              <a:buChar char="•"/>
            </a:pPr>
            <a:r>
              <a:rPr lang="sl-SI" sz="2000" dirty="0"/>
              <a:t>When turn is on player, can you just remove work „Than“ from Than you in all languges, leave only „You</a:t>
            </a:r>
            <a:r>
              <a:rPr lang="sl-SI" sz="2000" dirty="0" smtClean="0"/>
              <a:t>“ for EN,  Sie for German, Vous for FR, </a:t>
            </a:r>
            <a:endParaRPr lang="sl-SI" sz="2000" dirty="0"/>
          </a:p>
          <a:p>
            <a:endParaRPr lang="sl-SI" sz="2000" dirty="0" smtClean="0"/>
          </a:p>
        </p:txBody>
      </p:sp>
    </p:spTree>
    <p:extLst>
      <p:ext uri="{BB962C8B-B14F-4D97-AF65-F5344CB8AC3E}">
        <p14:creationId xmlns:p14="http://schemas.microsoft.com/office/powerpoint/2010/main" val="3565022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Help </a:t>
            </a:r>
            <a:r>
              <a:rPr lang="sl-SI" dirty="0" smtClean="0"/>
              <a:t>&amp; about sceen</a:t>
            </a:r>
            <a:endParaRPr lang="sl-SI" dirty="0"/>
          </a:p>
        </p:txBody>
      </p:sp>
      <p:sp>
        <p:nvSpPr>
          <p:cNvPr id="3" name="Content Placeholder 2"/>
          <p:cNvSpPr>
            <a:spLocks noGrp="1"/>
          </p:cNvSpPr>
          <p:nvPr>
            <p:ph idx="1"/>
          </p:nvPr>
        </p:nvSpPr>
        <p:spPr>
          <a:xfrm>
            <a:off x="395536" y="1628800"/>
            <a:ext cx="8229600" cy="4525963"/>
          </a:xfrm>
        </p:spPr>
        <p:txBody>
          <a:bodyPr/>
          <a:lstStyle/>
          <a:p>
            <a:r>
              <a:rPr lang="sl-SI" dirty="0" smtClean="0"/>
              <a:t>About text should be put after current text in help section</a:t>
            </a:r>
            <a:endParaRPr lang="sl-SI" dirty="0" smtClean="0"/>
          </a:p>
          <a:p>
            <a:r>
              <a:rPr lang="sl-SI" dirty="0" smtClean="0"/>
              <a:t>Is it possible that text is scrolling slowly</a:t>
            </a:r>
            <a:r>
              <a:rPr lang="sl-SI" dirty="0" smtClean="0"/>
              <a:t>?</a:t>
            </a:r>
          </a:p>
          <a:p>
            <a:r>
              <a:rPr lang="sl-SI" dirty="0" smtClean="0"/>
              <a:t>The image is not at right place, can you put it </a:t>
            </a:r>
          </a:p>
          <a:p>
            <a:pPr marL="0" indent="0">
              <a:buNone/>
            </a:pPr>
            <a:r>
              <a:rPr lang="sl-SI" dirty="0" smtClean="0"/>
              <a:t>After text in help? Now looks strange there, not right place. If not possible to add it after text, remove the image of pahtum.</a:t>
            </a:r>
          </a:p>
          <a:p>
            <a:endParaRPr lang="sl-SI" dirty="0"/>
          </a:p>
          <a:p>
            <a:endParaRPr lang="sl-SI" dirty="0" smtClean="0"/>
          </a:p>
        </p:txBody>
      </p:sp>
      <p:pic>
        <p:nvPicPr>
          <p:cNvPr id="4" name="Picture 3" descr="C:\Documents\Resources on PDC for Cocoasoft.com (eon)\Graphics\PahTum\sources\img1.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5445224"/>
            <a:ext cx="1374325" cy="103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446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Menus</a:t>
            </a:r>
            <a:endParaRPr lang="sl-SI" dirty="0"/>
          </a:p>
        </p:txBody>
      </p:sp>
      <p:sp>
        <p:nvSpPr>
          <p:cNvPr id="3" name="Content Placeholder 2"/>
          <p:cNvSpPr>
            <a:spLocks noGrp="1"/>
          </p:cNvSpPr>
          <p:nvPr>
            <p:ph idx="1"/>
          </p:nvPr>
        </p:nvSpPr>
        <p:spPr/>
        <p:txBody>
          <a:bodyPr>
            <a:normAutofit/>
          </a:bodyPr>
          <a:lstStyle/>
          <a:p>
            <a:r>
              <a:rPr lang="sl-SI" sz="2000" dirty="0" smtClean="0"/>
              <a:t>Many times, it is hard to pres any menu button at the bottom, buttons in middle of screen work all the time, only small menu buttons at the bottom have problems, not work always. Play and other buttons in middle are OK.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4797152"/>
            <a:ext cx="3131840" cy="1957400"/>
          </a:xfrm>
          <a:prstGeom prst="rect">
            <a:avLst/>
          </a:prstGeom>
        </p:spPr>
      </p:pic>
      <p:cxnSp>
        <p:nvCxnSpPr>
          <p:cNvPr id="8" name="Straight Arrow Connector 7"/>
          <p:cNvCxnSpPr/>
          <p:nvPr/>
        </p:nvCxnSpPr>
        <p:spPr>
          <a:xfrm>
            <a:off x="2123728" y="2492896"/>
            <a:ext cx="4032448" cy="396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339752" y="2492896"/>
            <a:ext cx="4320480" cy="396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763688" y="2492896"/>
            <a:ext cx="5400600" cy="396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907704" y="2492896"/>
            <a:ext cx="5976664" cy="396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47664" y="2492896"/>
            <a:ext cx="7200800" cy="4032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596336" y="2492896"/>
            <a:ext cx="576064" cy="3282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589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548680"/>
            <a:ext cx="7124328" cy="432048"/>
          </a:xfrm>
        </p:spPr>
        <p:txBody>
          <a:bodyPr>
            <a:noAutofit/>
          </a:bodyPr>
          <a:lstStyle/>
          <a:p>
            <a:r>
              <a:rPr lang="sl-SI" sz="3200" dirty="0" smtClean="0"/>
              <a:t>All versions</a:t>
            </a:r>
            <a:endParaRPr lang="sl-SI" sz="3200" dirty="0"/>
          </a:p>
        </p:txBody>
      </p:sp>
      <p:sp>
        <p:nvSpPr>
          <p:cNvPr id="4" name="TextBox 3"/>
          <p:cNvSpPr txBox="1"/>
          <p:nvPr/>
        </p:nvSpPr>
        <p:spPr>
          <a:xfrm>
            <a:off x="251520" y="1216493"/>
            <a:ext cx="8378897" cy="1477328"/>
          </a:xfrm>
          <a:prstGeom prst="rect">
            <a:avLst/>
          </a:prstGeom>
          <a:noFill/>
        </p:spPr>
        <p:txBody>
          <a:bodyPr wrap="none" rtlCol="0">
            <a:spAutoFit/>
          </a:bodyPr>
          <a:lstStyle/>
          <a:p>
            <a:pPr marL="285750" indent="-285750">
              <a:buFont typeface="Arial" pitchFamily="34" charset="0"/>
              <a:buChar char="•"/>
            </a:pPr>
            <a:r>
              <a:rPr lang="sl-SI" dirty="0" smtClean="0"/>
              <a:t>Stones have pattern, if you put many white stones, you will notice that all have to </a:t>
            </a:r>
          </a:p>
          <a:p>
            <a:r>
              <a:rPr lang="sl-SI" dirty="0" smtClean="0"/>
              <a:t>Obvious pattern, all stones have spot and line going in direction southwest to northeast</a:t>
            </a:r>
          </a:p>
          <a:p>
            <a:r>
              <a:rPr lang="sl-SI" dirty="0" smtClean="0"/>
              <a:t>There should be not pattern that gives the feeling that all stones are same. </a:t>
            </a:r>
            <a:endParaRPr lang="sl-SI" dirty="0"/>
          </a:p>
          <a:p>
            <a:r>
              <a:rPr lang="sl-SI" dirty="0" smtClean="0"/>
              <a:t>On this picture here white stones are OK, black have also pattern and look all the same.</a:t>
            </a:r>
          </a:p>
          <a:p>
            <a:r>
              <a:rPr lang="sl-SI" dirty="0" smtClean="0"/>
              <a:t>Can you use black stone from j2me game?</a:t>
            </a:r>
          </a:p>
        </p:txBody>
      </p:sp>
      <p:cxnSp>
        <p:nvCxnSpPr>
          <p:cNvPr id="9" name="Straight Arrow Connector 8"/>
          <p:cNvCxnSpPr/>
          <p:nvPr/>
        </p:nvCxnSpPr>
        <p:spPr>
          <a:xfrm flipV="1">
            <a:off x="3714665" y="414908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211960" y="4293096"/>
            <a:ext cx="14401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13964"/>
            <a:ext cx="5076056" cy="3172535"/>
          </a:xfrm>
          <a:prstGeom prst="rect">
            <a:avLst/>
          </a:prstGeom>
        </p:spPr>
      </p:pic>
      <p:cxnSp>
        <p:nvCxnSpPr>
          <p:cNvPr id="7" name="Straight Arrow Connector 6"/>
          <p:cNvCxnSpPr/>
          <p:nvPr/>
        </p:nvCxnSpPr>
        <p:spPr>
          <a:xfrm flipH="1">
            <a:off x="467544" y="4005064"/>
            <a:ext cx="14401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915816" y="4293096"/>
            <a:ext cx="216024" cy="407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483768" y="4329100"/>
            <a:ext cx="54260" cy="371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051720" y="3573016"/>
            <a:ext cx="21602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915816" y="5229200"/>
            <a:ext cx="21602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91680" y="4514665"/>
            <a:ext cx="144016" cy="185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763688" y="4149080"/>
            <a:ext cx="7200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331640" y="4149080"/>
            <a:ext cx="7200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827584" y="4149080"/>
            <a:ext cx="14401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691680" y="4869160"/>
            <a:ext cx="14401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1331640" y="4869160"/>
            <a:ext cx="7200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899592" y="4869160"/>
            <a:ext cx="7200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899592" y="5373216"/>
            <a:ext cx="7200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078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Help and about</a:t>
            </a:r>
            <a:endParaRPr lang="sl-SI" dirty="0"/>
          </a:p>
        </p:txBody>
      </p:sp>
      <p:sp>
        <p:nvSpPr>
          <p:cNvPr id="3" name="Content Placeholder 2"/>
          <p:cNvSpPr>
            <a:spLocks noGrp="1"/>
          </p:cNvSpPr>
          <p:nvPr>
            <p:ph idx="1"/>
          </p:nvPr>
        </p:nvSpPr>
        <p:spPr/>
        <p:txBody>
          <a:bodyPr>
            <a:normAutofit/>
          </a:bodyPr>
          <a:lstStyle/>
          <a:p>
            <a:r>
              <a:rPr lang="sl-SI" sz="2800" dirty="0" smtClean="0"/>
              <a:t>Help and Info/About on Desire has first line cut, text is there but is a bit scrolled, still present </a:t>
            </a:r>
            <a:r>
              <a:rPr lang="sl-SI" sz="2800" dirty="0" smtClean="0"/>
              <a:t>on all.</a:t>
            </a:r>
            <a:endParaRPr lang="sl-SI" sz="2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708920"/>
            <a:ext cx="5184576" cy="3888432"/>
          </a:xfrm>
          <a:prstGeom prst="rect">
            <a:avLst/>
          </a:prstGeom>
        </p:spPr>
      </p:pic>
      <p:cxnSp>
        <p:nvCxnSpPr>
          <p:cNvPr id="8" name="Straight Arrow Connector 7"/>
          <p:cNvCxnSpPr/>
          <p:nvPr/>
        </p:nvCxnSpPr>
        <p:spPr>
          <a:xfrm flipH="1">
            <a:off x="2699792" y="1988840"/>
            <a:ext cx="1800200"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355976" y="1988840"/>
            <a:ext cx="792088"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16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Main game and general comments</a:t>
            </a:r>
            <a:endParaRPr lang="sl-SI" dirty="0"/>
          </a:p>
        </p:txBody>
      </p:sp>
      <p:sp>
        <p:nvSpPr>
          <p:cNvPr id="3" name="Content Placeholder 2"/>
          <p:cNvSpPr>
            <a:spLocks noGrp="1"/>
          </p:cNvSpPr>
          <p:nvPr>
            <p:ph idx="1"/>
          </p:nvPr>
        </p:nvSpPr>
        <p:spPr/>
        <p:txBody>
          <a:bodyPr>
            <a:normAutofit/>
          </a:bodyPr>
          <a:lstStyle/>
          <a:p>
            <a:r>
              <a:rPr lang="sl-SI" sz="2800" dirty="0" smtClean="0"/>
              <a:t>There is not Resume option, if you go to main menu, you can not get back to same game you just played. Resume option would be </a:t>
            </a:r>
            <a:r>
              <a:rPr lang="sl-SI" sz="2800" dirty="0" smtClean="0"/>
              <a:t>important</a:t>
            </a:r>
          </a:p>
          <a:p>
            <a:r>
              <a:rPr lang="sl-SI" sz="2800" dirty="0"/>
              <a:t>Turning music on of doesnt work all the time,</a:t>
            </a:r>
          </a:p>
          <a:p>
            <a:pPr marL="0" indent="0">
              <a:buNone/>
            </a:pPr>
            <a:r>
              <a:rPr lang="sl-SI" sz="2800" dirty="0"/>
              <a:t>Try to set music on and off, try several times, I had problems on Samsung i5800, HTC </a:t>
            </a:r>
            <a:r>
              <a:rPr lang="sl-SI" sz="2800" dirty="0" smtClean="0"/>
              <a:t>Desire, HTC Sensation. Please test this heavily, it has issues, if you are in music menu, try to set on off, go to main menu, go back set on or of ... </a:t>
            </a:r>
            <a:endParaRPr lang="sl-SI" sz="2800" dirty="0"/>
          </a:p>
          <a:p>
            <a:endParaRPr lang="sl-SI" sz="2800" dirty="0" smtClean="0"/>
          </a:p>
        </p:txBody>
      </p:sp>
    </p:spTree>
    <p:extLst>
      <p:ext uri="{BB962C8B-B14F-4D97-AF65-F5344CB8AC3E}">
        <p14:creationId xmlns:p14="http://schemas.microsoft.com/office/powerpoint/2010/main" val="3592753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General testing</a:t>
            </a:r>
            <a:endParaRPr lang="sl-SI" dirty="0"/>
          </a:p>
        </p:txBody>
      </p:sp>
      <p:sp>
        <p:nvSpPr>
          <p:cNvPr id="3" name="Content Placeholder 2"/>
          <p:cNvSpPr>
            <a:spLocks noGrp="1"/>
          </p:cNvSpPr>
          <p:nvPr>
            <p:ph idx="1"/>
          </p:nvPr>
        </p:nvSpPr>
        <p:spPr>
          <a:xfrm>
            <a:off x="395536" y="1628800"/>
            <a:ext cx="8229600" cy="4525963"/>
          </a:xfrm>
        </p:spPr>
        <p:txBody>
          <a:bodyPr/>
          <a:lstStyle/>
          <a:p>
            <a:r>
              <a:rPr lang="sl-SI" dirty="0" smtClean="0"/>
              <a:t>how </a:t>
            </a:r>
            <a:r>
              <a:rPr lang="sl-SI" dirty="0" smtClean="0"/>
              <a:t>we </a:t>
            </a:r>
            <a:r>
              <a:rPr lang="sl-SI" dirty="0" smtClean="0"/>
              <a:t>can simulated </a:t>
            </a:r>
            <a:r>
              <a:rPr lang="sl-SI" dirty="0" smtClean="0"/>
              <a:t>the win </a:t>
            </a:r>
            <a:r>
              <a:rPr lang="sl-SI" dirty="0" smtClean="0"/>
              <a:t>in </a:t>
            </a:r>
            <a:r>
              <a:rPr lang="sl-SI" dirty="0" smtClean="0"/>
              <a:t>the tournament mode? What happens, I did not play all game over to the end ... It needs time, so would be possible to have button for each game play to win?</a:t>
            </a:r>
          </a:p>
        </p:txBody>
      </p:sp>
    </p:spTree>
    <p:extLst>
      <p:ext uri="{BB962C8B-B14F-4D97-AF65-F5344CB8AC3E}">
        <p14:creationId xmlns:p14="http://schemas.microsoft.com/office/powerpoint/2010/main" val="3055235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HTC Desire 480x800</a:t>
            </a:r>
            <a:endParaRPr lang="sl-SI" dirty="0"/>
          </a:p>
        </p:txBody>
      </p:sp>
      <p:sp>
        <p:nvSpPr>
          <p:cNvPr id="3" name="Content Placeholder 2"/>
          <p:cNvSpPr>
            <a:spLocks noGrp="1"/>
          </p:cNvSpPr>
          <p:nvPr>
            <p:ph idx="1"/>
          </p:nvPr>
        </p:nvSpPr>
        <p:spPr>
          <a:xfrm>
            <a:off x="395536" y="1628800"/>
            <a:ext cx="8229600" cy="4525963"/>
          </a:xfrm>
        </p:spPr>
        <p:txBody>
          <a:bodyPr/>
          <a:lstStyle/>
          <a:p>
            <a:r>
              <a:rPr lang="sl-SI" dirty="0" smtClean="0"/>
              <a:t>Hi scores screen has issues, see here</a:t>
            </a:r>
            <a:endParaRPr lang="sl-SI"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9952" y="4077683"/>
            <a:ext cx="4932040" cy="2780317"/>
          </a:xfrm>
          <a:prstGeom prst="rect">
            <a:avLst/>
          </a:prstGeom>
        </p:spPr>
      </p:pic>
      <p:cxnSp>
        <p:nvCxnSpPr>
          <p:cNvPr id="6" name="Straight Arrow Connector 5"/>
          <p:cNvCxnSpPr/>
          <p:nvPr/>
        </p:nvCxnSpPr>
        <p:spPr>
          <a:xfrm>
            <a:off x="6300192" y="2060848"/>
            <a:ext cx="305780" cy="2880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726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1227</TotalTime>
  <Words>474</Words>
  <Application>Microsoft Office PowerPoint</Application>
  <PresentationFormat>On-screen Show (4:3)</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Pahtum comments /mobile game for Android based on J2ME game</vt:lpstr>
      <vt:lpstr>Language</vt:lpstr>
      <vt:lpstr>Help &amp; about sceen</vt:lpstr>
      <vt:lpstr>Menus</vt:lpstr>
      <vt:lpstr>All versions</vt:lpstr>
      <vt:lpstr>Help and about</vt:lpstr>
      <vt:lpstr>Main game and general comments</vt:lpstr>
      <vt:lpstr>General testing</vt:lpstr>
      <vt:lpstr>HTC Desire 480x800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Pahtum comments</dc:title>
  <dc:creator>albinl</dc:creator>
  <cp:lastModifiedBy>albinl</cp:lastModifiedBy>
  <cp:revision>70</cp:revision>
  <dcterms:created xsi:type="dcterms:W3CDTF">2012-01-23T18:37:41Z</dcterms:created>
  <dcterms:modified xsi:type="dcterms:W3CDTF">2012-03-23T03:24:32Z</dcterms:modified>
</cp:coreProperties>
</file>