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8" r:id="rId4"/>
    <p:sldId id="264" r:id="rId5"/>
    <p:sldId id="278" r:id="rId6"/>
    <p:sldId id="283" r:id="rId7"/>
    <p:sldId id="270" r:id="rId8"/>
    <p:sldId id="284" r:id="rId9"/>
    <p:sldId id="285" r:id="rId10"/>
    <p:sldId id="286" r:id="rId11"/>
  </p:sldIdLst>
  <p:sldSz cx="9144000" cy="6858000" type="screen4x3"/>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660"/>
  </p:normalViewPr>
  <p:slideViewPr>
    <p:cSldViewPr>
      <p:cViewPr varScale="1">
        <p:scale>
          <a:sx n="87" d="100"/>
          <a:sy n="87" d="100"/>
        </p:scale>
        <p:origin x="-147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l-SI"/>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25.3.2012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371805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25.3.2012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04333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l-SI"/>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25.3.2012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68957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25.3.2012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88853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l-S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054A1-5A81-486B-808F-4E057F27B097}" type="datetimeFigureOut">
              <a:rPr lang="sl-SI" smtClean="0"/>
              <a:t>25.3.2012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393397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4"/>
          <p:cNvSpPr>
            <a:spLocks noGrp="1"/>
          </p:cNvSpPr>
          <p:nvPr>
            <p:ph type="dt" sz="half" idx="10"/>
          </p:nvPr>
        </p:nvSpPr>
        <p:spPr/>
        <p:txBody>
          <a:bodyPr/>
          <a:lstStyle/>
          <a:p>
            <a:fld id="{3B4054A1-5A81-486B-808F-4E057F27B097}" type="datetimeFigureOut">
              <a:rPr lang="sl-SI" smtClean="0"/>
              <a:t>25.3.2012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08555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l-S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7" name="Date Placeholder 6"/>
          <p:cNvSpPr>
            <a:spLocks noGrp="1"/>
          </p:cNvSpPr>
          <p:nvPr>
            <p:ph type="dt" sz="half" idx="10"/>
          </p:nvPr>
        </p:nvSpPr>
        <p:spPr/>
        <p:txBody>
          <a:bodyPr/>
          <a:lstStyle/>
          <a:p>
            <a:fld id="{3B4054A1-5A81-486B-808F-4E057F27B097}" type="datetimeFigureOut">
              <a:rPr lang="sl-SI" smtClean="0"/>
              <a:t>25.3.2012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5378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Date Placeholder 2"/>
          <p:cNvSpPr>
            <a:spLocks noGrp="1"/>
          </p:cNvSpPr>
          <p:nvPr>
            <p:ph type="dt" sz="half" idx="10"/>
          </p:nvPr>
        </p:nvSpPr>
        <p:spPr/>
        <p:txBody>
          <a:bodyPr/>
          <a:lstStyle/>
          <a:p>
            <a:fld id="{3B4054A1-5A81-486B-808F-4E057F27B097}" type="datetimeFigureOut">
              <a:rPr lang="sl-SI" smtClean="0"/>
              <a:t>25.3.2012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59240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54A1-5A81-486B-808F-4E057F27B097}" type="datetimeFigureOut">
              <a:rPr lang="sl-SI" smtClean="0"/>
              <a:t>25.3.2012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79986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l-S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54A1-5A81-486B-808F-4E057F27B097}" type="datetimeFigureOut">
              <a:rPr lang="sl-SI" smtClean="0"/>
              <a:t>25.3.2012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4353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l-SI"/>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54A1-5A81-486B-808F-4E057F27B097}" type="datetimeFigureOut">
              <a:rPr lang="sl-SI" smtClean="0"/>
              <a:t>25.3.2012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97050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l-SI"/>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054A1-5A81-486B-808F-4E057F27B097}" type="datetimeFigureOut">
              <a:rPr lang="sl-SI" smtClean="0"/>
              <a:t>25.3.2012</a:t>
            </a:fld>
            <a:endParaRPr lang="sl-SI"/>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D89A-9DE9-464C-88C9-AB7B22808FDE}" type="slidenum">
              <a:rPr lang="sl-SI" smtClean="0"/>
              <a:t>‹#›</a:t>
            </a:fld>
            <a:endParaRPr lang="sl-SI"/>
          </a:p>
        </p:txBody>
      </p:sp>
    </p:spTree>
    <p:extLst>
      <p:ext uri="{BB962C8B-B14F-4D97-AF65-F5344CB8AC3E}">
        <p14:creationId xmlns:p14="http://schemas.microsoft.com/office/powerpoint/2010/main" val="235104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980728"/>
            <a:ext cx="7772400" cy="1470025"/>
          </a:xfrm>
        </p:spPr>
        <p:txBody>
          <a:bodyPr/>
          <a:lstStyle/>
          <a:p>
            <a:r>
              <a:rPr lang="sl-SI" dirty="0" smtClean="0"/>
              <a:t>Pahtum comments /mobile game for Android based on J2ME game</a:t>
            </a:r>
            <a:endParaRPr lang="sl-SI"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2492896"/>
            <a:ext cx="3312368" cy="3915328"/>
          </a:xfrm>
          <a:prstGeom prst="rect">
            <a:avLst/>
          </a:prstGeom>
        </p:spPr>
      </p:pic>
    </p:spTree>
    <p:extLst>
      <p:ext uri="{BB962C8B-B14F-4D97-AF65-F5344CB8AC3E}">
        <p14:creationId xmlns:p14="http://schemas.microsoft.com/office/powerpoint/2010/main" val="851241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All phones</a:t>
            </a:r>
            <a:endParaRPr lang="sl-SI" dirty="0"/>
          </a:p>
        </p:txBody>
      </p:sp>
      <p:sp>
        <p:nvSpPr>
          <p:cNvPr id="3" name="Content Placeholder 2"/>
          <p:cNvSpPr>
            <a:spLocks noGrp="1"/>
          </p:cNvSpPr>
          <p:nvPr>
            <p:ph idx="1"/>
          </p:nvPr>
        </p:nvSpPr>
        <p:spPr>
          <a:xfrm>
            <a:off x="395536" y="1628800"/>
            <a:ext cx="8229600" cy="4525963"/>
          </a:xfrm>
        </p:spPr>
        <p:txBody>
          <a:bodyPr/>
          <a:lstStyle/>
          <a:p>
            <a:r>
              <a:rPr lang="sl-SI" dirty="0" smtClean="0"/>
              <a:t>Dialog screens (win, loose, exit, etc) should be all </a:t>
            </a:r>
            <a:r>
              <a:rPr lang="sl-SI" smtClean="0"/>
              <a:t>same size, now exit screen is smaller, win is bigger than loose, etc.</a:t>
            </a:r>
            <a:endParaRPr lang="sl-SI" dirty="0" smtClean="0"/>
          </a:p>
        </p:txBody>
      </p:sp>
    </p:spTree>
    <p:extLst>
      <p:ext uri="{BB962C8B-B14F-4D97-AF65-F5344CB8AC3E}">
        <p14:creationId xmlns:p14="http://schemas.microsoft.com/office/powerpoint/2010/main" val="4234516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432048"/>
          </a:xfrm>
        </p:spPr>
        <p:txBody>
          <a:bodyPr>
            <a:normAutofit fontScale="90000"/>
          </a:bodyPr>
          <a:lstStyle/>
          <a:p>
            <a:r>
              <a:rPr lang="sl-SI" dirty="0" smtClean="0"/>
              <a:t>Language</a:t>
            </a:r>
            <a:endParaRPr lang="sl-SI" dirty="0"/>
          </a:p>
        </p:txBody>
      </p:sp>
      <p:sp>
        <p:nvSpPr>
          <p:cNvPr id="6" name="TextBox 5"/>
          <p:cNvSpPr txBox="1"/>
          <p:nvPr/>
        </p:nvSpPr>
        <p:spPr>
          <a:xfrm>
            <a:off x="827584" y="1234547"/>
            <a:ext cx="6696744" cy="4093428"/>
          </a:xfrm>
          <a:prstGeom prst="rect">
            <a:avLst/>
          </a:prstGeom>
          <a:noFill/>
        </p:spPr>
        <p:txBody>
          <a:bodyPr wrap="square" rtlCol="0">
            <a:spAutoFit/>
          </a:bodyPr>
          <a:lstStyle/>
          <a:p>
            <a:pPr marL="285750" indent="-285750">
              <a:buFont typeface="Arial" pitchFamily="34" charset="0"/>
              <a:buChar char="•"/>
            </a:pPr>
            <a:r>
              <a:rPr lang="sl-SI" sz="2400" dirty="0" smtClean="0"/>
              <a:t>Languages have some missing characterers, like in Portugese, Musica is Msica</a:t>
            </a:r>
          </a:p>
          <a:p>
            <a:pPr marL="285750" indent="-285750">
              <a:buFont typeface="Arial" pitchFamily="34" charset="0"/>
              <a:buChar char="•"/>
            </a:pPr>
            <a:r>
              <a:rPr lang="sl-SI" sz="2400" dirty="0" smtClean="0"/>
              <a:t>Rectangle around selected language shoud be more concrete, now is not so visible. It should have more fat line</a:t>
            </a:r>
          </a:p>
          <a:p>
            <a:pPr marL="285750" indent="-285750">
              <a:buFont typeface="Arial" pitchFamily="34" charset="0"/>
              <a:buChar char="•"/>
            </a:pPr>
            <a:r>
              <a:rPr lang="sl-SI" sz="2400" dirty="0" smtClean="0"/>
              <a:t>In main menu, language German exit texti is over the screen</a:t>
            </a:r>
          </a:p>
          <a:p>
            <a:pPr marL="285750" indent="-285750">
              <a:buFont typeface="Arial" pitchFamily="34" charset="0"/>
              <a:buChar char="•"/>
            </a:pPr>
            <a:r>
              <a:rPr lang="sl-SI" sz="2400" dirty="0"/>
              <a:t>When turn is on player, can you just remove work „Than“ from Than you in all languges, leave only „You</a:t>
            </a:r>
            <a:r>
              <a:rPr lang="sl-SI" sz="2400" dirty="0" smtClean="0"/>
              <a:t>“ for EN,  Sie for German, Vous for FR, </a:t>
            </a:r>
            <a:endParaRPr lang="sl-SI" sz="2400" dirty="0"/>
          </a:p>
          <a:p>
            <a:endParaRPr lang="sl-SI" sz="2000" dirty="0" smtClean="0"/>
          </a:p>
        </p:txBody>
      </p:sp>
    </p:spTree>
    <p:extLst>
      <p:ext uri="{BB962C8B-B14F-4D97-AF65-F5344CB8AC3E}">
        <p14:creationId xmlns:p14="http://schemas.microsoft.com/office/powerpoint/2010/main" val="3565022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Help &amp; about sceen</a:t>
            </a:r>
            <a:endParaRPr lang="sl-SI" dirty="0"/>
          </a:p>
        </p:txBody>
      </p:sp>
      <p:sp>
        <p:nvSpPr>
          <p:cNvPr id="3" name="Content Placeholder 2"/>
          <p:cNvSpPr>
            <a:spLocks noGrp="1"/>
          </p:cNvSpPr>
          <p:nvPr>
            <p:ph idx="1"/>
          </p:nvPr>
        </p:nvSpPr>
        <p:spPr>
          <a:xfrm>
            <a:off x="395536" y="1628800"/>
            <a:ext cx="8229600" cy="4525963"/>
          </a:xfrm>
        </p:spPr>
        <p:txBody>
          <a:bodyPr/>
          <a:lstStyle/>
          <a:p>
            <a:r>
              <a:rPr lang="sl-SI" dirty="0" smtClean="0"/>
              <a:t>About text should be put after current text in help section</a:t>
            </a:r>
          </a:p>
          <a:p>
            <a:r>
              <a:rPr lang="sl-SI" dirty="0" smtClean="0"/>
              <a:t>Is it possible that text is scrolling slowly?</a:t>
            </a:r>
          </a:p>
          <a:p>
            <a:r>
              <a:rPr lang="sl-SI" dirty="0" smtClean="0"/>
              <a:t>The image is not at right place, can you put it </a:t>
            </a:r>
          </a:p>
          <a:p>
            <a:pPr marL="0" indent="0">
              <a:buNone/>
            </a:pPr>
            <a:r>
              <a:rPr lang="sl-SI" dirty="0" smtClean="0"/>
              <a:t>After text in help? Now looks strange there, not right place. If not possible to add it after text, remove the image of pahtum.</a:t>
            </a:r>
          </a:p>
          <a:p>
            <a:endParaRPr lang="sl-SI" dirty="0"/>
          </a:p>
          <a:p>
            <a:endParaRPr lang="sl-SI" dirty="0" smtClean="0"/>
          </a:p>
        </p:txBody>
      </p:sp>
      <p:pic>
        <p:nvPicPr>
          <p:cNvPr id="4" name="Picture 3" descr="C:\Documents\Resources on PDC for Cocoasoft.com (eon)\Graphics\PahTum\sources\img1.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5445224"/>
            <a:ext cx="1374325" cy="103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446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Menus</a:t>
            </a:r>
            <a:endParaRPr lang="sl-SI" dirty="0"/>
          </a:p>
        </p:txBody>
      </p:sp>
      <p:sp>
        <p:nvSpPr>
          <p:cNvPr id="3" name="Content Placeholder 2"/>
          <p:cNvSpPr>
            <a:spLocks noGrp="1"/>
          </p:cNvSpPr>
          <p:nvPr>
            <p:ph idx="1"/>
          </p:nvPr>
        </p:nvSpPr>
        <p:spPr/>
        <p:txBody>
          <a:bodyPr>
            <a:normAutofit/>
          </a:bodyPr>
          <a:lstStyle/>
          <a:p>
            <a:r>
              <a:rPr lang="sl-SI" sz="2000" dirty="0" smtClean="0"/>
              <a:t>Many times, it is hard to pres any menu button at the bottom, buttons in middle of screen work all the time, only small menu buttons at the bottom have problems, not work always. Play and other buttons in middle are OK.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4797152"/>
            <a:ext cx="3131840" cy="1957400"/>
          </a:xfrm>
          <a:prstGeom prst="rect">
            <a:avLst/>
          </a:prstGeom>
        </p:spPr>
      </p:pic>
      <p:cxnSp>
        <p:nvCxnSpPr>
          <p:cNvPr id="8" name="Straight Arrow Connector 7"/>
          <p:cNvCxnSpPr/>
          <p:nvPr/>
        </p:nvCxnSpPr>
        <p:spPr>
          <a:xfrm>
            <a:off x="2123728" y="2492896"/>
            <a:ext cx="4032448"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339752" y="2492896"/>
            <a:ext cx="4320480"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763688" y="2492896"/>
            <a:ext cx="5400600"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07704" y="2492896"/>
            <a:ext cx="5976664"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47664" y="2492896"/>
            <a:ext cx="7200800" cy="4032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596336" y="2492896"/>
            <a:ext cx="576064" cy="3282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589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548680"/>
            <a:ext cx="7124328" cy="432048"/>
          </a:xfrm>
        </p:spPr>
        <p:txBody>
          <a:bodyPr>
            <a:noAutofit/>
          </a:bodyPr>
          <a:lstStyle/>
          <a:p>
            <a:r>
              <a:rPr lang="sl-SI" sz="3200" dirty="0" smtClean="0"/>
              <a:t>All versions</a:t>
            </a:r>
            <a:endParaRPr lang="sl-SI" sz="3200" dirty="0"/>
          </a:p>
        </p:txBody>
      </p:sp>
      <p:sp>
        <p:nvSpPr>
          <p:cNvPr id="4" name="TextBox 3"/>
          <p:cNvSpPr txBox="1"/>
          <p:nvPr/>
        </p:nvSpPr>
        <p:spPr>
          <a:xfrm>
            <a:off x="251520" y="1216493"/>
            <a:ext cx="8378897" cy="1477328"/>
          </a:xfrm>
          <a:prstGeom prst="rect">
            <a:avLst/>
          </a:prstGeom>
          <a:noFill/>
        </p:spPr>
        <p:txBody>
          <a:bodyPr wrap="none" rtlCol="0">
            <a:spAutoFit/>
          </a:bodyPr>
          <a:lstStyle/>
          <a:p>
            <a:pPr marL="285750" indent="-285750">
              <a:buFont typeface="Arial" pitchFamily="34" charset="0"/>
              <a:buChar char="•"/>
            </a:pPr>
            <a:r>
              <a:rPr lang="sl-SI" dirty="0" smtClean="0"/>
              <a:t>Stones have pattern, if you put many white stones, you will notice that all have to </a:t>
            </a:r>
          </a:p>
          <a:p>
            <a:r>
              <a:rPr lang="sl-SI" dirty="0" smtClean="0"/>
              <a:t>Obvious pattern, all stones have spot and line going in direction southwest to northeast</a:t>
            </a:r>
          </a:p>
          <a:p>
            <a:r>
              <a:rPr lang="sl-SI" dirty="0" smtClean="0"/>
              <a:t>There should be not pattern that gives the feeling that all stones are same. </a:t>
            </a:r>
            <a:endParaRPr lang="sl-SI" dirty="0"/>
          </a:p>
          <a:p>
            <a:r>
              <a:rPr lang="sl-SI" dirty="0" smtClean="0"/>
              <a:t>On this picture here white stones are OK, black have also pattern and look all the same.</a:t>
            </a:r>
          </a:p>
          <a:p>
            <a:r>
              <a:rPr lang="sl-SI" dirty="0" smtClean="0"/>
              <a:t>Can you use black stone from j2me game?</a:t>
            </a:r>
          </a:p>
        </p:txBody>
      </p:sp>
      <p:cxnSp>
        <p:nvCxnSpPr>
          <p:cNvPr id="9" name="Straight Arrow Connector 8"/>
          <p:cNvCxnSpPr/>
          <p:nvPr/>
        </p:nvCxnSpPr>
        <p:spPr>
          <a:xfrm flipV="1">
            <a:off x="3714665" y="414908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11960" y="4293096"/>
            <a:ext cx="14401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13964"/>
            <a:ext cx="5076056" cy="3172535"/>
          </a:xfrm>
          <a:prstGeom prst="rect">
            <a:avLst/>
          </a:prstGeom>
        </p:spPr>
      </p:pic>
      <p:cxnSp>
        <p:nvCxnSpPr>
          <p:cNvPr id="7" name="Straight Arrow Connector 6"/>
          <p:cNvCxnSpPr/>
          <p:nvPr/>
        </p:nvCxnSpPr>
        <p:spPr>
          <a:xfrm flipH="1">
            <a:off x="467544" y="4005064"/>
            <a:ext cx="14401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915816" y="4293096"/>
            <a:ext cx="216024" cy="407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483768" y="4329100"/>
            <a:ext cx="54260" cy="371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051720" y="3573016"/>
            <a:ext cx="21602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915816" y="5229200"/>
            <a:ext cx="21602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91680" y="4514665"/>
            <a:ext cx="144016" cy="185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763688" y="4149080"/>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331640" y="4149080"/>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827584" y="4149080"/>
            <a:ext cx="14401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691680" y="4869160"/>
            <a:ext cx="14401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331640" y="4869160"/>
            <a:ext cx="720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99592" y="4869160"/>
            <a:ext cx="720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99592" y="5373216"/>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07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Help and about</a:t>
            </a:r>
            <a:endParaRPr lang="sl-SI" dirty="0"/>
          </a:p>
        </p:txBody>
      </p:sp>
      <p:sp>
        <p:nvSpPr>
          <p:cNvPr id="3" name="Content Placeholder 2"/>
          <p:cNvSpPr>
            <a:spLocks noGrp="1"/>
          </p:cNvSpPr>
          <p:nvPr>
            <p:ph idx="1"/>
          </p:nvPr>
        </p:nvSpPr>
        <p:spPr/>
        <p:txBody>
          <a:bodyPr>
            <a:normAutofit/>
          </a:bodyPr>
          <a:lstStyle/>
          <a:p>
            <a:r>
              <a:rPr lang="sl-SI" sz="2800" dirty="0" smtClean="0"/>
              <a:t>Help and Info/About on Desire has first line cut, text is there but is a bit scrolled, still present on 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708920"/>
            <a:ext cx="5184576" cy="3888432"/>
          </a:xfrm>
          <a:prstGeom prst="rect">
            <a:avLst/>
          </a:prstGeom>
        </p:spPr>
      </p:pic>
      <p:cxnSp>
        <p:nvCxnSpPr>
          <p:cNvPr id="8" name="Straight Arrow Connector 7"/>
          <p:cNvCxnSpPr/>
          <p:nvPr/>
        </p:nvCxnSpPr>
        <p:spPr>
          <a:xfrm flipH="1">
            <a:off x="2699792" y="1988840"/>
            <a:ext cx="1800200"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55976" y="1988840"/>
            <a:ext cx="79208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16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Main game and general comments</a:t>
            </a:r>
            <a:endParaRPr lang="sl-SI" dirty="0"/>
          </a:p>
        </p:txBody>
      </p:sp>
      <p:sp>
        <p:nvSpPr>
          <p:cNvPr id="3" name="Content Placeholder 2"/>
          <p:cNvSpPr>
            <a:spLocks noGrp="1"/>
          </p:cNvSpPr>
          <p:nvPr>
            <p:ph idx="1"/>
          </p:nvPr>
        </p:nvSpPr>
        <p:spPr/>
        <p:txBody>
          <a:bodyPr>
            <a:normAutofit/>
          </a:bodyPr>
          <a:lstStyle/>
          <a:p>
            <a:r>
              <a:rPr lang="sl-SI" sz="2800" dirty="0" smtClean="0"/>
              <a:t>There is not Resume option, if you go to main menu, you can not get back to same game you just played. Resume option would be important</a:t>
            </a:r>
          </a:p>
          <a:p>
            <a:r>
              <a:rPr lang="sl-SI" sz="2800" dirty="0"/>
              <a:t>Turning music on of doesnt work all the time,</a:t>
            </a:r>
          </a:p>
          <a:p>
            <a:pPr marL="0" indent="0">
              <a:buNone/>
            </a:pPr>
            <a:r>
              <a:rPr lang="sl-SI" sz="2800" dirty="0"/>
              <a:t>Try to set music on and off, try several times, I had problems on Samsung i5800, HTC </a:t>
            </a:r>
            <a:r>
              <a:rPr lang="sl-SI" sz="2800" dirty="0" smtClean="0"/>
              <a:t>Desire, HTC Sensation. Please test this heavily, it has issues, if you are in music menu, try to set on off, go to main menu, go back set on or of ... </a:t>
            </a:r>
            <a:endParaRPr lang="sl-SI" sz="2800" dirty="0"/>
          </a:p>
          <a:p>
            <a:endParaRPr lang="sl-SI" sz="2800" dirty="0" smtClean="0"/>
          </a:p>
        </p:txBody>
      </p:sp>
    </p:spTree>
    <p:extLst>
      <p:ext uri="{BB962C8B-B14F-4D97-AF65-F5344CB8AC3E}">
        <p14:creationId xmlns:p14="http://schemas.microsoft.com/office/powerpoint/2010/main" val="3592753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Torunament </a:t>
            </a:r>
            <a:r>
              <a:rPr lang="sl-SI" dirty="0" smtClean="0"/>
              <a:t>testing</a:t>
            </a:r>
            <a:endParaRPr lang="sl-SI" dirty="0"/>
          </a:p>
        </p:txBody>
      </p:sp>
      <p:sp>
        <p:nvSpPr>
          <p:cNvPr id="3" name="Content Placeholder 2"/>
          <p:cNvSpPr>
            <a:spLocks noGrp="1"/>
          </p:cNvSpPr>
          <p:nvPr>
            <p:ph idx="1"/>
          </p:nvPr>
        </p:nvSpPr>
        <p:spPr>
          <a:xfrm>
            <a:off x="395536" y="1628800"/>
            <a:ext cx="8229600" cy="4525963"/>
          </a:xfrm>
        </p:spPr>
        <p:txBody>
          <a:bodyPr>
            <a:normAutofit fontScale="55000" lnSpcReduction="20000"/>
          </a:bodyPr>
          <a:lstStyle/>
          <a:p>
            <a:r>
              <a:rPr lang="sl-SI" dirty="0" smtClean="0"/>
              <a:t>how we can simulated the </a:t>
            </a:r>
            <a:r>
              <a:rPr lang="sl-SI" dirty="0" smtClean="0"/>
              <a:t>win/loose </a:t>
            </a:r>
            <a:r>
              <a:rPr lang="sl-SI" dirty="0" smtClean="0"/>
              <a:t>in the tournament mode? What </a:t>
            </a:r>
            <a:r>
              <a:rPr lang="sl-SI" dirty="0" smtClean="0"/>
              <a:t>happens, </a:t>
            </a:r>
            <a:r>
              <a:rPr lang="sl-SI" dirty="0" smtClean="0"/>
              <a:t>I did not play all game over to the end ... It needs time, so would be possible to have button for each game play to </a:t>
            </a:r>
            <a:r>
              <a:rPr lang="sl-SI" dirty="0" smtClean="0"/>
              <a:t>win or loose?</a:t>
            </a:r>
            <a:endParaRPr lang="sl-SI" dirty="0" smtClean="0"/>
          </a:p>
          <a:p>
            <a:r>
              <a:rPr lang="sl-SI" dirty="0" smtClean="0"/>
              <a:t>Tournament is not OK, there are quite some bugs, it is not possible to win </a:t>
            </a:r>
            <a:r>
              <a:rPr lang="sl-SI" dirty="0" smtClean="0"/>
              <a:t>tournament</a:t>
            </a:r>
          </a:p>
          <a:p>
            <a:r>
              <a:rPr lang="sl-SI" dirty="0" smtClean="0"/>
              <a:t>When you win specific land, there must be orange rectangle around that land is acquired and can not select it again, only if you loose next game you can again select it, please check  with J2me game. Once you win/conquere the land, you can not play it until you choose new Tournament play.</a:t>
            </a:r>
          </a:p>
          <a:p>
            <a:pPr marL="0" indent="0">
              <a:buNone/>
            </a:pPr>
            <a:r>
              <a:rPr lang="sl-SI" dirty="0" smtClean="0"/>
              <a:t>This feaures are most critical for tournament play. Please test them very carefully, othervise tournament doesnt have any sense.</a:t>
            </a:r>
          </a:p>
          <a:p>
            <a:pPr marL="0" indent="0">
              <a:buNone/>
            </a:pPr>
            <a:r>
              <a:rPr lang="sl-SI" dirty="0" smtClean="0"/>
              <a:t>Please compare things with J2me game.</a:t>
            </a:r>
          </a:p>
          <a:p>
            <a:pPr marL="0" indent="0">
              <a:buNone/>
            </a:pPr>
            <a:r>
              <a:rPr lang="sl-SI" dirty="0" smtClean="0"/>
              <a:t>When you win game, you can unlock play for next land, if you loose game for next game, you loose the previous land. There are in each of the land specific things, like in Earthqure in Kirkos,  Flying UFO that steals the stones when playing with Cirroon etc.</a:t>
            </a:r>
          </a:p>
          <a:p>
            <a:r>
              <a:rPr lang="sl-SI" dirty="0" smtClean="0"/>
              <a:t>There is also all the time Win check on the screen up to Menu button, what it means? Also if I change language is still same Win... No change.</a:t>
            </a:r>
            <a:endParaRPr lang="sl-SI" dirty="0" smtClean="0"/>
          </a:p>
        </p:txBody>
      </p:sp>
    </p:spTree>
    <p:extLst>
      <p:ext uri="{BB962C8B-B14F-4D97-AF65-F5344CB8AC3E}">
        <p14:creationId xmlns:p14="http://schemas.microsoft.com/office/powerpoint/2010/main" val="3055235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HTC Desire 480x800</a:t>
            </a:r>
            <a:endParaRPr lang="sl-SI" dirty="0"/>
          </a:p>
        </p:txBody>
      </p:sp>
      <p:sp>
        <p:nvSpPr>
          <p:cNvPr id="3" name="Content Placeholder 2"/>
          <p:cNvSpPr>
            <a:spLocks noGrp="1"/>
          </p:cNvSpPr>
          <p:nvPr>
            <p:ph idx="1"/>
          </p:nvPr>
        </p:nvSpPr>
        <p:spPr>
          <a:xfrm>
            <a:off x="395536" y="1628800"/>
            <a:ext cx="8229600" cy="4525963"/>
          </a:xfrm>
        </p:spPr>
        <p:txBody>
          <a:bodyPr/>
          <a:lstStyle/>
          <a:p>
            <a:r>
              <a:rPr lang="sl-SI" dirty="0" smtClean="0"/>
              <a:t>Hi scores screen has issues, see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9952" y="4077683"/>
            <a:ext cx="4932040" cy="2780317"/>
          </a:xfrm>
          <a:prstGeom prst="rect">
            <a:avLst/>
          </a:prstGeom>
        </p:spPr>
      </p:pic>
      <p:cxnSp>
        <p:nvCxnSpPr>
          <p:cNvPr id="6" name="Straight Arrow Connector 5"/>
          <p:cNvCxnSpPr/>
          <p:nvPr/>
        </p:nvCxnSpPr>
        <p:spPr>
          <a:xfrm>
            <a:off x="6300192" y="2060848"/>
            <a:ext cx="305780" cy="288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26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1314</TotalTime>
  <Words>703</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Pahtum comments /mobile game for Android based on J2ME game</vt:lpstr>
      <vt:lpstr>Language</vt:lpstr>
      <vt:lpstr>Help &amp; about sceen</vt:lpstr>
      <vt:lpstr>Menus</vt:lpstr>
      <vt:lpstr>All versions</vt:lpstr>
      <vt:lpstr>Help and about</vt:lpstr>
      <vt:lpstr>Main game and general comments</vt:lpstr>
      <vt:lpstr>Torunament testing</vt:lpstr>
      <vt:lpstr>HTC Desire 480x800</vt:lpstr>
      <vt:lpstr>All phones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Pahtum comments</dc:title>
  <dc:creator>albinl</dc:creator>
  <cp:lastModifiedBy>albinl</cp:lastModifiedBy>
  <cp:revision>78</cp:revision>
  <dcterms:created xsi:type="dcterms:W3CDTF">2012-01-23T18:37:41Z</dcterms:created>
  <dcterms:modified xsi:type="dcterms:W3CDTF">2012-03-25T18:22:52Z</dcterms:modified>
</cp:coreProperties>
</file>