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9" r:id="rId6"/>
    <p:sldId id="257" r:id="rId7"/>
    <p:sldId id="260" r:id="rId8"/>
    <p:sldId id="270" r:id="rId9"/>
    <p:sldId id="271" r:id="rId10"/>
    <p:sldId id="261" r:id="rId11"/>
    <p:sldId id="267" r:id="rId12"/>
    <p:sldId id="259" r:id="rId13"/>
    <p:sldId id="262" r:id="rId14"/>
    <p:sldId id="263" r:id="rId15"/>
    <p:sldId id="264" r:id="rId16"/>
    <p:sldId id="268" r:id="rId1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80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33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95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85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39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55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7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924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98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53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05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54A1-5A81-486B-808F-4E057F27B097}" type="datetimeFigureOut">
              <a:rPr lang="sl-SI" smtClean="0"/>
              <a:t>25.3.2012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10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en.wikipedia.org/wiki/Pah_T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sl-SI" dirty="0" smtClean="0"/>
              <a:t>Pahtum comments /mobile game for Android based </a:t>
            </a:r>
            <a:r>
              <a:rPr lang="sl-SI" smtClean="0"/>
              <a:t>on J2ME game</a:t>
            </a:r>
            <a:endParaRPr lang="sl-SI" dirty="0"/>
          </a:p>
        </p:txBody>
      </p:sp>
      <p:pic>
        <p:nvPicPr>
          <p:cNvPr id="4" name="Picture 3" descr="C:\Documents\Resources on PDC for Cocoasoft.com (eon)\Graphics\PahTum\sources\img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5930"/>
            <a:ext cx="4896544" cy="36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Fonts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Same fonts over whole game should be used in the game, now different fonts appear, not same fonts. Use old look fonts like marked here</a:t>
            </a:r>
            <a:endParaRPr lang="sl-SI" sz="2800" dirty="0"/>
          </a:p>
        </p:txBody>
      </p:sp>
      <p:pic>
        <p:nvPicPr>
          <p:cNvPr id="5122" name="Picture 2" descr="C:\Documents\Mobile_J2ME\PahTum\PahTum design\01.800x1280_screen1_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2622182" cy="16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835696" y="3501008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5123" name="Picture 3" descr="C:\Documents\Mobile_J2ME\PahTum\PahTum design\02.800x1280_NewGame_W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86" y="4691801"/>
            <a:ext cx="2413099" cy="15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75251" y="3789040"/>
            <a:ext cx="172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This font Not OK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2158752" y="3316342"/>
            <a:ext cx="15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This font is OK</a:t>
            </a:r>
            <a:endParaRPr lang="sl-SI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76056" y="4041068"/>
            <a:ext cx="1798391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45497" y="4041068"/>
            <a:ext cx="1102767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3022923" y="3973706"/>
            <a:ext cx="2952328" cy="147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66667" y="4158372"/>
            <a:ext cx="4025965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59632" y="4158372"/>
            <a:ext cx="5137248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99592" y="4158372"/>
            <a:ext cx="5760640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87624" y="4158372"/>
            <a:ext cx="4905008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75856" y="4158372"/>
            <a:ext cx="3240360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80" y="4691801"/>
            <a:ext cx="2214317" cy="138271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7164288" y="4158372"/>
            <a:ext cx="720080" cy="89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>
            <a:stCxn id="7" idx="2"/>
          </p:cNvCxnSpPr>
          <p:nvPr/>
        </p:nvCxnSpPr>
        <p:spPr>
          <a:xfrm>
            <a:off x="6837539" y="4158372"/>
            <a:ext cx="1513976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Arrow Connector 5123"/>
          <p:cNvCxnSpPr/>
          <p:nvPr/>
        </p:nvCxnSpPr>
        <p:spPr>
          <a:xfrm>
            <a:off x="7524328" y="4158372"/>
            <a:ext cx="432048" cy="122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5076056" y="4158372"/>
            <a:ext cx="2088232" cy="643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Game menu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Undo /redo should be removed, once you put the piece/stone, there is no way back. Player should think before does the move.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61048"/>
            <a:ext cx="3816424" cy="238314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796136" y="3284984"/>
            <a:ext cx="144016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Down Arrow 6"/>
          <p:cNvSpPr/>
          <p:nvPr/>
        </p:nvSpPr>
        <p:spPr>
          <a:xfrm>
            <a:off x="5004048" y="3315072"/>
            <a:ext cx="216024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54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Tournament map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Should be changed to look the similar as in J2ME game</a:t>
            </a:r>
            <a:endParaRPr lang="sl-SI" dirty="0"/>
          </a:p>
        </p:txBody>
      </p:sp>
      <p:pic>
        <p:nvPicPr>
          <p:cNvPr id="3074" name="Picture 2" descr="C:\Documents\Mobile_J2ME\PahTum\PahTum design\04.800x1280_Tournament_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604289" cy="2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\Mobile_J2ME\PahTum\screenshots\4_medi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17" y="2888903"/>
            <a:ext cx="2934791" cy="293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411760" y="4338315"/>
            <a:ext cx="360040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129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Menu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Play button should be in the centre</a:t>
            </a:r>
          </a:p>
          <a:p>
            <a:r>
              <a:rPr lang="sl-SI" sz="2800" dirty="0" smtClean="0"/>
              <a:t>There will be a need for language selection in menu</a:t>
            </a:r>
          </a:p>
          <a:p>
            <a:r>
              <a:rPr lang="sl-SI" sz="2800" dirty="0" smtClean="0"/>
              <a:t>Options/settings &amp; high scores should be small buttons beside about and help</a:t>
            </a:r>
          </a:p>
          <a:p>
            <a:r>
              <a:rPr lang="sl-SI" sz="2800" dirty="0" smtClean="0"/>
              <a:t>buttons should have look of the white or black stones like in the game</a:t>
            </a:r>
            <a:endParaRPr lang="sl-SI" sz="2800" dirty="0"/>
          </a:p>
        </p:txBody>
      </p:sp>
      <p:pic>
        <p:nvPicPr>
          <p:cNvPr id="1026" name="Picture 2" descr="C:\Documents\Mobile_J2ME\PahTum\PahTum design\01.800x1280_screen1_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4"/>
            <a:ext cx="2573998" cy="16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Win/lose screen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You win and You lose screen are not ok, there should be font used that looks older,</a:t>
            </a:r>
          </a:p>
          <a:p>
            <a:r>
              <a:rPr lang="sl-SI" sz="2000" dirty="0" smtClean="0"/>
              <a:t>Avoid to use non natural colours in game, in win / lose screen there are Red and Blue, they are not OK.</a:t>
            </a:r>
          </a:p>
          <a:p>
            <a:r>
              <a:rPr lang="sl-SI" sz="2000" dirty="0" smtClean="0"/>
              <a:t>There should be pup up dialog, it must not be transparent, make a similar rounded rectangle as shown here on right side with menu and replay buttons, this should be about same ratio as shown.</a:t>
            </a:r>
            <a:endParaRPr lang="sl-SI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4149080"/>
            <a:ext cx="3166905" cy="17852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711860" y="4651448"/>
            <a:ext cx="1512168" cy="10081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400" b="1" dirty="0" smtClean="0">
                <a:solidFill>
                  <a:schemeClr val="tx1"/>
                </a:solidFill>
              </a:rPr>
              <a:t>You win/ lose</a:t>
            </a:r>
          </a:p>
          <a:p>
            <a:pPr algn="ctr"/>
            <a:r>
              <a:rPr lang="sl-SI" sz="1400" b="1" dirty="0" smtClean="0">
                <a:solidFill>
                  <a:schemeClr val="tx1"/>
                </a:solidFill>
              </a:rPr>
              <a:t>You 15 score / opponent 12 </a:t>
            </a:r>
          </a:p>
          <a:p>
            <a:pPr algn="ctr"/>
            <a:r>
              <a:rPr lang="sl-SI" sz="1400" b="1" dirty="0" smtClean="0">
                <a:solidFill>
                  <a:schemeClr val="tx1"/>
                </a:solidFill>
              </a:rPr>
              <a:t>Replay /  Menu</a:t>
            </a:r>
            <a:endParaRPr lang="sl-SI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9079"/>
            <a:ext cx="3166905" cy="178526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92080" y="4653136"/>
            <a:ext cx="1368152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6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084168" y="5041712"/>
            <a:ext cx="1872208" cy="259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7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Setting menu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Green should be replaced with other, maybe black colour, Green colour here is NOT OK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7072"/>
            <a:ext cx="2929508" cy="182931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696746" y="3284984"/>
            <a:ext cx="31262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Right Arrow 5"/>
          <p:cNvSpPr/>
          <p:nvPr/>
        </p:nvSpPr>
        <p:spPr>
          <a:xfrm>
            <a:off x="2843808" y="5373216"/>
            <a:ext cx="115212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705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Help sceen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Put there image of pah tum from logo and text </a:t>
            </a:r>
            <a:endParaRPr lang="sl-SI" dirty="0"/>
          </a:p>
        </p:txBody>
      </p:sp>
      <p:pic>
        <p:nvPicPr>
          <p:cNvPr id="4" name="Picture 3" descr="C:\Documents\Resources on PDC for Cocoasoft.com (eon)\Graphics\PahTum\sources\img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92696"/>
            <a:ext cx="1374325" cy="103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Language</a:t>
            </a:r>
            <a:endParaRPr lang="sl-S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55503"/>
            <a:ext cx="3384376" cy="2543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1234547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l-SI" sz="2400" dirty="0" smtClean="0"/>
              <a:t>Game will support EFIGSP languages (English, French, Italian, German, Spanish, Portuegese)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l-SI" sz="2400" dirty="0" smtClean="0"/>
              <a:t>In settings menu there must be language selection menu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l-SI" sz="2400" dirty="0" smtClean="0"/>
              <a:t>At first start of the game, it should ask you to select the language, but only fist time the game is run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35650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Intro screen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Game should have loading progress bar</a:t>
            </a:r>
          </a:p>
          <a:p>
            <a:pPr marL="0" indent="0">
              <a:buNone/>
            </a:pPr>
            <a:r>
              <a:rPr lang="sl-SI" sz="2800" dirty="0" smtClean="0"/>
              <a:t>Loading from 0-100%, copyright notice missing </a:t>
            </a:r>
          </a:p>
          <a:p>
            <a:pPr marL="0" indent="0">
              <a:buNone/>
            </a:pPr>
            <a:r>
              <a:rPr lang="sl-SI" sz="2800" b="1" dirty="0" smtClean="0"/>
              <a:t>©by Cocoasoft 2003-2012</a:t>
            </a:r>
            <a:endParaRPr lang="sl-SI" sz="2800" dirty="0" smtClean="0"/>
          </a:p>
          <a:p>
            <a:r>
              <a:rPr lang="sl-SI" sz="2800" dirty="0" smtClean="0"/>
              <a:t>Intro screen should be from J2ME game</a:t>
            </a:r>
          </a:p>
          <a:p>
            <a:r>
              <a:rPr lang="sl-SI" sz="2800" dirty="0" smtClean="0"/>
              <a:t>Icon is missing, Cocoasoft logo is squized</a:t>
            </a:r>
          </a:p>
          <a:p>
            <a:r>
              <a:rPr lang="sl-SI" sz="2800" dirty="0" smtClean="0"/>
              <a:t>There will be 2 logos at game start(Cocoasoft and another one, game logo or publishers, name it logo2)</a:t>
            </a:r>
            <a:endParaRPr lang="sl-SI" sz="2800" dirty="0"/>
          </a:p>
        </p:txBody>
      </p:sp>
      <p:pic>
        <p:nvPicPr>
          <p:cNvPr id="2051" name="Picture 3" descr="C:\Documents\Resources on PDC for Cocoasoft.com (eon)\Graphics\PahTum\sources\img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53071"/>
            <a:ext cx="1374325" cy="103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192477"/>
            <a:ext cx="1008112" cy="119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45027"/>
            <a:ext cx="1312540" cy="8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Main game look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800" dirty="0" smtClean="0"/>
              <a:t>Game table should look like it is from marble, do rectangle around, see sample of my proposal</a:t>
            </a:r>
          </a:p>
          <a:p>
            <a:r>
              <a:rPr lang="sl-SI" sz="2800" dirty="0" smtClean="0"/>
              <a:t>Keep in mind, that this is around 3800 years old game, found in Mesopotamia, it should have old look  </a:t>
            </a:r>
            <a:r>
              <a:rPr lang="sl-SI" sz="2800" dirty="0">
                <a:hlinkClick r:id="rId2"/>
              </a:rPr>
              <a:t>http://en.wikipedia.org/wiki/Pah_Tum</a:t>
            </a:r>
            <a:endParaRPr lang="sl-SI" sz="2800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3312368" cy="2068390"/>
          </a:xfrm>
          <a:prstGeom prst="rect">
            <a:avLst/>
          </a:prstGeom>
        </p:spPr>
      </p:pic>
      <p:pic>
        <p:nvPicPr>
          <p:cNvPr id="5" name="Picture 3" descr="C:\Documents\Resources on PDC for Cocoasoft.com (eon)\Graphics\PahTum\sources\img1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00783"/>
            <a:ext cx="2310429" cy="17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Main game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When opponent placing stone/piece, it should wait for 2-3 sec, put somwhere „Thinking!“ </a:t>
            </a:r>
            <a:r>
              <a:rPr lang="sl-SI" sz="2400" smtClean="0"/>
              <a:t>than „You“ </a:t>
            </a:r>
            <a:r>
              <a:rPr lang="sl-SI" sz="2400" dirty="0" smtClean="0"/>
              <a:t>(buttons undo/redo go out)</a:t>
            </a:r>
          </a:p>
          <a:p>
            <a:r>
              <a:rPr lang="sl-SI" sz="2400" dirty="0" smtClean="0"/>
              <a:t>Scoring should be according to Wiki:</a:t>
            </a:r>
          </a:p>
          <a:p>
            <a:r>
              <a:rPr lang="en-US" sz="1400" dirty="0" smtClean="0"/>
              <a:t>1 </a:t>
            </a:r>
            <a:r>
              <a:rPr lang="en-US" sz="1400" dirty="0"/>
              <a:t>piece = 0 points</a:t>
            </a:r>
          </a:p>
          <a:p>
            <a:r>
              <a:rPr lang="en-US" sz="1400" dirty="0"/>
              <a:t>2 pieces = 0 points</a:t>
            </a:r>
          </a:p>
          <a:p>
            <a:r>
              <a:rPr lang="en-US" sz="1400" dirty="0"/>
              <a:t>3 pieces = 3 points</a:t>
            </a:r>
          </a:p>
          <a:p>
            <a:r>
              <a:rPr lang="en-US" sz="1400" dirty="0"/>
              <a:t>4 pieces = 10 points</a:t>
            </a:r>
          </a:p>
          <a:p>
            <a:r>
              <a:rPr lang="en-US" sz="1400" dirty="0"/>
              <a:t>5 pieces = 25 points</a:t>
            </a:r>
          </a:p>
          <a:p>
            <a:r>
              <a:rPr lang="en-US" sz="1400" dirty="0"/>
              <a:t>6 pieces = 56 points</a:t>
            </a:r>
          </a:p>
          <a:p>
            <a:r>
              <a:rPr lang="en-US" sz="1400" dirty="0"/>
              <a:t>7 pieces = 119 points</a:t>
            </a:r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213350"/>
            <a:ext cx="2281436" cy="142463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067944" y="2276872"/>
            <a:ext cx="3888432" cy="364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Background image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Brown background image should be change to </a:t>
            </a:r>
            <a:r>
              <a:rPr lang="sl-SI" sz="2800" b="1" dirty="0" smtClean="0"/>
              <a:t>the marble image from J2ME game</a:t>
            </a:r>
          </a:p>
          <a:p>
            <a:r>
              <a:rPr lang="sl-SI" sz="2800" b="1" dirty="0" smtClean="0"/>
              <a:t>Use only colours that close to colours in J2me game,</a:t>
            </a:r>
            <a:r>
              <a:rPr lang="sl-SI" sz="2800" b="1" dirty="0"/>
              <a:t> </a:t>
            </a:r>
            <a:r>
              <a:rPr lang="sl-SI" sz="2800" b="1" dirty="0" smtClean="0"/>
              <a:t>dont use blue, red colours in game, except for opponents</a:t>
            </a:r>
          </a:p>
        </p:txBody>
      </p:sp>
      <p:pic>
        <p:nvPicPr>
          <p:cNvPr id="1026" name="Picture 2" descr="C:\Documents\Resources on PDC for Cocoasoft.com (eon)\Graphics\PahTum\240x320\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1" y="3810000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\Mobile_J2ME\PahTum\PahTum design\01.800x1280_screen1_W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4731941" cy="29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915816" y="4149080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Main game screen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Golden ring should be similar to J2Me game</a:t>
            </a:r>
          </a:p>
          <a:p>
            <a:r>
              <a:rPr lang="sl-SI" dirty="0" smtClean="0"/>
              <a:t>Opponents should be taken from J2Me game</a:t>
            </a:r>
            <a:endParaRPr lang="sl-SI" dirty="0"/>
          </a:p>
        </p:txBody>
      </p:sp>
      <p:pic>
        <p:nvPicPr>
          <p:cNvPr id="4098" name="Picture 2" descr="C:\Documents\Mobile_J2ME\PahTum\PahTum design\05.800x1280_GameStart_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26" y="3902867"/>
            <a:ext cx="40360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ocuments\Mobile_J2ME\PahTum\screenshots\2_larg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851993" cy="33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043608" y="3789040"/>
            <a:ext cx="40324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9832" y="4509120"/>
            <a:ext cx="48245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55" y="2703970"/>
            <a:ext cx="1524347" cy="508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31" y="2618646"/>
            <a:ext cx="1524347" cy="508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94" y="2703970"/>
            <a:ext cx="1524347" cy="50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09" y="3130924"/>
            <a:ext cx="1524347" cy="508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03124"/>
            <a:ext cx="1524347" cy="508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03" y="3202648"/>
            <a:ext cx="1524347" cy="508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53" y="3648809"/>
            <a:ext cx="1524347" cy="508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02" y="3234504"/>
            <a:ext cx="1524347" cy="5081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29" y="2704781"/>
            <a:ext cx="1524347" cy="5081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36" y="2139829"/>
            <a:ext cx="508295" cy="50829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228184" y="3789040"/>
            <a:ext cx="179056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Main screen look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49" y="2078425"/>
            <a:ext cx="5716302" cy="3569513"/>
          </a:xfrm>
        </p:spPr>
      </p:pic>
    </p:spTree>
    <p:extLst>
      <p:ext uri="{BB962C8B-B14F-4D97-AF65-F5344CB8AC3E}">
        <p14:creationId xmlns:p14="http://schemas.microsoft.com/office/powerpoint/2010/main" val="35927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Intro new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39181"/>
            <a:ext cx="2286000" cy="3048000"/>
          </a:xfrm>
        </p:spPr>
      </p:pic>
    </p:spTree>
    <p:extLst>
      <p:ext uri="{BB962C8B-B14F-4D97-AF65-F5344CB8AC3E}">
        <p14:creationId xmlns:p14="http://schemas.microsoft.com/office/powerpoint/2010/main" val="18777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549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Pahtum comments /mobile game for Android based on J2ME game</vt:lpstr>
      <vt:lpstr>Language</vt:lpstr>
      <vt:lpstr>Intro screen</vt:lpstr>
      <vt:lpstr>Main game look</vt:lpstr>
      <vt:lpstr>Main game</vt:lpstr>
      <vt:lpstr>Background image</vt:lpstr>
      <vt:lpstr>Main game screen</vt:lpstr>
      <vt:lpstr>Main screen look</vt:lpstr>
      <vt:lpstr>Intro new</vt:lpstr>
      <vt:lpstr>Fonts</vt:lpstr>
      <vt:lpstr>Game menu</vt:lpstr>
      <vt:lpstr>Tournament map</vt:lpstr>
      <vt:lpstr>Menu</vt:lpstr>
      <vt:lpstr>Win/lose screen</vt:lpstr>
      <vt:lpstr>Setting menu</vt:lpstr>
      <vt:lpstr>Help sceen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Pahtum comments</dc:title>
  <dc:creator>albinl</dc:creator>
  <cp:lastModifiedBy>Bui Thanh Minh</cp:lastModifiedBy>
  <cp:revision>29</cp:revision>
  <dcterms:created xsi:type="dcterms:W3CDTF">2012-01-23T18:37:41Z</dcterms:created>
  <dcterms:modified xsi:type="dcterms:W3CDTF">2012-03-25T02:55:06Z</dcterms:modified>
</cp:coreProperties>
</file>