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4" r:id="rId5"/>
    <p:sldId id="278" r:id="rId6"/>
    <p:sldId id="283" r:id="rId7"/>
    <p:sldId id="270" r:id="rId8"/>
    <p:sldId id="284" r:id="rId9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 varScale="1">
        <p:scale>
          <a:sx n="66" d="100"/>
          <a:sy n="66" d="100"/>
        </p:scale>
        <p:origin x="-40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805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33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95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853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397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55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78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9240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9986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53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7050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54A1-5A81-486B-808F-4E057F27B097}" type="datetimeFigureOut">
              <a:rPr lang="sl-SI" smtClean="0"/>
              <a:t>26.3.2012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D89A-9DE9-464C-88C9-AB7B22808FDE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5104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7772400" cy="1470025"/>
          </a:xfrm>
        </p:spPr>
        <p:txBody>
          <a:bodyPr/>
          <a:lstStyle/>
          <a:p>
            <a:r>
              <a:rPr lang="en-US" dirty="0" smtClean="0"/>
              <a:t>Photographer Functional Specification</a:t>
            </a:r>
            <a:endParaRPr lang="sl-S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20888"/>
            <a:ext cx="6840760" cy="39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43204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Domov</a:t>
            </a:r>
            <a:endParaRPr lang="sl-SI" dirty="0"/>
          </a:p>
        </p:txBody>
      </p:sp>
      <p:sp>
        <p:nvSpPr>
          <p:cNvPr id="6" name="TextBox 5"/>
          <p:cNvSpPr txBox="1"/>
          <p:nvPr/>
        </p:nvSpPr>
        <p:spPr>
          <a:xfrm>
            <a:off x="337842" y="1234547"/>
            <a:ext cx="84106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This is the index page of site. </a:t>
            </a:r>
            <a:endParaRPr lang="sl-SI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This page includes main part : Sliding Graphic.</a:t>
            </a:r>
            <a:endParaRPr lang="sl-SI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Sliding Graphic include two parts: Content Image ( the image in center), and showing images ( list of images in bottom).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When you click each image in bottom then this image will be showed in the content image. For each image was hovered over then it will be painted full color.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We will remove all </a:t>
            </a:r>
            <a:r>
              <a:rPr lang="en-US" sz="2400" dirty="0">
                <a:solidFill>
                  <a:srgbClr val="FF0000"/>
                </a:solidFill>
              </a:rPr>
              <a:t>services text ("make-up studio", "flower car", "the </a:t>
            </a:r>
            <a:r>
              <a:rPr lang="en-US" sz="2400" dirty="0" smtClean="0">
                <a:solidFill>
                  <a:srgbClr val="FF0000"/>
                </a:solidFill>
              </a:rPr>
              <a:t>film“). And replace them by all weeding photo.</a:t>
            </a:r>
            <a:endParaRPr lang="sl-SI" sz="2400" dirty="0">
              <a:solidFill>
                <a:srgbClr val="FF0000"/>
              </a:solidFill>
            </a:endParaRPr>
          </a:p>
          <a:p>
            <a:endParaRPr lang="sl-SI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42" y="5157192"/>
            <a:ext cx="2678755" cy="153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Galerija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1"/>
            <a:ext cx="8229600" cy="1800200"/>
          </a:xfrm>
        </p:spPr>
        <p:txBody>
          <a:bodyPr/>
          <a:lstStyle/>
          <a:p>
            <a:r>
              <a:rPr lang="en-US" dirty="0" smtClean="0"/>
              <a:t>This page is Gallery </a:t>
            </a:r>
            <a:r>
              <a:rPr lang="en-US" dirty="0" smtClean="0"/>
              <a:t>page.</a:t>
            </a:r>
            <a:endParaRPr lang="sl-SI" dirty="0" smtClean="0"/>
          </a:p>
          <a:p>
            <a:r>
              <a:rPr lang="en-US" dirty="0" smtClean="0"/>
              <a:t>Be </a:t>
            </a:r>
            <a:r>
              <a:rPr lang="en-US" dirty="0" smtClean="0"/>
              <a:t>Similar this image.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pic>
        <p:nvPicPr>
          <p:cNvPr id="1026" name="Picture 2" descr="C:\Dropbox_Nitrotech\Dropbox\Projects\Cocoasoft\CMS\Photographer\Designs\other_pages\Galeru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2885581"/>
            <a:ext cx="5760640" cy="357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4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Onas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is “About Us” page.</a:t>
            </a:r>
          </a:p>
          <a:p>
            <a:r>
              <a:rPr lang="en-US" sz="2000" dirty="0" smtClean="0"/>
              <a:t>Be similar this image.</a:t>
            </a:r>
            <a:endParaRPr lang="sl-SI" sz="2000" dirty="0" smtClean="0"/>
          </a:p>
        </p:txBody>
      </p:sp>
      <p:pic>
        <p:nvPicPr>
          <p:cNvPr id="2050" name="Picture 2" descr="C:\Dropbox_Nitrotech\Dropbox\Projects\Cocoasoft\CMS\Photographer\Designs\other_pages\On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170682" cy="322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5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548680"/>
            <a:ext cx="7124328" cy="43204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SlideShow</a:t>
            </a:r>
            <a:endParaRPr lang="sl-SI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216493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is the page will be show a video in a center </a:t>
            </a:r>
            <a:r>
              <a:rPr lang="en-US" dirty="0" smtClean="0"/>
              <a:t>of page </a:t>
            </a:r>
            <a:r>
              <a:rPr lang="en-US" dirty="0" smtClean="0"/>
              <a:t>similar this image.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Note: this image </a:t>
            </a:r>
            <a:r>
              <a:rPr lang="en-US" dirty="0" smtClean="0">
                <a:solidFill>
                  <a:srgbClr val="FF0000"/>
                </a:solidFill>
              </a:rPr>
              <a:t>just show the center part.</a:t>
            </a:r>
            <a:endParaRPr lang="sl-SI" dirty="0" smtClean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002371" cy="410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00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stranke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2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This page talks about customer. We should implement this page later.  However, it would be similar this image.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Note: this image just show the center part.</a:t>
            </a:r>
            <a:endParaRPr lang="sl-SI" sz="2800" dirty="0">
              <a:solidFill>
                <a:srgbClr val="FF0000"/>
              </a:solidFill>
            </a:endParaRPr>
          </a:p>
          <a:p>
            <a:endParaRPr lang="sl-SI" sz="28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852936"/>
            <a:ext cx="42481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Kontakt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1540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sl-SI" sz="2800" dirty="0" smtClean="0"/>
          </a:p>
          <a:p>
            <a:r>
              <a:rPr lang="en-US" sz="2800" dirty="0" smtClean="0"/>
              <a:t>This page is “Contact” page.</a:t>
            </a:r>
          </a:p>
          <a:p>
            <a:r>
              <a:rPr lang="en-US" sz="2800" dirty="0" smtClean="0"/>
              <a:t>All users can put something about their contact after that send email to administrator.</a:t>
            </a:r>
            <a:endParaRPr lang="sl-SI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140968"/>
            <a:ext cx="571303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75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Blog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1"/>
            <a:ext cx="8229600" cy="11521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item menu will be link to blog of site. The blog would have a layout similar </a:t>
            </a:r>
            <a:r>
              <a:rPr lang="en-US" dirty="0"/>
              <a:t>this link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http</a:t>
            </a:r>
            <a:r>
              <a:rPr lang="en-US" dirty="0"/>
              <a:t>://klemenlajevec.si/blog/</a:t>
            </a:r>
            <a:endParaRPr lang="en-US" dirty="0" smtClean="0"/>
          </a:p>
          <a:p>
            <a:endParaRPr lang="sl-SI" dirty="0" smtClean="0"/>
          </a:p>
        </p:txBody>
      </p:sp>
    </p:spTree>
    <p:extLst>
      <p:ext uri="{BB962C8B-B14F-4D97-AF65-F5344CB8AC3E}">
        <p14:creationId xmlns:p14="http://schemas.microsoft.com/office/powerpoint/2010/main" val="30552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243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Photographer Functional Specification</vt:lpstr>
      <vt:lpstr>Domov</vt:lpstr>
      <vt:lpstr>Galerija</vt:lpstr>
      <vt:lpstr>Onas</vt:lpstr>
      <vt:lpstr>SlideShow</vt:lpstr>
      <vt:lpstr>Za stranke</vt:lpstr>
      <vt:lpstr>Kontakt</vt:lpstr>
      <vt:lpstr>Blog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Pahtum comments</dc:title>
  <dc:creator>albinl</dc:creator>
  <cp:lastModifiedBy>Bui Thanh Minh</cp:lastModifiedBy>
  <cp:revision>94</cp:revision>
  <dcterms:created xsi:type="dcterms:W3CDTF">2012-01-23T18:37:41Z</dcterms:created>
  <dcterms:modified xsi:type="dcterms:W3CDTF">2012-03-26T17:18:06Z</dcterms:modified>
</cp:coreProperties>
</file>