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315" r:id="rId2"/>
    <p:sldId id="258" r:id="rId3"/>
    <p:sldId id="259" r:id="rId4"/>
    <p:sldId id="260" r:id="rId5"/>
    <p:sldId id="312" r:id="rId6"/>
    <p:sldId id="262" r:id="rId7"/>
    <p:sldId id="270" r:id="rId8"/>
    <p:sldId id="278" r:id="rId9"/>
    <p:sldId id="313" r:id="rId10"/>
    <p:sldId id="314" r:id="rId11"/>
    <p:sldId id="273" r:id="rId12"/>
    <p:sldId id="264" r:id="rId13"/>
    <p:sldId id="290" r:id="rId14"/>
  </p:sldIdLst>
  <p:sldSz cx="9144000" cy="5143500" type="screen16x9"/>
  <p:notesSz cx="6858000" cy="9144000"/>
  <p:embeddedFontLst>
    <p:embeddedFont>
      <p:font typeface="Amaranth" panose="020B0604020202020204" charset="0"/>
      <p:regular r:id="rId16"/>
      <p:bold r:id="rId17"/>
      <p:italic r:id="rId18"/>
      <p:boldItalic r:id="rId19"/>
    </p:embeddedFont>
    <p:embeddedFont>
      <p:font typeface="Albert Sans" panose="020B0604020202020204" charset="0"/>
      <p:regular r:id="rId20"/>
      <p:bold r:id="rId21"/>
      <p:italic r:id="rId22"/>
      <p:boldItalic r:id="rId23"/>
    </p:embeddedFont>
    <p:embeddedFont>
      <p:font typeface="Nunito Light" panose="020B0604020202020204" charset="0"/>
      <p:regular r:id="rId24"/>
      <p:italic r:id="rId25"/>
    </p:embeddedFont>
    <p:embeddedFont>
      <p:font typeface="Figtre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7A2BA-FAFA-4084-854E-C186B88569E5}">
  <a:tblStyle styleId="{56D7A2BA-FAFA-4084-854E-C186B88569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886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3c2bc466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3c2bc466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03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29c5258b9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6" name="Google Shape;3606;g29c5258b9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03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9" name="Google Shape;4699;g29c5258b939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0" name="Google Shape;4700;g29c5258b939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926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29c5258b93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29c5258b93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599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8" name="Google Shape;5178;g29c5258b939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9" name="Google Shape;5179;g29c5258b939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59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5" name="Google Shape;358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13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29c5258b9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6" name="Google Shape;3606;g29c5258b9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47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Google Shape;3638;g29c5258b9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9" name="Google Shape;3639;g29c5258b9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36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29c5258b9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6" name="Google Shape;3606;g29c5258b9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08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5" name="Google Shape;3755;g29c5258b93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6" name="Google Shape;3756;g29c5258b93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57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75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7" name="Google Shape;4857;g29c5258b939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8" name="Google Shape;4858;g29c5258b939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59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29c5258b9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6" name="Google Shape;3606;g29c5258b93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74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80900" y="2249476"/>
            <a:ext cx="63822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239120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3"/>
          <p:cNvSpPr txBox="1">
            <a:spLocks noGrp="1"/>
          </p:cNvSpPr>
          <p:nvPr>
            <p:ph type="subTitle" idx="1"/>
          </p:nvPr>
        </p:nvSpPr>
        <p:spPr>
          <a:xfrm>
            <a:off x="1383300" y="2935728"/>
            <a:ext cx="6377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3"/>
          <p:cNvGrpSpPr/>
          <p:nvPr/>
        </p:nvGrpSpPr>
        <p:grpSpPr>
          <a:xfrm>
            <a:off x="103595" y="-10"/>
            <a:ext cx="8936810" cy="2037433"/>
            <a:chOff x="103595" y="-10"/>
            <a:chExt cx="8936810" cy="2037433"/>
          </a:xfrm>
        </p:grpSpPr>
        <p:grpSp>
          <p:nvGrpSpPr>
            <p:cNvPr id="168" name="Google Shape;168;p3"/>
            <p:cNvGrpSpPr/>
            <p:nvPr/>
          </p:nvGrpSpPr>
          <p:grpSpPr>
            <a:xfrm>
              <a:off x="103595" y="-10"/>
              <a:ext cx="753460" cy="2037433"/>
              <a:chOff x="-2113056" y="-307825"/>
              <a:chExt cx="1538301" cy="4159725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-1350750" y="-307825"/>
                <a:ext cx="13787" cy="224349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504" extrusionOk="0">
                    <a:moveTo>
                      <a:pt x="0" y="0"/>
                    </a:moveTo>
                    <a:lnTo>
                      <a:pt x="0" y="20503"/>
                    </a:lnTo>
                    <a:lnTo>
                      <a:pt x="125" y="2050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-1461479" y="-15571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0"/>
                    </a:moveTo>
                    <a:lnTo>
                      <a:pt x="967" y="12"/>
                    </a:lnTo>
                    <a:lnTo>
                      <a:pt x="864" y="23"/>
                    </a:lnTo>
                    <a:lnTo>
                      <a:pt x="762" y="57"/>
                    </a:lnTo>
                    <a:lnTo>
                      <a:pt x="660" y="91"/>
                    </a:lnTo>
                    <a:lnTo>
                      <a:pt x="569" y="137"/>
                    </a:lnTo>
                    <a:lnTo>
                      <a:pt x="478" y="193"/>
                    </a:lnTo>
                    <a:lnTo>
                      <a:pt x="398" y="250"/>
                    </a:lnTo>
                    <a:lnTo>
                      <a:pt x="319" y="318"/>
                    </a:lnTo>
                    <a:lnTo>
                      <a:pt x="251" y="398"/>
                    </a:lnTo>
                    <a:lnTo>
                      <a:pt x="182" y="478"/>
                    </a:lnTo>
                    <a:lnTo>
                      <a:pt x="137" y="568"/>
                    </a:lnTo>
                    <a:lnTo>
                      <a:pt x="92" y="659"/>
                    </a:lnTo>
                    <a:lnTo>
                      <a:pt x="46" y="762"/>
                    </a:lnTo>
                    <a:lnTo>
                      <a:pt x="23" y="864"/>
                    </a:lnTo>
                    <a:lnTo>
                      <a:pt x="12" y="966"/>
                    </a:lnTo>
                    <a:lnTo>
                      <a:pt x="1" y="1080"/>
                    </a:lnTo>
                    <a:lnTo>
                      <a:pt x="12" y="1194"/>
                    </a:lnTo>
                    <a:lnTo>
                      <a:pt x="23" y="1296"/>
                    </a:lnTo>
                    <a:lnTo>
                      <a:pt x="46" y="1398"/>
                    </a:lnTo>
                    <a:lnTo>
                      <a:pt x="92" y="1500"/>
                    </a:lnTo>
                    <a:lnTo>
                      <a:pt x="137" y="1591"/>
                    </a:lnTo>
                    <a:lnTo>
                      <a:pt x="182" y="1682"/>
                    </a:lnTo>
                    <a:lnTo>
                      <a:pt x="251" y="1762"/>
                    </a:lnTo>
                    <a:lnTo>
                      <a:pt x="319" y="1841"/>
                    </a:lnTo>
                    <a:lnTo>
                      <a:pt x="398" y="1910"/>
                    </a:lnTo>
                    <a:lnTo>
                      <a:pt x="478" y="1966"/>
                    </a:lnTo>
                    <a:lnTo>
                      <a:pt x="569" y="2023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5"/>
                    </a:lnTo>
                    <a:lnTo>
                      <a:pt x="967" y="2148"/>
                    </a:lnTo>
                    <a:lnTo>
                      <a:pt x="1183" y="2148"/>
                    </a:lnTo>
                    <a:lnTo>
                      <a:pt x="1296" y="2125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3"/>
                    </a:lnTo>
                    <a:lnTo>
                      <a:pt x="1671" y="1966"/>
                    </a:lnTo>
                    <a:lnTo>
                      <a:pt x="1762" y="1910"/>
                    </a:lnTo>
                    <a:lnTo>
                      <a:pt x="1830" y="1841"/>
                    </a:lnTo>
                    <a:lnTo>
                      <a:pt x="1899" y="1762"/>
                    </a:lnTo>
                    <a:lnTo>
                      <a:pt x="1967" y="1682"/>
                    </a:lnTo>
                    <a:lnTo>
                      <a:pt x="2024" y="1591"/>
                    </a:lnTo>
                    <a:lnTo>
                      <a:pt x="2069" y="1500"/>
                    </a:lnTo>
                    <a:lnTo>
                      <a:pt x="2103" y="1398"/>
                    </a:lnTo>
                    <a:lnTo>
                      <a:pt x="2126" y="1296"/>
                    </a:lnTo>
                    <a:lnTo>
                      <a:pt x="2137" y="1194"/>
                    </a:lnTo>
                    <a:lnTo>
                      <a:pt x="2149" y="1080"/>
                    </a:lnTo>
                    <a:lnTo>
                      <a:pt x="2137" y="966"/>
                    </a:lnTo>
                    <a:lnTo>
                      <a:pt x="2126" y="864"/>
                    </a:lnTo>
                    <a:lnTo>
                      <a:pt x="2103" y="762"/>
                    </a:lnTo>
                    <a:lnTo>
                      <a:pt x="2069" y="659"/>
                    </a:lnTo>
                    <a:lnTo>
                      <a:pt x="2024" y="568"/>
                    </a:lnTo>
                    <a:lnTo>
                      <a:pt x="1967" y="478"/>
                    </a:lnTo>
                    <a:lnTo>
                      <a:pt x="1899" y="398"/>
                    </a:lnTo>
                    <a:lnTo>
                      <a:pt x="1830" y="318"/>
                    </a:lnTo>
                    <a:lnTo>
                      <a:pt x="1762" y="250"/>
                    </a:lnTo>
                    <a:lnTo>
                      <a:pt x="1671" y="193"/>
                    </a:lnTo>
                    <a:lnTo>
                      <a:pt x="1592" y="137"/>
                    </a:lnTo>
                    <a:lnTo>
                      <a:pt x="1489" y="91"/>
                    </a:lnTo>
                    <a:lnTo>
                      <a:pt x="1399" y="57"/>
                    </a:lnTo>
                    <a:lnTo>
                      <a:pt x="1296" y="23"/>
                    </a:lnTo>
                    <a:lnTo>
                      <a:pt x="1183" y="12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-1405458" y="11784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2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2"/>
                    </a:lnTo>
                    <a:lnTo>
                      <a:pt x="341" y="796"/>
                    </a:lnTo>
                    <a:lnTo>
                      <a:pt x="455" y="819"/>
                    </a:lnTo>
                    <a:lnTo>
                      <a:pt x="568" y="830"/>
                    </a:lnTo>
                    <a:lnTo>
                      <a:pt x="682" y="819"/>
                    </a:lnTo>
                    <a:lnTo>
                      <a:pt x="784" y="796"/>
                    </a:lnTo>
                    <a:lnTo>
                      <a:pt x="875" y="762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-1461479" y="313885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967" y="1"/>
                    </a:moveTo>
                    <a:lnTo>
                      <a:pt x="864" y="24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6"/>
                    </a:lnTo>
                    <a:lnTo>
                      <a:pt x="478" y="183"/>
                    </a:lnTo>
                    <a:lnTo>
                      <a:pt x="398" y="240"/>
                    </a:lnTo>
                    <a:lnTo>
                      <a:pt x="319" y="308"/>
                    </a:lnTo>
                    <a:lnTo>
                      <a:pt x="251" y="387"/>
                    </a:lnTo>
                    <a:lnTo>
                      <a:pt x="182" y="467"/>
                    </a:lnTo>
                    <a:lnTo>
                      <a:pt x="137" y="558"/>
                    </a:lnTo>
                    <a:lnTo>
                      <a:pt x="92" y="649"/>
                    </a:lnTo>
                    <a:lnTo>
                      <a:pt x="46" y="751"/>
                    </a:lnTo>
                    <a:lnTo>
                      <a:pt x="23" y="853"/>
                    </a:lnTo>
                    <a:lnTo>
                      <a:pt x="12" y="967"/>
                    </a:lnTo>
                    <a:lnTo>
                      <a:pt x="1" y="1069"/>
                    </a:lnTo>
                    <a:lnTo>
                      <a:pt x="12" y="1183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90"/>
                    </a:lnTo>
                    <a:lnTo>
                      <a:pt x="137" y="1581"/>
                    </a:lnTo>
                    <a:lnTo>
                      <a:pt x="182" y="1672"/>
                    </a:lnTo>
                    <a:lnTo>
                      <a:pt x="251" y="1751"/>
                    </a:lnTo>
                    <a:lnTo>
                      <a:pt x="319" y="1831"/>
                    </a:lnTo>
                    <a:lnTo>
                      <a:pt x="398" y="1899"/>
                    </a:lnTo>
                    <a:lnTo>
                      <a:pt x="478" y="1956"/>
                    </a:lnTo>
                    <a:lnTo>
                      <a:pt x="569" y="2013"/>
                    </a:lnTo>
                    <a:lnTo>
                      <a:pt x="660" y="2058"/>
                    </a:lnTo>
                    <a:lnTo>
                      <a:pt x="762" y="2092"/>
                    </a:lnTo>
                    <a:lnTo>
                      <a:pt x="864" y="2126"/>
                    </a:lnTo>
                    <a:lnTo>
                      <a:pt x="967" y="2138"/>
                    </a:lnTo>
                    <a:lnTo>
                      <a:pt x="1080" y="2149"/>
                    </a:lnTo>
                    <a:lnTo>
                      <a:pt x="1183" y="2138"/>
                    </a:lnTo>
                    <a:lnTo>
                      <a:pt x="1296" y="2126"/>
                    </a:lnTo>
                    <a:lnTo>
                      <a:pt x="1399" y="2092"/>
                    </a:lnTo>
                    <a:lnTo>
                      <a:pt x="1489" y="2058"/>
                    </a:lnTo>
                    <a:lnTo>
                      <a:pt x="1592" y="2013"/>
                    </a:lnTo>
                    <a:lnTo>
                      <a:pt x="1671" y="1956"/>
                    </a:lnTo>
                    <a:lnTo>
                      <a:pt x="1762" y="1899"/>
                    </a:lnTo>
                    <a:lnTo>
                      <a:pt x="1830" y="1831"/>
                    </a:lnTo>
                    <a:lnTo>
                      <a:pt x="1899" y="1751"/>
                    </a:lnTo>
                    <a:lnTo>
                      <a:pt x="1967" y="1672"/>
                    </a:lnTo>
                    <a:lnTo>
                      <a:pt x="2024" y="1581"/>
                    </a:lnTo>
                    <a:lnTo>
                      <a:pt x="2069" y="1490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3"/>
                    </a:lnTo>
                    <a:lnTo>
                      <a:pt x="2149" y="1069"/>
                    </a:lnTo>
                    <a:lnTo>
                      <a:pt x="2137" y="967"/>
                    </a:lnTo>
                    <a:lnTo>
                      <a:pt x="2126" y="853"/>
                    </a:lnTo>
                    <a:lnTo>
                      <a:pt x="2103" y="751"/>
                    </a:lnTo>
                    <a:lnTo>
                      <a:pt x="2069" y="649"/>
                    </a:lnTo>
                    <a:lnTo>
                      <a:pt x="2024" y="558"/>
                    </a:lnTo>
                    <a:lnTo>
                      <a:pt x="1967" y="467"/>
                    </a:lnTo>
                    <a:lnTo>
                      <a:pt x="1899" y="387"/>
                    </a:lnTo>
                    <a:lnTo>
                      <a:pt x="1830" y="308"/>
                    </a:lnTo>
                    <a:lnTo>
                      <a:pt x="1762" y="240"/>
                    </a:lnTo>
                    <a:lnTo>
                      <a:pt x="1671" y="183"/>
                    </a:lnTo>
                    <a:lnTo>
                      <a:pt x="1592" y="126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24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1405458" y="341240"/>
                <a:ext cx="123204" cy="8972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20" extrusionOk="0">
                    <a:moveTo>
                      <a:pt x="455" y="1"/>
                    </a:moveTo>
                    <a:lnTo>
                      <a:pt x="341" y="24"/>
                    </a:lnTo>
                    <a:lnTo>
                      <a:pt x="250" y="69"/>
                    </a:lnTo>
                    <a:lnTo>
                      <a:pt x="171" y="115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490"/>
                    </a:lnTo>
                    <a:lnTo>
                      <a:pt x="46" y="569"/>
                    </a:lnTo>
                    <a:lnTo>
                      <a:pt x="102" y="637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85"/>
                    </a:lnTo>
                    <a:lnTo>
                      <a:pt x="455" y="808"/>
                    </a:lnTo>
                    <a:lnTo>
                      <a:pt x="568" y="819"/>
                    </a:lnTo>
                    <a:lnTo>
                      <a:pt x="682" y="808"/>
                    </a:lnTo>
                    <a:lnTo>
                      <a:pt x="784" y="785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37"/>
                    </a:lnTo>
                    <a:lnTo>
                      <a:pt x="1080" y="569"/>
                    </a:lnTo>
                    <a:lnTo>
                      <a:pt x="1114" y="490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15"/>
                    </a:lnTo>
                    <a:lnTo>
                      <a:pt x="875" y="69"/>
                    </a:lnTo>
                    <a:lnTo>
                      <a:pt x="784" y="24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1461479" y="1047639"/>
                <a:ext cx="235138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37" extrusionOk="0">
                    <a:moveTo>
                      <a:pt x="967" y="0"/>
                    </a:moveTo>
                    <a:lnTo>
                      <a:pt x="864" y="12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5"/>
                    </a:lnTo>
                    <a:lnTo>
                      <a:pt x="478" y="182"/>
                    </a:lnTo>
                    <a:lnTo>
                      <a:pt x="398" y="239"/>
                    </a:lnTo>
                    <a:lnTo>
                      <a:pt x="319" y="307"/>
                    </a:lnTo>
                    <a:lnTo>
                      <a:pt x="251" y="387"/>
                    </a:lnTo>
                    <a:lnTo>
                      <a:pt x="182" y="466"/>
                    </a:lnTo>
                    <a:lnTo>
                      <a:pt x="137" y="557"/>
                    </a:lnTo>
                    <a:lnTo>
                      <a:pt x="92" y="648"/>
                    </a:lnTo>
                    <a:lnTo>
                      <a:pt x="46" y="750"/>
                    </a:lnTo>
                    <a:lnTo>
                      <a:pt x="23" y="853"/>
                    </a:lnTo>
                    <a:lnTo>
                      <a:pt x="12" y="955"/>
                    </a:lnTo>
                    <a:lnTo>
                      <a:pt x="1" y="1069"/>
                    </a:lnTo>
                    <a:lnTo>
                      <a:pt x="12" y="1182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89"/>
                    </a:lnTo>
                    <a:lnTo>
                      <a:pt x="137" y="1580"/>
                    </a:lnTo>
                    <a:lnTo>
                      <a:pt x="182" y="1671"/>
                    </a:lnTo>
                    <a:lnTo>
                      <a:pt x="251" y="1751"/>
                    </a:lnTo>
                    <a:lnTo>
                      <a:pt x="319" y="1830"/>
                    </a:lnTo>
                    <a:lnTo>
                      <a:pt x="398" y="1898"/>
                    </a:lnTo>
                    <a:lnTo>
                      <a:pt x="478" y="1955"/>
                    </a:lnTo>
                    <a:lnTo>
                      <a:pt x="569" y="2012"/>
                    </a:lnTo>
                    <a:lnTo>
                      <a:pt x="660" y="2057"/>
                    </a:lnTo>
                    <a:lnTo>
                      <a:pt x="762" y="2092"/>
                    </a:lnTo>
                    <a:lnTo>
                      <a:pt x="864" y="2114"/>
                    </a:lnTo>
                    <a:lnTo>
                      <a:pt x="967" y="2137"/>
                    </a:lnTo>
                    <a:lnTo>
                      <a:pt x="1183" y="2137"/>
                    </a:lnTo>
                    <a:lnTo>
                      <a:pt x="1296" y="2114"/>
                    </a:lnTo>
                    <a:lnTo>
                      <a:pt x="1399" y="2092"/>
                    </a:lnTo>
                    <a:lnTo>
                      <a:pt x="1489" y="2057"/>
                    </a:lnTo>
                    <a:lnTo>
                      <a:pt x="1592" y="2012"/>
                    </a:lnTo>
                    <a:lnTo>
                      <a:pt x="1671" y="1955"/>
                    </a:lnTo>
                    <a:lnTo>
                      <a:pt x="1762" y="1898"/>
                    </a:lnTo>
                    <a:lnTo>
                      <a:pt x="1830" y="1830"/>
                    </a:lnTo>
                    <a:lnTo>
                      <a:pt x="1899" y="1751"/>
                    </a:lnTo>
                    <a:lnTo>
                      <a:pt x="1967" y="1671"/>
                    </a:lnTo>
                    <a:lnTo>
                      <a:pt x="2024" y="1580"/>
                    </a:lnTo>
                    <a:lnTo>
                      <a:pt x="2069" y="1489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2"/>
                    </a:lnTo>
                    <a:lnTo>
                      <a:pt x="2149" y="1069"/>
                    </a:lnTo>
                    <a:lnTo>
                      <a:pt x="2137" y="955"/>
                    </a:lnTo>
                    <a:lnTo>
                      <a:pt x="2126" y="853"/>
                    </a:lnTo>
                    <a:lnTo>
                      <a:pt x="2103" y="750"/>
                    </a:lnTo>
                    <a:lnTo>
                      <a:pt x="2069" y="648"/>
                    </a:lnTo>
                    <a:lnTo>
                      <a:pt x="2024" y="557"/>
                    </a:lnTo>
                    <a:lnTo>
                      <a:pt x="1967" y="466"/>
                    </a:lnTo>
                    <a:lnTo>
                      <a:pt x="1899" y="387"/>
                    </a:lnTo>
                    <a:lnTo>
                      <a:pt x="1830" y="307"/>
                    </a:lnTo>
                    <a:lnTo>
                      <a:pt x="1762" y="239"/>
                    </a:lnTo>
                    <a:lnTo>
                      <a:pt x="1671" y="182"/>
                    </a:lnTo>
                    <a:lnTo>
                      <a:pt x="1592" y="125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12"/>
                    </a:ln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-1405458" y="1073790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1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1"/>
                    </a:lnTo>
                    <a:lnTo>
                      <a:pt x="341" y="796"/>
                    </a:lnTo>
                    <a:lnTo>
                      <a:pt x="455" y="818"/>
                    </a:lnTo>
                    <a:lnTo>
                      <a:pt x="568" y="830"/>
                    </a:lnTo>
                    <a:lnTo>
                      <a:pt x="682" y="818"/>
                    </a:lnTo>
                    <a:lnTo>
                      <a:pt x="784" y="796"/>
                    </a:lnTo>
                    <a:lnTo>
                      <a:pt x="875" y="761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1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-1461479" y="1383332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1"/>
                    </a:moveTo>
                    <a:lnTo>
                      <a:pt x="967" y="12"/>
                    </a:lnTo>
                    <a:lnTo>
                      <a:pt x="864" y="24"/>
                    </a:lnTo>
                    <a:lnTo>
                      <a:pt x="762" y="58"/>
                    </a:lnTo>
                    <a:lnTo>
                      <a:pt x="660" y="92"/>
                    </a:lnTo>
                    <a:lnTo>
                      <a:pt x="569" y="137"/>
                    </a:lnTo>
                    <a:lnTo>
                      <a:pt x="478" y="183"/>
                    </a:lnTo>
                    <a:lnTo>
                      <a:pt x="398" y="251"/>
                    </a:lnTo>
                    <a:lnTo>
                      <a:pt x="319" y="319"/>
                    </a:lnTo>
                    <a:lnTo>
                      <a:pt x="251" y="399"/>
                    </a:lnTo>
                    <a:lnTo>
                      <a:pt x="182" y="478"/>
                    </a:lnTo>
                    <a:lnTo>
                      <a:pt x="137" y="569"/>
                    </a:lnTo>
                    <a:lnTo>
                      <a:pt x="92" y="660"/>
                    </a:lnTo>
                    <a:lnTo>
                      <a:pt x="46" y="762"/>
                    </a:lnTo>
                    <a:lnTo>
                      <a:pt x="23" y="865"/>
                    </a:lnTo>
                    <a:lnTo>
                      <a:pt x="12" y="967"/>
                    </a:lnTo>
                    <a:lnTo>
                      <a:pt x="1" y="1081"/>
                    </a:lnTo>
                    <a:lnTo>
                      <a:pt x="12" y="1183"/>
                    </a:lnTo>
                    <a:lnTo>
                      <a:pt x="23" y="1297"/>
                    </a:lnTo>
                    <a:lnTo>
                      <a:pt x="46" y="1399"/>
                    </a:lnTo>
                    <a:lnTo>
                      <a:pt x="92" y="1490"/>
                    </a:lnTo>
                    <a:lnTo>
                      <a:pt x="137" y="1592"/>
                    </a:lnTo>
                    <a:lnTo>
                      <a:pt x="182" y="1672"/>
                    </a:lnTo>
                    <a:lnTo>
                      <a:pt x="251" y="1763"/>
                    </a:lnTo>
                    <a:lnTo>
                      <a:pt x="319" y="1831"/>
                    </a:lnTo>
                    <a:lnTo>
                      <a:pt x="398" y="1910"/>
                    </a:lnTo>
                    <a:lnTo>
                      <a:pt x="478" y="1967"/>
                    </a:lnTo>
                    <a:lnTo>
                      <a:pt x="569" y="2024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6"/>
                    </a:lnTo>
                    <a:lnTo>
                      <a:pt x="967" y="2149"/>
                    </a:lnTo>
                    <a:lnTo>
                      <a:pt x="1183" y="2149"/>
                    </a:lnTo>
                    <a:lnTo>
                      <a:pt x="1296" y="2126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4"/>
                    </a:lnTo>
                    <a:lnTo>
                      <a:pt x="1671" y="1967"/>
                    </a:lnTo>
                    <a:lnTo>
                      <a:pt x="1762" y="1910"/>
                    </a:lnTo>
                    <a:lnTo>
                      <a:pt x="1830" y="1831"/>
                    </a:lnTo>
                    <a:lnTo>
                      <a:pt x="1899" y="1763"/>
                    </a:lnTo>
                    <a:lnTo>
                      <a:pt x="1967" y="1672"/>
                    </a:lnTo>
                    <a:lnTo>
                      <a:pt x="2024" y="1592"/>
                    </a:lnTo>
                    <a:lnTo>
                      <a:pt x="2069" y="1490"/>
                    </a:lnTo>
                    <a:lnTo>
                      <a:pt x="2103" y="1399"/>
                    </a:lnTo>
                    <a:lnTo>
                      <a:pt x="2126" y="1297"/>
                    </a:lnTo>
                    <a:lnTo>
                      <a:pt x="2137" y="1183"/>
                    </a:lnTo>
                    <a:lnTo>
                      <a:pt x="2149" y="1081"/>
                    </a:lnTo>
                    <a:lnTo>
                      <a:pt x="2137" y="967"/>
                    </a:lnTo>
                    <a:lnTo>
                      <a:pt x="2126" y="865"/>
                    </a:lnTo>
                    <a:lnTo>
                      <a:pt x="2103" y="762"/>
                    </a:lnTo>
                    <a:lnTo>
                      <a:pt x="2069" y="660"/>
                    </a:lnTo>
                    <a:lnTo>
                      <a:pt x="2024" y="569"/>
                    </a:lnTo>
                    <a:lnTo>
                      <a:pt x="1967" y="478"/>
                    </a:lnTo>
                    <a:lnTo>
                      <a:pt x="1899" y="399"/>
                    </a:lnTo>
                    <a:lnTo>
                      <a:pt x="1830" y="319"/>
                    </a:lnTo>
                    <a:lnTo>
                      <a:pt x="1762" y="251"/>
                    </a:lnTo>
                    <a:lnTo>
                      <a:pt x="1671" y="183"/>
                    </a:lnTo>
                    <a:lnTo>
                      <a:pt x="1592" y="137"/>
                    </a:lnTo>
                    <a:lnTo>
                      <a:pt x="1489" y="92"/>
                    </a:lnTo>
                    <a:lnTo>
                      <a:pt x="1399" y="58"/>
                    </a:lnTo>
                    <a:lnTo>
                      <a:pt x="1296" y="24"/>
                    </a:lnTo>
                    <a:lnTo>
                      <a:pt x="1183" y="12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-1405458" y="1410686"/>
                <a:ext cx="123204" cy="9092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1" extrusionOk="0">
                    <a:moveTo>
                      <a:pt x="568" y="1"/>
                    </a:moveTo>
                    <a:lnTo>
                      <a:pt x="455" y="12"/>
                    </a:lnTo>
                    <a:lnTo>
                      <a:pt x="341" y="35"/>
                    </a:lnTo>
                    <a:lnTo>
                      <a:pt x="250" y="69"/>
                    </a:lnTo>
                    <a:lnTo>
                      <a:pt x="171" y="126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501"/>
                    </a:lnTo>
                    <a:lnTo>
                      <a:pt x="46" y="581"/>
                    </a:lnTo>
                    <a:lnTo>
                      <a:pt x="102" y="649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97"/>
                    </a:lnTo>
                    <a:lnTo>
                      <a:pt x="455" y="819"/>
                    </a:lnTo>
                    <a:lnTo>
                      <a:pt x="568" y="831"/>
                    </a:lnTo>
                    <a:lnTo>
                      <a:pt x="682" y="819"/>
                    </a:lnTo>
                    <a:lnTo>
                      <a:pt x="784" y="797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49"/>
                    </a:lnTo>
                    <a:lnTo>
                      <a:pt x="1080" y="581"/>
                    </a:lnTo>
                    <a:lnTo>
                      <a:pt x="1114" y="501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26"/>
                    </a:lnTo>
                    <a:lnTo>
                      <a:pt x="875" y="69"/>
                    </a:lnTo>
                    <a:lnTo>
                      <a:pt x="784" y="35"/>
                    </a:lnTo>
                    <a:lnTo>
                      <a:pt x="682" y="12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-1522425" y="1974077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-2113056" y="2025065"/>
                <a:ext cx="1538301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14059" h="12173" extrusionOk="0">
                    <a:moveTo>
                      <a:pt x="7035" y="0"/>
                    </a:moveTo>
                    <a:lnTo>
                      <a:pt x="6672" y="12"/>
                    </a:lnTo>
                    <a:lnTo>
                      <a:pt x="6308" y="34"/>
                    </a:lnTo>
                    <a:lnTo>
                      <a:pt x="5956" y="80"/>
                    </a:lnTo>
                    <a:lnTo>
                      <a:pt x="5615" y="125"/>
                    </a:lnTo>
                    <a:lnTo>
                      <a:pt x="5274" y="194"/>
                    </a:lnTo>
                    <a:lnTo>
                      <a:pt x="4944" y="284"/>
                    </a:lnTo>
                    <a:lnTo>
                      <a:pt x="4615" y="375"/>
                    </a:lnTo>
                    <a:lnTo>
                      <a:pt x="4296" y="489"/>
                    </a:lnTo>
                    <a:lnTo>
                      <a:pt x="3978" y="603"/>
                    </a:lnTo>
                    <a:lnTo>
                      <a:pt x="3683" y="739"/>
                    </a:lnTo>
                    <a:lnTo>
                      <a:pt x="3387" y="887"/>
                    </a:lnTo>
                    <a:lnTo>
                      <a:pt x="3103" y="1046"/>
                    </a:lnTo>
                    <a:lnTo>
                      <a:pt x="2819" y="1216"/>
                    </a:lnTo>
                    <a:lnTo>
                      <a:pt x="2557" y="1398"/>
                    </a:lnTo>
                    <a:lnTo>
                      <a:pt x="2307" y="1591"/>
                    </a:lnTo>
                    <a:lnTo>
                      <a:pt x="2057" y="1785"/>
                    </a:lnTo>
                    <a:lnTo>
                      <a:pt x="1830" y="2001"/>
                    </a:lnTo>
                    <a:lnTo>
                      <a:pt x="1603" y="2217"/>
                    </a:lnTo>
                    <a:lnTo>
                      <a:pt x="1398" y="2455"/>
                    </a:lnTo>
                    <a:lnTo>
                      <a:pt x="1205" y="2694"/>
                    </a:lnTo>
                    <a:lnTo>
                      <a:pt x="1023" y="2933"/>
                    </a:lnTo>
                    <a:lnTo>
                      <a:pt x="853" y="3194"/>
                    </a:lnTo>
                    <a:lnTo>
                      <a:pt x="694" y="3455"/>
                    </a:lnTo>
                    <a:lnTo>
                      <a:pt x="557" y="3717"/>
                    </a:lnTo>
                    <a:lnTo>
                      <a:pt x="421" y="4001"/>
                    </a:lnTo>
                    <a:lnTo>
                      <a:pt x="319" y="4285"/>
                    </a:lnTo>
                    <a:lnTo>
                      <a:pt x="216" y="4569"/>
                    </a:lnTo>
                    <a:lnTo>
                      <a:pt x="148" y="4865"/>
                    </a:lnTo>
                    <a:lnTo>
                      <a:pt x="80" y="5160"/>
                    </a:lnTo>
                    <a:lnTo>
                      <a:pt x="34" y="5467"/>
                    </a:lnTo>
                    <a:lnTo>
                      <a:pt x="12" y="5774"/>
                    </a:lnTo>
                    <a:lnTo>
                      <a:pt x="0" y="6092"/>
                    </a:lnTo>
                    <a:lnTo>
                      <a:pt x="12" y="6399"/>
                    </a:lnTo>
                    <a:lnTo>
                      <a:pt x="34" y="6717"/>
                    </a:lnTo>
                    <a:lnTo>
                      <a:pt x="80" y="7013"/>
                    </a:lnTo>
                    <a:lnTo>
                      <a:pt x="148" y="7319"/>
                    </a:lnTo>
                    <a:lnTo>
                      <a:pt x="216" y="7615"/>
                    </a:lnTo>
                    <a:lnTo>
                      <a:pt x="319" y="7899"/>
                    </a:lnTo>
                    <a:lnTo>
                      <a:pt x="421" y="8183"/>
                    </a:lnTo>
                    <a:lnTo>
                      <a:pt x="557" y="8456"/>
                    </a:lnTo>
                    <a:lnTo>
                      <a:pt x="694" y="8729"/>
                    </a:lnTo>
                    <a:lnTo>
                      <a:pt x="853" y="8990"/>
                    </a:lnTo>
                    <a:lnTo>
                      <a:pt x="1023" y="9252"/>
                    </a:lnTo>
                    <a:lnTo>
                      <a:pt x="1205" y="9490"/>
                    </a:lnTo>
                    <a:lnTo>
                      <a:pt x="1398" y="9729"/>
                    </a:lnTo>
                    <a:lnTo>
                      <a:pt x="1603" y="9956"/>
                    </a:lnTo>
                    <a:lnTo>
                      <a:pt x="1830" y="10183"/>
                    </a:lnTo>
                    <a:lnTo>
                      <a:pt x="2057" y="10399"/>
                    </a:lnTo>
                    <a:lnTo>
                      <a:pt x="2307" y="10593"/>
                    </a:lnTo>
                    <a:lnTo>
                      <a:pt x="2557" y="10786"/>
                    </a:lnTo>
                    <a:lnTo>
                      <a:pt x="2819" y="10968"/>
                    </a:lnTo>
                    <a:lnTo>
                      <a:pt x="3103" y="11138"/>
                    </a:lnTo>
                    <a:lnTo>
                      <a:pt x="3387" y="11297"/>
                    </a:lnTo>
                    <a:lnTo>
                      <a:pt x="3683" y="11445"/>
                    </a:lnTo>
                    <a:lnTo>
                      <a:pt x="3978" y="11581"/>
                    </a:lnTo>
                    <a:lnTo>
                      <a:pt x="4296" y="11695"/>
                    </a:lnTo>
                    <a:lnTo>
                      <a:pt x="4615" y="11809"/>
                    </a:lnTo>
                    <a:lnTo>
                      <a:pt x="4944" y="11900"/>
                    </a:lnTo>
                    <a:lnTo>
                      <a:pt x="5274" y="11979"/>
                    </a:lnTo>
                    <a:lnTo>
                      <a:pt x="5615" y="12047"/>
                    </a:lnTo>
                    <a:lnTo>
                      <a:pt x="5956" y="12104"/>
                    </a:lnTo>
                    <a:lnTo>
                      <a:pt x="6308" y="12150"/>
                    </a:lnTo>
                    <a:lnTo>
                      <a:pt x="6672" y="12172"/>
                    </a:lnTo>
                    <a:lnTo>
                      <a:pt x="7388" y="12172"/>
                    </a:lnTo>
                    <a:lnTo>
                      <a:pt x="7751" y="12150"/>
                    </a:lnTo>
                    <a:lnTo>
                      <a:pt x="8104" y="12104"/>
                    </a:lnTo>
                    <a:lnTo>
                      <a:pt x="8445" y="12047"/>
                    </a:lnTo>
                    <a:lnTo>
                      <a:pt x="8786" y="11979"/>
                    </a:lnTo>
                    <a:lnTo>
                      <a:pt x="9126" y="11900"/>
                    </a:lnTo>
                    <a:lnTo>
                      <a:pt x="9445" y="11809"/>
                    </a:lnTo>
                    <a:lnTo>
                      <a:pt x="9763" y="11695"/>
                    </a:lnTo>
                    <a:lnTo>
                      <a:pt x="10081" y="11581"/>
                    </a:lnTo>
                    <a:lnTo>
                      <a:pt x="10377" y="11445"/>
                    </a:lnTo>
                    <a:lnTo>
                      <a:pt x="10672" y="11297"/>
                    </a:lnTo>
                    <a:lnTo>
                      <a:pt x="10956" y="11138"/>
                    </a:lnTo>
                    <a:lnTo>
                      <a:pt x="11240" y="10968"/>
                    </a:lnTo>
                    <a:lnTo>
                      <a:pt x="11502" y="10786"/>
                    </a:lnTo>
                    <a:lnTo>
                      <a:pt x="11763" y="10593"/>
                    </a:lnTo>
                    <a:lnTo>
                      <a:pt x="12002" y="10399"/>
                    </a:lnTo>
                    <a:lnTo>
                      <a:pt x="12241" y="10183"/>
                    </a:lnTo>
                    <a:lnTo>
                      <a:pt x="12456" y="9956"/>
                    </a:lnTo>
                    <a:lnTo>
                      <a:pt x="12661" y="9729"/>
                    </a:lnTo>
                    <a:lnTo>
                      <a:pt x="12866" y="9490"/>
                    </a:lnTo>
                    <a:lnTo>
                      <a:pt x="13047" y="9252"/>
                    </a:lnTo>
                    <a:lnTo>
                      <a:pt x="13218" y="8990"/>
                    </a:lnTo>
                    <a:lnTo>
                      <a:pt x="13366" y="8729"/>
                    </a:lnTo>
                    <a:lnTo>
                      <a:pt x="13513" y="8456"/>
                    </a:lnTo>
                    <a:lnTo>
                      <a:pt x="13638" y="8183"/>
                    </a:lnTo>
                    <a:lnTo>
                      <a:pt x="13741" y="7899"/>
                    </a:lnTo>
                    <a:lnTo>
                      <a:pt x="13843" y="7615"/>
                    </a:lnTo>
                    <a:lnTo>
                      <a:pt x="13923" y="7319"/>
                    </a:lnTo>
                    <a:lnTo>
                      <a:pt x="13979" y="7013"/>
                    </a:lnTo>
                    <a:lnTo>
                      <a:pt x="14025" y="6717"/>
                    </a:lnTo>
                    <a:lnTo>
                      <a:pt x="14048" y="6399"/>
                    </a:lnTo>
                    <a:lnTo>
                      <a:pt x="14059" y="6092"/>
                    </a:lnTo>
                    <a:lnTo>
                      <a:pt x="14048" y="5774"/>
                    </a:lnTo>
                    <a:lnTo>
                      <a:pt x="14025" y="5467"/>
                    </a:lnTo>
                    <a:lnTo>
                      <a:pt x="13979" y="5160"/>
                    </a:lnTo>
                    <a:lnTo>
                      <a:pt x="13923" y="4865"/>
                    </a:lnTo>
                    <a:lnTo>
                      <a:pt x="13843" y="4569"/>
                    </a:lnTo>
                    <a:lnTo>
                      <a:pt x="13741" y="4285"/>
                    </a:lnTo>
                    <a:lnTo>
                      <a:pt x="13638" y="4001"/>
                    </a:lnTo>
                    <a:lnTo>
                      <a:pt x="13513" y="3717"/>
                    </a:lnTo>
                    <a:lnTo>
                      <a:pt x="13366" y="3455"/>
                    </a:lnTo>
                    <a:lnTo>
                      <a:pt x="13218" y="3194"/>
                    </a:lnTo>
                    <a:lnTo>
                      <a:pt x="13047" y="2933"/>
                    </a:lnTo>
                    <a:lnTo>
                      <a:pt x="12866" y="2694"/>
                    </a:lnTo>
                    <a:lnTo>
                      <a:pt x="12661" y="2455"/>
                    </a:lnTo>
                    <a:lnTo>
                      <a:pt x="12456" y="2217"/>
                    </a:lnTo>
                    <a:lnTo>
                      <a:pt x="12241" y="2001"/>
                    </a:lnTo>
                    <a:lnTo>
                      <a:pt x="12002" y="1785"/>
                    </a:lnTo>
                    <a:lnTo>
                      <a:pt x="11763" y="1591"/>
                    </a:lnTo>
                    <a:lnTo>
                      <a:pt x="11502" y="1398"/>
                    </a:lnTo>
                    <a:lnTo>
                      <a:pt x="11240" y="1216"/>
                    </a:lnTo>
                    <a:lnTo>
                      <a:pt x="10956" y="1046"/>
                    </a:lnTo>
                    <a:lnTo>
                      <a:pt x="10672" y="887"/>
                    </a:lnTo>
                    <a:lnTo>
                      <a:pt x="10377" y="739"/>
                    </a:lnTo>
                    <a:lnTo>
                      <a:pt x="10081" y="603"/>
                    </a:lnTo>
                    <a:lnTo>
                      <a:pt x="9763" y="489"/>
                    </a:lnTo>
                    <a:lnTo>
                      <a:pt x="9445" y="375"/>
                    </a:lnTo>
                    <a:lnTo>
                      <a:pt x="9126" y="284"/>
                    </a:lnTo>
                    <a:lnTo>
                      <a:pt x="8786" y="194"/>
                    </a:lnTo>
                    <a:lnTo>
                      <a:pt x="8445" y="125"/>
                    </a:lnTo>
                    <a:lnTo>
                      <a:pt x="8104" y="80"/>
                    </a:lnTo>
                    <a:lnTo>
                      <a:pt x="7751" y="34"/>
                    </a:lnTo>
                    <a:lnTo>
                      <a:pt x="7388" y="12"/>
                    </a:lnTo>
                    <a:lnTo>
                      <a:pt x="70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-1747437" y="2031390"/>
                <a:ext cx="810893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2173" extrusionOk="0">
                    <a:moveTo>
                      <a:pt x="3706" y="0"/>
                    </a:moveTo>
                    <a:lnTo>
                      <a:pt x="3513" y="12"/>
                    </a:lnTo>
                    <a:lnTo>
                      <a:pt x="3331" y="34"/>
                    </a:lnTo>
                    <a:lnTo>
                      <a:pt x="3138" y="80"/>
                    </a:lnTo>
                    <a:lnTo>
                      <a:pt x="2956" y="125"/>
                    </a:lnTo>
                    <a:lnTo>
                      <a:pt x="2785" y="194"/>
                    </a:lnTo>
                    <a:lnTo>
                      <a:pt x="2603" y="284"/>
                    </a:lnTo>
                    <a:lnTo>
                      <a:pt x="2433" y="375"/>
                    </a:lnTo>
                    <a:lnTo>
                      <a:pt x="2262" y="489"/>
                    </a:lnTo>
                    <a:lnTo>
                      <a:pt x="2103" y="603"/>
                    </a:lnTo>
                    <a:lnTo>
                      <a:pt x="1944" y="739"/>
                    </a:lnTo>
                    <a:lnTo>
                      <a:pt x="1785" y="887"/>
                    </a:lnTo>
                    <a:lnTo>
                      <a:pt x="1637" y="1046"/>
                    </a:lnTo>
                    <a:lnTo>
                      <a:pt x="1490" y="1216"/>
                    </a:lnTo>
                    <a:lnTo>
                      <a:pt x="1353" y="1398"/>
                    </a:lnTo>
                    <a:lnTo>
                      <a:pt x="1217" y="1591"/>
                    </a:lnTo>
                    <a:lnTo>
                      <a:pt x="1092" y="1785"/>
                    </a:lnTo>
                    <a:lnTo>
                      <a:pt x="967" y="2001"/>
                    </a:lnTo>
                    <a:lnTo>
                      <a:pt x="853" y="2217"/>
                    </a:lnTo>
                    <a:lnTo>
                      <a:pt x="739" y="2455"/>
                    </a:lnTo>
                    <a:lnTo>
                      <a:pt x="637" y="2694"/>
                    </a:lnTo>
                    <a:lnTo>
                      <a:pt x="535" y="2933"/>
                    </a:lnTo>
                    <a:lnTo>
                      <a:pt x="444" y="3194"/>
                    </a:lnTo>
                    <a:lnTo>
                      <a:pt x="364" y="3455"/>
                    </a:lnTo>
                    <a:lnTo>
                      <a:pt x="296" y="3717"/>
                    </a:lnTo>
                    <a:lnTo>
                      <a:pt x="228" y="4001"/>
                    </a:lnTo>
                    <a:lnTo>
                      <a:pt x="171" y="4285"/>
                    </a:lnTo>
                    <a:lnTo>
                      <a:pt x="114" y="4569"/>
                    </a:lnTo>
                    <a:lnTo>
                      <a:pt x="80" y="4865"/>
                    </a:lnTo>
                    <a:lnTo>
                      <a:pt x="46" y="5160"/>
                    </a:lnTo>
                    <a:lnTo>
                      <a:pt x="23" y="5467"/>
                    </a:lnTo>
                    <a:lnTo>
                      <a:pt x="12" y="5774"/>
                    </a:lnTo>
                    <a:lnTo>
                      <a:pt x="1" y="6092"/>
                    </a:lnTo>
                    <a:lnTo>
                      <a:pt x="12" y="6399"/>
                    </a:lnTo>
                    <a:lnTo>
                      <a:pt x="23" y="6717"/>
                    </a:lnTo>
                    <a:lnTo>
                      <a:pt x="46" y="7013"/>
                    </a:lnTo>
                    <a:lnTo>
                      <a:pt x="80" y="7319"/>
                    </a:lnTo>
                    <a:lnTo>
                      <a:pt x="114" y="7615"/>
                    </a:lnTo>
                    <a:lnTo>
                      <a:pt x="171" y="7899"/>
                    </a:lnTo>
                    <a:lnTo>
                      <a:pt x="228" y="8183"/>
                    </a:lnTo>
                    <a:lnTo>
                      <a:pt x="296" y="8456"/>
                    </a:lnTo>
                    <a:lnTo>
                      <a:pt x="364" y="8729"/>
                    </a:lnTo>
                    <a:lnTo>
                      <a:pt x="444" y="8990"/>
                    </a:lnTo>
                    <a:lnTo>
                      <a:pt x="535" y="9252"/>
                    </a:lnTo>
                    <a:lnTo>
                      <a:pt x="637" y="9490"/>
                    </a:lnTo>
                    <a:lnTo>
                      <a:pt x="739" y="9729"/>
                    </a:lnTo>
                    <a:lnTo>
                      <a:pt x="853" y="9956"/>
                    </a:lnTo>
                    <a:lnTo>
                      <a:pt x="967" y="10183"/>
                    </a:lnTo>
                    <a:lnTo>
                      <a:pt x="1092" y="10399"/>
                    </a:lnTo>
                    <a:lnTo>
                      <a:pt x="1217" y="10593"/>
                    </a:lnTo>
                    <a:lnTo>
                      <a:pt x="1353" y="10786"/>
                    </a:lnTo>
                    <a:lnTo>
                      <a:pt x="1490" y="10968"/>
                    </a:lnTo>
                    <a:lnTo>
                      <a:pt x="1637" y="11138"/>
                    </a:lnTo>
                    <a:lnTo>
                      <a:pt x="1785" y="11297"/>
                    </a:lnTo>
                    <a:lnTo>
                      <a:pt x="1944" y="11445"/>
                    </a:lnTo>
                    <a:lnTo>
                      <a:pt x="2103" y="11581"/>
                    </a:lnTo>
                    <a:lnTo>
                      <a:pt x="2262" y="11695"/>
                    </a:lnTo>
                    <a:lnTo>
                      <a:pt x="2433" y="11809"/>
                    </a:lnTo>
                    <a:lnTo>
                      <a:pt x="2603" y="11900"/>
                    </a:lnTo>
                    <a:lnTo>
                      <a:pt x="2785" y="11979"/>
                    </a:lnTo>
                    <a:lnTo>
                      <a:pt x="2956" y="12047"/>
                    </a:lnTo>
                    <a:lnTo>
                      <a:pt x="3138" y="12104"/>
                    </a:lnTo>
                    <a:lnTo>
                      <a:pt x="3331" y="12150"/>
                    </a:lnTo>
                    <a:lnTo>
                      <a:pt x="3513" y="12172"/>
                    </a:lnTo>
                    <a:lnTo>
                      <a:pt x="3899" y="12172"/>
                    </a:lnTo>
                    <a:lnTo>
                      <a:pt x="4081" y="12150"/>
                    </a:lnTo>
                    <a:lnTo>
                      <a:pt x="4274" y="12104"/>
                    </a:lnTo>
                    <a:lnTo>
                      <a:pt x="4456" y="12047"/>
                    </a:lnTo>
                    <a:lnTo>
                      <a:pt x="4638" y="11979"/>
                    </a:lnTo>
                    <a:lnTo>
                      <a:pt x="4808" y="11900"/>
                    </a:lnTo>
                    <a:lnTo>
                      <a:pt x="4979" y="11809"/>
                    </a:lnTo>
                    <a:lnTo>
                      <a:pt x="5149" y="11695"/>
                    </a:lnTo>
                    <a:lnTo>
                      <a:pt x="5308" y="11581"/>
                    </a:lnTo>
                    <a:lnTo>
                      <a:pt x="5479" y="11445"/>
                    </a:lnTo>
                    <a:lnTo>
                      <a:pt x="5626" y="11297"/>
                    </a:lnTo>
                    <a:lnTo>
                      <a:pt x="5774" y="11138"/>
                    </a:lnTo>
                    <a:lnTo>
                      <a:pt x="5922" y="10968"/>
                    </a:lnTo>
                    <a:lnTo>
                      <a:pt x="6070" y="10786"/>
                    </a:lnTo>
                    <a:lnTo>
                      <a:pt x="6195" y="10593"/>
                    </a:lnTo>
                    <a:lnTo>
                      <a:pt x="6331" y="10399"/>
                    </a:lnTo>
                    <a:lnTo>
                      <a:pt x="6445" y="10183"/>
                    </a:lnTo>
                    <a:lnTo>
                      <a:pt x="6570" y="9956"/>
                    </a:lnTo>
                    <a:lnTo>
                      <a:pt x="6672" y="9729"/>
                    </a:lnTo>
                    <a:lnTo>
                      <a:pt x="6774" y="9490"/>
                    </a:lnTo>
                    <a:lnTo>
                      <a:pt x="6877" y="9252"/>
                    </a:lnTo>
                    <a:lnTo>
                      <a:pt x="6968" y="8990"/>
                    </a:lnTo>
                    <a:lnTo>
                      <a:pt x="7047" y="8729"/>
                    </a:lnTo>
                    <a:lnTo>
                      <a:pt x="7127" y="8456"/>
                    </a:lnTo>
                    <a:lnTo>
                      <a:pt x="7183" y="8183"/>
                    </a:lnTo>
                    <a:lnTo>
                      <a:pt x="7240" y="7899"/>
                    </a:lnTo>
                    <a:lnTo>
                      <a:pt x="7297" y="7615"/>
                    </a:lnTo>
                    <a:lnTo>
                      <a:pt x="7343" y="7319"/>
                    </a:lnTo>
                    <a:lnTo>
                      <a:pt x="7365" y="7013"/>
                    </a:lnTo>
                    <a:lnTo>
                      <a:pt x="7388" y="6717"/>
                    </a:lnTo>
                    <a:lnTo>
                      <a:pt x="7411" y="6399"/>
                    </a:lnTo>
                    <a:lnTo>
                      <a:pt x="7411" y="6092"/>
                    </a:lnTo>
                    <a:lnTo>
                      <a:pt x="7411" y="5774"/>
                    </a:lnTo>
                    <a:lnTo>
                      <a:pt x="7388" y="5467"/>
                    </a:lnTo>
                    <a:lnTo>
                      <a:pt x="7365" y="5160"/>
                    </a:lnTo>
                    <a:lnTo>
                      <a:pt x="7343" y="4865"/>
                    </a:lnTo>
                    <a:lnTo>
                      <a:pt x="7297" y="4569"/>
                    </a:lnTo>
                    <a:lnTo>
                      <a:pt x="7240" y="4285"/>
                    </a:lnTo>
                    <a:lnTo>
                      <a:pt x="7183" y="4001"/>
                    </a:lnTo>
                    <a:lnTo>
                      <a:pt x="7127" y="3717"/>
                    </a:lnTo>
                    <a:lnTo>
                      <a:pt x="7047" y="3455"/>
                    </a:lnTo>
                    <a:lnTo>
                      <a:pt x="6968" y="3194"/>
                    </a:lnTo>
                    <a:lnTo>
                      <a:pt x="6877" y="2933"/>
                    </a:lnTo>
                    <a:lnTo>
                      <a:pt x="6774" y="2694"/>
                    </a:lnTo>
                    <a:lnTo>
                      <a:pt x="6672" y="2455"/>
                    </a:lnTo>
                    <a:lnTo>
                      <a:pt x="6570" y="2217"/>
                    </a:lnTo>
                    <a:lnTo>
                      <a:pt x="6445" y="2001"/>
                    </a:lnTo>
                    <a:lnTo>
                      <a:pt x="6331" y="1785"/>
                    </a:lnTo>
                    <a:lnTo>
                      <a:pt x="6195" y="1591"/>
                    </a:lnTo>
                    <a:lnTo>
                      <a:pt x="6070" y="1398"/>
                    </a:lnTo>
                    <a:lnTo>
                      <a:pt x="5922" y="1216"/>
                    </a:lnTo>
                    <a:lnTo>
                      <a:pt x="5774" y="1046"/>
                    </a:lnTo>
                    <a:lnTo>
                      <a:pt x="5626" y="887"/>
                    </a:lnTo>
                    <a:lnTo>
                      <a:pt x="5479" y="739"/>
                    </a:lnTo>
                    <a:lnTo>
                      <a:pt x="5308" y="603"/>
                    </a:lnTo>
                    <a:lnTo>
                      <a:pt x="5149" y="489"/>
                    </a:lnTo>
                    <a:lnTo>
                      <a:pt x="4979" y="375"/>
                    </a:lnTo>
                    <a:lnTo>
                      <a:pt x="4808" y="284"/>
                    </a:lnTo>
                    <a:lnTo>
                      <a:pt x="4638" y="194"/>
                    </a:lnTo>
                    <a:lnTo>
                      <a:pt x="4456" y="125"/>
                    </a:lnTo>
                    <a:lnTo>
                      <a:pt x="4274" y="80"/>
                    </a:lnTo>
                    <a:lnTo>
                      <a:pt x="4081" y="34"/>
                    </a:lnTo>
                    <a:lnTo>
                      <a:pt x="3899" y="12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-1825837" y="2160634"/>
                <a:ext cx="961342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8786" h="864" extrusionOk="0">
                    <a:moveTo>
                      <a:pt x="8649" y="0"/>
                    </a:moveTo>
                    <a:lnTo>
                      <a:pt x="7195" y="716"/>
                    </a:lnTo>
                    <a:lnTo>
                      <a:pt x="1717" y="716"/>
                    </a:lnTo>
                    <a:lnTo>
                      <a:pt x="137" y="23"/>
                    </a:lnTo>
                    <a:lnTo>
                      <a:pt x="1" y="114"/>
                    </a:lnTo>
                    <a:lnTo>
                      <a:pt x="1671" y="853"/>
                    </a:lnTo>
                    <a:lnTo>
                      <a:pt x="7229" y="864"/>
                    </a:lnTo>
                    <a:lnTo>
                      <a:pt x="8786" y="91"/>
                    </a:lnTo>
                    <a:lnTo>
                      <a:pt x="8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-2011080" y="2348394"/>
                <a:ext cx="1338176" cy="156795"/>
              </a:xfrm>
              <a:custGeom>
                <a:avLst/>
                <a:gdLst/>
                <a:ahLst/>
                <a:cxnLst/>
                <a:rect l="l" t="t" r="r" b="b"/>
                <a:pathLst>
                  <a:path w="12230" h="1433" extrusionOk="0">
                    <a:moveTo>
                      <a:pt x="80" y="0"/>
                    </a:moveTo>
                    <a:lnTo>
                      <a:pt x="0" y="114"/>
                    </a:lnTo>
                    <a:lnTo>
                      <a:pt x="2591" y="1432"/>
                    </a:lnTo>
                    <a:lnTo>
                      <a:pt x="9706" y="1432"/>
                    </a:lnTo>
                    <a:lnTo>
                      <a:pt x="12229" y="159"/>
                    </a:lnTo>
                    <a:lnTo>
                      <a:pt x="12150" y="46"/>
                    </a:lnTo>
                    <a:lnTo>
                      <a:pt x="9683" y="1285"/>
                    </a:lnTo>
                    <a:lnTo>
                      <a:pt x="2626" y="1285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-2111852" y="2718991"/>
                <a:ext cx="1537097" cy="123204"/>
              </a:xfrm>
              <a:custGeom>
                <a:avLst/>
                <a:gdLst/>
                <a:ahLst/>
                <a:cxnLst/>
                <a:rect l="l" t="t" r="r" b="b"/>
                <a:pathLst>
                  <a:path w="14048" h="1126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3433" y="1125"/>
                    </a:lnTo>
                    <a:lnTo>
                      <a:pt x="10695" y="1125"/>
                    </a:lnTo>
                    <a:lnTo>
                      <a:pt x="14037" y="159"/>
                    </a:lnTo>
                    <a:lnTo>
                      <a:pt x="14048" y="11"/>
                    </a:lnTo>
                    <a:lnTo>
                      <a:pt x="14048" y="11"/>
                    </a:lnTo>
                    <a:lnTo>
                      <a:pt x="10684" y="989"/>
                    </a:lnTo>
                    <a:lnTo>
                      <a:pt x="3467" y="9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-2008673" y="3027330"/>
                <a:ext cx="1328219" cy="99570"/>
              </a:xfrm>
              <a:custGeom>
                <a:avLst/>
                <a:gdLst/>
                <a:ahLst/>
                <a:cxnLst/>
                <a:rect l="l" t="t" r="r" b="b"/>
                <a:pathLst>
                  <a:path w="12139" h="910" extrusionOk="0">
                    <a:moveTo>
                      <a:pt x="1" y="1"/>
                    </a:moveTo>
                    <a:lnTo>
                      <a:pt x="126" y="171"/>
                    </a:lnTo>
                    <a:lnTo>
                      <a:pt x="3274" y="910"/>
                    </a:lnTo>
                    <a:lnTo>
                      <a:pt x="8979" y="910"/>
                    </a:lnTo>
                    <a:lnTo>
                      <a:pt x="12025" y="182"/>
                    </a:lnTo>
                    <a:lnTo>
                      <a:pt x="12139" y="12"/>
                    </a:lnTo>
                    <a:lnTo>
                      <a:pt x="12139" y="12"/>
                    </a:lnTo>
                    <a:lnTo>
                      <a:pt x="8957" y="773"/>
                    </a:lnTo>
                    <a:lnTo>
                      <a:pt x="3297" y="7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-1522425" y="3339498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-151870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-150130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1" y="4149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-148511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-1467716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-145031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-143412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-1416728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-139933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-138313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-1365740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-1348343" y="3397927"/>
                <a:ext cx="7659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-133214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-131475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-1297354" y="3397927"/>
                <a:ext cx="7550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-128116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-126376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-1247570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-123017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-121277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-1196582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-117918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286945" y="-10"/>
              <a:ext cx="753460" cy="2037433"/>
              <a:chOff x="-2113056" y="-307825"/>
              <a:chExt cx="1538301" cy="4159725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-1350750" y="-307825"/>
                <a:ext cx="13787" cy="224349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504" extrusionOk="0">
                    <a:moveTo>
                      <a:pt x="0" y="0"/>
                    </a:moveTo>
                    <a:lnTo>
                      <a:pt x="0" y="20503"/>
                    </a:lnTo>
                    <a:lnTo>
                      <a:pt x="125" y="2050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-1461479" y="-15571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0"/>
                    </a:moveTo>
                    <a:lnTo>
                      <a:pt x="967" y="12"/>
                    </a:lnTo>
                    <a:lnTo>
                      <a:pt x="864" y="23"/>
                    </a:lnTo>
                    <a:lnTo>
                      <a:pt x="762" y="57"/>
                    </a:lnTo>
                    <a:lnTo>
                      <a:pt x="660" y="91"/>
                    </a:lnTo>
                    <a:lnTo>
                      <a:pt x="569" y="137"/>
                    </a:lnTo>
                    <a:lnTo>
                      <a:pt x="478" y="193"/>
                    </a:lnTo>
                    <a:lnTo>
                      <a:pt x="398" y="250"/>
                    </a:lnTo>
                    <a:lnTo>
                      <a:pt x="319" y="318"/>
                    </a:lnTo>
                    <a:lnTo>
                      <a:pt x="251" y="398"/>
                    </a:lnTo>
                    <a:lnTo>
                      <a:pt x="182" y="478"/>
                    </a:lnTo>
                    <a:lnTo>
                      <a:pt x="137" y="568"/>
                    </a:lnTo>
                    <a:lnTo>
                      <a:pt x="92" y="659"/>
                    </a:lnTo>
                    <a:lnTo>
                      <a:pt x="46" y="762"/>
                    </a:lnTo>
                    <a:lnTo>
                      <a:pt x="23" y="864"/>
                    </a:lnTo>
                    <a:lnTo>
                      <a:pt x="12" y="966"/>
                    </a:lnTo>
                    <a:lnTo>
                      <a:pt x="1" y="1080"/>
                    </a:lnTo>
                    <a:lnTo>
                      <a:pt x="12" y="1194"/>
                    </a:lnTo>
                    <a:lnTo>
                      <a:pt x="23" y="1296"/>
                    </a:lnTo>
                    <a:lnTo>
                      <a:pt x="46" y="1398"/>
                    </a:lnTo>
                    <a:lnTo>
                      <a:pt x="92" y="1500"/>
                    </a:lnTo>
                    <a:lnTo>
                      <a:pt x="137" y="1591"/>
                    </a:lnTo>
                    <a:lnTo>
                      <a:pt x="182" y="1682"/>
                    </a:lnTo>
                    <a:lnTo>
                      <a:pt x="251" y="1762"/>
                    </a:lnTo>
                    <a:lnTo>
                      <a:pt x="319" y="1841"/>
                    </a:lnTo>
                    <a:lnTo>
                      <a:pt x="398" y="1910"/>
                    </a:lnTo>
                    <a:lnTo>
                      <a:pt x="478" y="1966"/>
                    </a:lnTo>
                    <a:lnTo>
                      <a:pt x="569" y="2023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5"/>
                    </a:lnTo>
                    <a:lnTo>
                      <a:pt x="967" y="2148"/>
                    </a:lnTo>
                    <a:lnTo>
                      <a:pt x="1183" y="2148"/>
                    </a:lnTo>
                    <a:lnTo>
                      <a:pt x="1296" y="2125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3"/>
                    </a:lnTo>
                    <a:lnTo>
                      <a:pt x="1671" y="1966"/>
                    </a:lnTo>
                    <a:lnTo>
                      <a:pt x="1762" y="1910"/>
                    </a:lnTo>
                    <a:lnTo>
                      <a:pt x="1830" y="1841"/>
                    </a:lnTo>
                    <a:lnTo>
                      <a:pt x="1899" y="1762"/>
                    </a:lnTo>
                    <a:lnTo>
                      <a:pt x="1967" y="1682"/>
                    </a:lnTo>
                    <a:lnTo>
                      <a:pt x="2024" y="1591"/>
                    </a:lnTo>
                    <a:lnTo>
                      <a:pt x="2069" y="1500"/>
                    </a:lnTo>
                    <a:lnTo>
                      <a:pt x="2103" y="1398"/>
                    </a:lnTo>
                    <a:lnTo>
                      <a:pt x="2126" y="1296"/>
                    </a:lnTo>
                    <a:lnTo>
                      <a:pt x="2137" y="1194"/>
                    </a:lnTo>
                    <a:lnTo>
                      <a:pt x="2149" y="1080"/>
                    </a:lnTo>
                    <a:lnTo>
                      <a:pt x="2137" y="966"/>
                    </a:lnTo>
                    <a:lnTo>
                      <a:pt x="2126" y="864"/>
                    </a:lnTo>
                    <a:lnTo>
                      <a:pt x="2103" y="762"/>
                    </a:lnTo>
                    <a:lnTo>
                      <a:pt x="2069" y="659"/>
                    </a:lnTo>
                    <a:lnTo>
                      <a:pt x="2024" y="568"/>
                    </a:lnTo>
                    <a:lnTo>
                      <a:pt x="1967" y="478"/>
                    </a:lnTo>
                    <a:lnTo>
                      <a:pt x="1899" y="398"/>
                    </a:lnTo>
                    <a:lnTo>
                      <a:pt x="1830" y="318"/>
                    </a:lnTo>
                    <a:lnTo>
                      <a:pt x="1762" y="250"/>
                    </a:lnTo>
                    <a:lnTo>
                      <a:pt x="1671" y="193"/>
                    </a:lnTo>
                    <a:lnTo>
                      <a:pt x="1592" y="137"/>
                    </a:lnTo>
                    <a:lnTo>
                      <a:pt x="1489" y="91"/>
                    </a:lnTo>
                    <a:lnTo>
                      <a:pt x="1399" y="57"/>
                    </a:lnTo>
                    <a:lnTo>
                      <a:pt x="1296" y="23"/>
                    </a:lnTo>
                    <a:lnTo>
                      <a:pt x="1183" y="12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-1405458" y="11784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2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2"/>
                    </a:lnTo>
                    <a:lnTo>
                      <a:pt x="341" y="796"/>
                    </a:lnTo>
                    <a:lnTo>
                      <a:pt x="455" y="819"/>
                    </a:lnTo>
                    <a:lnTo>
                      <a:pt x="568" y="830"/>
                    </a:lnTo>
                    <a:lnTo>
                      <a:pt x="682" y="819"/>
                    </a:lnTo>
                    <a:lnTo>
                      <a:pt x="784" y="796"/>
                    </a:lnTo>
                    <a:lnTo>
                      <a:pt x="875" y="762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-1461479" y="313885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967" y="1"/>
                    </a:moveTo>
                    <a:lnTo>
                      <a:pt x="864" y="24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6"/>
                    </a:lnTo>
                    <a:lnTo>
                      <a:pt x="478" y="183"/>
                    </a:lnTo>
                    <a:lnTo>
                      <a:pt x="398" y="240"/>
                    </a:lnTo>
                    <a:lnTo>
                      <a:pt x="319" y="308"/>
                    </a:lnTo>
                    <a:lnTo>
                      <a:pt x="251" y="387"/>
                    </a:lnTo>
                    <a:lnTo>
                      <a:pt x="182" y="467"/>
                    </a:lnTo>
                    <a:lnTo>
                      <a:pt x="137" y="558"/>
                    </a:lnTo>
                    <a:lnTo>
                      <a:pt x="92" y="649"/>
                    </a:lnTo>
                    <a:lnTo>
                      <a:pt x="46" y="751"/>
                    </a:lnTo>
                    <a:lnTo>
                      <a:pt x="23" y="853"/>
                    </a:lnTo>
                    <a:lnTo>
                      <a:pt x="12" y="967"/>
                    </a:lnTo>
                    <a:lnTo>
                      <a:pt x="1" y="1069"/>
                    </a:lnTo>
                    <a:lnTo>
                      <a:pt x="12" y="1183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90"/>
                    </a:lnTo>
                    <a:lnTo>
                      <a:pt x="137" y="1581"/>
                    </a:lnTo>
                    <a:lnTo>
                      <a:pt x="182" y="1672"/>
                    </a:lnTo>
                    <a:lnTo>
                      <a:pt x="251" y="1751"/>
                    </a:lnTo>
                    <a:lnTo>
                      <a:pt x="319" y="1831"/>
                    </a:lnTo>
                    <a:lnTo>
                      <a:pt x="398" y="1899"/>
                    </a:lnTo>
                    <a:lnTo>
                      <a:pt x="478" y="1956"/>
                    </a:lnTo>
                    <a:lnTo>
                      <a:pt x="569" y="2013"/>
                    </a:lnTo>
                    <a:lnTo>
                      <a:pt x="660" y="2058"/>
                    </a:lnTo>
                    <a:lnTo>
                      <a:pt x="762" y="2092"/>
                    </a:lnTo>
                    <a:lnTo>
                      <a:pt x="864" y="2126"/>
                    </a:lnTo>
                    <a:lnTo>
                      <a:pt x="967" y="2138"/>
                    </a:lnTo>
                    <a:lnTo>
                      <a:pt x="1080" y="2149"/>
                    </a:lnTo>
                    <a:lnTo>
                      <a:pt x="1183" y="2138"/>
                    </a:lnTo>
                    <a:lnTo>
                      <a:pt x="1296" y="2126"/>
                    </a:lnTo>
                    <a:lnTo>
                      <a:pt x="1399" y="2092"/>
                    </a:lnTo>
                    <a:lnTo>
                      <a:pt x="1489" y="2058"/>
                    </a:lnTo>
                    <a:lnTo>
                      <a:pt x="1592" y="2013"/>
                    </a:lnTo>
                    <a:lnTo>
                      <a:pt x="1671" y="1956"/>
                    </a:lnTo>
                    <a:lnTo>
                      <a:pt x="1762" y="1899"/>
                    </a:lnTo>
                    <a:lnTo>
                      <a:pt x="1830" y="1831"/>
                    </a:lnTo>
                    <a:lnTo>
                      <a:pt x="1899" y="1751"/>
                    </a:lnTo>
                    <a:lnTo>
                      <a:pt x="1967" y="1672"/>
                    </a:lnTo>
                    <a:lnTo>
                      <a:pt x="2024" y="1581"/>
                    </a:lnTo>
                    <a:lnTo>
                      <a:pt x="2069" y="1490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3"/>
                    </a:lnTo>
                    <a:lnTo>
                      <a:pt x="2149" y="1069"/>
                    </a:lnTo>
                    <a:lnTo>
                      <a:pt x="2137" y="967"/>
                    </a:lnTo>
                    <a:lnTo>
                      <a:pt x="2126" y="853"/>
                    </a:lnTo>
                    <a:lnTo>
                      <a:pt x="2103" y="751"/>
                    </a:lnTo>
                    <a:lnTo>
                      <a:pt x="2069" y="649"/>
                    </a:lnTo>
                    <a:lnTo>
                      <a:pt x="2024" y="558"/>
                    </a:lnTo>
                    <a:lnTo>
                      <a:pt x="1967" y="467"/>
                    </a:lnTo>
                    <a:lnTo>
                      <a:pt x="1899" y="387"/>
                    </a:lnTo>
                    <a:lnTo>
                      <a:pt x="1830" y="308"/>
                    </a:lnTo>
                    <a:lnTo>
                      <a:pt x="1762" y="240"/>
                    </a:lnTo>
                    <a:lnTo>
                      <a:pt x="1671" y="183"/>
                    </a:lnTo>
                    <a:lnTo>
                      <a:pt x="1592" y="126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24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-1405458" y="341240"/>
                <a:ext cx="123204" cy="8972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20" extrusionOk="0">
                    <a:moveTo>
                      <a:pt x="455" y="1"/>
                    </a:moveTo>
                    <a:lnTo>
                      <a:pt x="341" y="24"/>
                    </a:lnTo>
                    <a:lnTo>
                      <a:pt x="250" y="69"/>
                    </a:lnTo>
                    <a:lnTo>
                      <a:pt x="171" y="115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490"/>
                    </a:lnTo>
                    <a:lnTo>
                      <a:pt x="46" y="569"/>
                    </a:lnTo>
                    <a:lnTo>
                      <a:pt x="102" y="637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85"/>
                    </a:lnTo>
                    <a:lnTo>
                      <a:pt x="455" y="808"/>
                    </a:lnTo>
                    <a:lnTo>
                      <a:pt x="568" y="819"/>
                    </a:lnTo>
                    <a:lnTo>
                      <a:pt x="682" y="808"/>
                    </a:lnTo>
                    <a:lnTo>
                      <a:pt x="784" y="785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37"/>
                    </a:lnTo>
                    <a:lnTo>
                      <a:pt x="1080" y="569"/>
                    </a:lnTo>
                    <a:lnTo>
                      <a:pt x="1114" y="490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15"/>
                    </a:lnTo>
                    <a:lnTo>
                      <a:pt x="875" y="69"/>
                    </a:lnTo>
                    <a:lnTo>
                      <a:pt x="784" y="24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-1461479" y="1047639"/>
                <a:ext cx="235138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37" extrusionOk="0">
                    <a:moveTo>
                      <a:pt x="967" y="0"/>
                    </a:moveTo>
                    <a:lnTo>
                      <a:pt x="864" y="12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5"/>
                    </a:lnTo>
                    <a:lnTo>
                      <a:pt x="478" y="182"/>
                    </a:lnTo>
                    <a:lnTo>
                      <a:pt x="398" y="239"/>
                    </a:lnTo>
                    <a:lnTo>
                      <a:pt x="319" y="307"/>
                    </a:lnTo>
                    <a:lnTo>
                      <a:pt x="251" y="387"/>
                    </a:lnTo>
                    <a:lnTo>
                      <a:pt x="182" y="466"/>
                    </a:lnTo>
                    <a:lnTo>
                      <a:pt x="137" y="557"/>
                    </a:lnTo>
                    <a:lnTo>
                      <a:pt x="92" y="648"/>
                    </a:lnTo>
                    <a:lnTo>
                      <a:pt x="46" y="750"/>
                    </a:lnTo>
                    <a:lnTo>
                      <a:pt x="23" y="853"/>
                    </a:lnTo>
                    <a:lnTo>
                      <a:pt x="12" y="955"/>
                    </a:lnTo>
                    <a:lnTo>
                      <a:pt x="1" y="1069"/>
                    </a:lnTo>
                    <a:lnTo>
                      <a:pt x="12" y="1182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89"/>
                    </a:lnTo>
                    <a:lnTo>
                      <a:pt x="137" y="1580"/>
                    </a:lnTo>
                    <a:lnTo>
                      <a:pt x="182" y="1671"/>
                    </a:lnTo>
                    <a:lnTo>
                      <a:pt x="251" y="1751"/>
                    </a:lnTo>
                    <a:lnTo>
                      <a:pt x="319" y="1830"/>
                    </a:lnTo>
                    <a:lnTo>
                      <a:pt x="398" y="1898"/>
                    </a:lnTo>
                    <a:lnTo>
                      <a:pt x="478" y="1955"/>
                    </a:lnTo>
                    <a:lnTo>
                      <a:pt x="569" y="2012"/>
                    </a:lnTo>
                    <a:lnTo>
                      <a:pt x="660" y="2057"/>
                    </a:lnTo>
                    <a:lnTo>
                      <a:pt x="762" y="2092"/>
                    </a:lnTo>
                    <a:lnTo>
                      <a:pt x="864" y="2114"/>
                    </a:lnTo>
                    <a:lnTo>
                      <a:pt x="967" y="2137"/>
                    </a:lnTo>
                    <a:lnTo>
                      <a:pt x="1183" y="2137"/>
                    </a:lnTo>
                    <a:lnTo>
                      <a:pt x="1296" y="2114"/>
                    </a:lnTo>
                    <a:lnTo>
                      <a:pt x="1399" y="2092"/>
                    </a:lnTo>
                    <a:lnTo>
                      <a:pt x="1489" y="2057"/>
                    </a:lnTo>
                    <a:lnTo>
                      <a:pt x="1592" y="2012"/>
                    </a:lnTo>
                    <a:lnTo>
                      <a:pt x="1671" y="1955"/>
                    </a:lnTo>
                    <a:lnTo>
                      <a:pt x="1762" y="1898"/>
                    </a:lnTo>
                    <a:lnTo>
                      <a:pt x="1830" y="1830"/>
                    </a:lnTo>
                    <a:lnTo>
                      <a:pt x="1899" y="1751"/>
                    </a:lnTo>
                    <a:lnTo>
                      <a:pt x="1967" y="1671"/>
                    </a:lnTo>
                    <a:lnTo>
                      <a:pt x="2024" y="1580"/>
                    </a:lnTo>
                    <a:lnTo>
                      <a:pt x="2069" y="1489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2"/>
                    </a:lnTo>
                    <a:lnTo>
                      <a:pt x="2149" y="1069"/>
                    </a:lnTo>
                    <a:lnTo>
                      <a:pt x="2137" y="955"/>
                    </a:lnTo>
                    <a:lnTo>
                      <a:pt x="2126" y="853"/>
                    </a:lnTo>
                    <a:lnTo>
                      <a:pt x="2103" y="750"/>
                    </a:lnTo>
                    <a:lnTo>
                      <a:pt x="2069" y="648"/>
                    </a:lnTo>
                    <a:lnTo>
                      <a:pt x="2024" y="557"/>
                    </a:lnTo>
                    <a:lnTo>
                      <a:pt x="1967" y="466"/>
                    </a:lnTo>
                    <a:lnTo>
                      <a:pt x="1899" y="387"/>
                    </a:lnTo>
                    <a:lnTo>
                      <a:pt x="1830" y="307"/>
                    </a:lnTo>
                    <a:lnTo>
                      <a:pt x="1762" y="239"/>
                    </a:lnTo>
                    <a:lnTo>
                      <a:pt x="1671" y="182"/>
                    </a:lnTo>
                    <a:lnTo>
                      <a:pt x="1592" y="125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12"/>
                    </a:ln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-1405458" y="1073790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1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1"/>
                    </a:lnTo>
                    <a:lnTo>
                      <a:pt x="341" y="796"/>
                    </a:lnTo>
                    <a:lnTo>
                      <a:pt x="455" y="818"/>
                    </a:lnTo>
                    <a:lnTo>
                      <a:pt x="568" y="830"/>
                    </a:lnTo>
                    <a:lnTo>
                      <a:pt x="682" y="818"/>
                    </a:lnTo>
                    <a:lnTo>
                      <a:pt x="784" y="796"/>
                    </a:lnTo>
                    <a:lnTo>
                      <a:pt x="875" y="761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1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-1461479" y="1383332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1"/>
                    </a:moveTo>
                    <a:lnTo>
                      <a:pt x="967" y="12"/>
                    </a:lnTo>
                    <a:lnTo>
                      <a:pt x="864" y="24"/>
                    </a:lnTo>
                    <a:lnTo>
                      <a:pt x="762" y="58"/>
                    </a:lnTo>
                    <a:lnTo>
                      <a:pt x="660" y="92"/>
                    </a:lnTo>
                    <a:lnTo>
                      <a:pt x="569" y="137"/>
                    </a:lnTo>
                    <a:lnTo>
                      <a:pt x="478" y="183"/>
                    </a:lnTo>
                    <a:lnTo>
                      <a:pt x="398" y="251"/>
                    </a:lnTo>
                    <a:lnTo>
                      <a:pt x="319" y="319"/>
                    </a:lnTo>
                    <a:lnTo>
                      <a:pt x="251" y="399"/>
                    </a:lnTo>
                    <a:lnTo>
                      <a:pt x="182" y="478"/>
                    </a:lnTo>
                    <a:lnTo>
                      <a:pt x="137" y="569"/>
                    </a:lnTo>
                    <a:lnTo>
                      <a:pt x="92" y="660"/>
                    </a:lnTo>
                    <a:lnTo>
                      <a:pt x="46" y="762"/>
                    </a:lnTo>
                    <a:lnTo>
                      <a:pt x="23" y="865"/>
                    </a:lnTo>
                    <a:lnTo>
                      <a:pt x="12" y="967"/>
                    </a:lnTo>
                    <a:lnTo>
                      <a:pt x="1" y="1081"/>
                    </a:lnTo>
                    <a:lnTo>
                      <a:pt x="12" y="1183"/>
                    </a:lnTo>
                    <a:lnTo>
                      <a:pt x="23" y="1297"/>
                    </a:lnTo>
                    <a:lnTo>
                      <a:pt x="46" y="1399"/>
                    </a:lnTo>
                    <a:lnTo>
                      <a:pt x="92" y="1490"/>
                    </a:lnTo>
                    <a:lnTo>
                      <a:pt x="137" y="1592"/>
                    </a:lnTo>
                    <a:lnTo>
                      <a:pt x="182" y="1672"/>
                    </a:lnTo>
                    <a:lnTo>
                      <a:pt x="251" y="1763"/>
                    </a:lnTo>
                    <a:lnTo>
                      <a:pt x="319" y="1831"/>
                    </a:lnTo>
                    <a:lnTo>
                      <a:pt x="398" y="1910"/>
                    </a:lnTo>
                    <a:lnTo>
                      <a:pt x="478" y="1967"/>
                    </a:lnTo>
                    <a:lnTo>
                      <a:pt x="569" y="2024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6"/>
                    </a:lnTo>
                    <a:lnTo>
                      <a:pt x="967" y="2149"/>
                    </a:lnTo>
                    <a:lnTo>
                      <a:pt x="1183" y="2149"/>
                    </a:lnTo>
                    <a:lnTo>
                      <a:pt x="1296" y="2126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4"/>
                    </a:lnTo>
                    <a:lnTo>
                      <a:pt x="1671" y="1967"/>
                    </a:lnTo>
                    <a:lnTo>
                      <a:pt x="1762" y="1910"/>
                    </a:lnTo>
                    <a:lnTo>
                      <a:pt x="1830" y="1831"/>
                    </a:lnTo>
                    <a:lnTo>
                      <a:pt x="1899" y="1763"/>
                    </a:lnTo>
                    <a:lnTo>
                      <a:pt x="1967" y="1672"/>
                    </a:lnTo>
                    <a:lnTo>
                      <a:pt x="2024" y="1592"/>
                    </a:lnTo>
                    <a:lnTo>
                      <a:pt x="2069" y="1490"/>
                    </a:lnTo>
                    <a:lnTo>
                      <a:pt x="2103" y="1399"/>
                    </a:lnTo>
                    <a:lnTo>
                      <a:pt x="2126" y="1297"/>
                    </a:lnTo>
                    <a:lnTo>
                      <a:pt x="2137" y="1183"/>
                    </a:lnTo>
                    <a:lnTo>
                      <a:pt x="2149" y="1081"/>
                    </a:lnTo>
                    <a:lnTo>
                      <a:pt x="2137" y="967"/>
                    </a:lnTo>
                    <a:lnTo>
                      <a:pt x="2126" y="865"/>
                    </a:lnTo>
                    <a:lnTo>
                      <a:pt x="2103" y="762"/>
                    </a:lnTo>
                    <a:lnTo>
                      <a:pt x="2069" y="660"/>
                    </a:lnTo>
                    <a:lnTo>
                      <a:pt x="2024" y="569"/>
                    </a:lnTo>
                    <a:lnTo>
                      <a:pt x="1967" y="478"/>
                    </a:lnTo>
                    <a:lnTo>
                      <a:pt x="1899" y="399"/>
                    </a:lnTo>
                    <a:lnTo>
                      <a:pt x="1830" y="319"/>
                    </a:lnTo>
                    <a:lnTo>
                      <a:pt x="1762" y="251"/>
                    </a:lnTo>
                    <a:lnTo>
                      <a:pt x="1671" y="183"/>
                    </a:lnTo>
                    <a:lnTo>
                      <a:pt x="1592" y="137"/>
                    </a:lnTo>
                    <a:lnTo>
                      <a:pt x="1489" y="92"/>
                    </a:lnTo>
                    <a:lnTo>
                      <a:pt x="1399" y="58"/>
                    </a:lnTo>
                    <a:lnTo>
                      <a:pt x="1296" y="24"/>
                    </a:lnTo>
                    <a:lnTo>
                      <a:pt x="1183" y="12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-1405458" y="1410686"/>
                <a:ext cx="123204" cy="9092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1" extrusionOk="0">
                    <a:moveTo>
                      <a:pt x="568" y="1"/>
                    </a:moveTo>
                    <a:lnTo>
                      <a:pt x="455" y="12"/>
                    </a:lnTo>
                    <a:lnTo>
                      <a:pt x="341" y="35"/>
                    </a:lnTo>
                    <a:lnTo>
                      <a:pt x="250" y="69"/>
                    </a:lnTo>
                    <a:lnTo>
                      <a:pt x="171" y="126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501"/>
                    </a:lnTo>
                    <a:lnTo>
                      <a:pt x="46" y="581"/>
                    </a:lnTo>
                    <a:lnTo>
                      <a:pt x="102" y="649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97"/>
                    </a:lnTo>
                    <a:lnTo>
                      <a:pt x="455" y="819"/>
                    </a:lnTo>
                    <a:lnTo>
                      <a:pt x="568" y="831"/>
                    </a:lnTo>
                    <a:lnTo>
                      <a:pt x="682" y="819"/>
                    </a:lnTo>
                    <a:lnTo>
                      <a:pt x="784" y="797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49"/>
                    </a:lnTo>
                    <a:lnTo>
                      <a:pt x="1080" y="581"/>
                    </a:lnTo>
                    <a:lnTo>
                      <a:pt x="1114" y="501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26"/>
                    </a:lnTo>
                    <a:lnTo>
                      <a:pt x="875" y="69"/>
                    </a:lnTo>
                    <a:lnTo>
                      <a:pt x="784" y="35"/>
                    </a:lnTo>
                    <a:lnTo>
                      <a:pt x="682" y="12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-1522425" y="1974077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-2113056" y="2025065"/>
                <a:ext cx="1538301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14059" h="12173" extrusionOk="0">
                    <a:moveTo>
                      <a:pt x="7035" y="0"/>
                    </a:moveTo>
                    <a:lnTo>
                      <a:pt x="6672" y="12"/>
                    </a:lnTo>
                    <a:lnTo>
                      <a:pt x="6308" y="34"/>
                    </a:lnTo>
                    <a:lnTo>
                      <a:pt x="5956" y="80"/>
                    </a:lnTo>
                    <a:lnTo>
                      <a:pt x="5615" y="125"/>
                    </a:lnTo>
                    <a:lnTo>
                      <a:pt x="5274" y="194"/>
                    </a:lnTo>
                    <a:lnTo>
                      <a:pt x="4944" y="284"/>
                    </a:lnTo>
                    <a:lnTo>
                      <a:pt x="4615" y="375"/>
                    </a:lnTo>
                    <a:lnTo>
                      <a:pt x="4296" y="489"/>
                    </a:lnTo>
                    <a:lnTo>
                      <a:pt x="3978" y="603"/>
                    </a:lnTo>
                    <a:lnTo>
                      <a:pt x="3683" y="739"/>
                    </a:lnTo>
                    <a:lnTo>
                      <a:pt x="3387" y="887"/>
                    </a:lnTo>
                    <a:lnTo>
                      <a:pt x="3103" y="1046"/>
                    </a:lnTo>
                    <a:lnTo>
                      <a:pt x="2819" y="1216"/>
                    </a:lnTo>
                    <a:lnTo>
                      <a:pt x="2557" y="1398"/>
                    </a:lnTo>
                    <a:lnTo>
                      <a:pt x="2307" y="1591"/>
                    </a:lnTo>
                    <a:lnTo>
                      <a:pt x="2057" y="1785"/>
                    </a:lnTo>
                    <a:lnTo>
                      <a:pt x="1830" y="2001"/>
                    </a:lnTo>
                    <a:lnTo>
                      <a:pt x="1603" y="2217"/>
                    </a:lnTo>
                    <a:lnTo>
                      <a:pt x="1398" y="2455"/>
                    </a:lnTo>
                    <a:lnTo>
                      <a:pt x="1205" y="2694"/>
                    </a:lnTo>
                    <a:lnTo>
                      <a:pt x="1023" y="2933"/>
                    </a:lnTo>
                    <a:lnTo>
                      <a:pt x="853" y="3194"/>
                    </a:lnTo>
                    <a:lnTo>
                      <a:pt x="694" y="3455"/>
                    </a:lnTo>
                    <a:lnTo>
                      <a:pt x="557" y="3717"/>
                    </a:lnTo>
                    <a:lnTo>
                      <a:pt x="421" y="4001"/>
                    </a:lnTo>
                    <a:lnTo>
                      <a:pt x="319" y="4285"/>
                    </a:lnTo>
                    <a:lnTo>
                      <a:pt x="216" y="4569"/>
                    </a:lnTo>
                    <a:lnTo>
                      <a:pt x="148" y="4865"/>
                    </a:lnTo>
                    <a:lnTo>
                      <a:pt x="80" y="5160"/>
                    </a:lnTo>
                    <a:lnTo>
                      <a:pt x="34" y="5467"/>
                    </a:lnTo>
                    <a:lnTo>
                      <a:pt x="12" y="5774"/>
                    </a:lnTo>
                    <a:lnTo>
                      <a:pt x="0" y="6092"/>
                    </a:lnTo>
                    <a:lnTo>
                      <a:pt x="12" y="6399"/>
                    </a:lnTo>
                    <a:lnTo>
                      <a:pt x="34" y="6717"/>
                    </a:lnTo>
                    <a:lnTo>
                      <a:pt x="80" y="7013"/>
                    </a:lnTo>
                    <a:lnTo>
                      <a:pt x="148" y="7319"/>
                    </a:lnTo>
                    <a:lnTo>
                      <a:pt x="216" y="7615"/>
                    </a:lnTo>
                    <a:lnTo>
                      <a:pt x="319" y="7899"/>
                    </a:lnTo>
                    <a:lnTo>
                      <a:pt x="421" y="8183"/>
                    </a:lnTo>
                    <a:lnTo>
                      <a:pt x="557" y="8456"/>
                    </a:lnTo>
                    <a:lnTo>
                      <a:pt x="694" y="8729"/>
                    </a:lnTo>
                    <a:lnTo>
                      <a:pt x="853" y="8990"/>
                    </a:lnTo>
                    <a:lnTo>
                      <a:pt x="1023" y="9252"/>
                    </a:lnTo>
                    <a:lnTo>
                      <a:pt x="1205" y="9490"/>
                    </a:lnTo>
                    <a:lnTo>
                      <a:pt x="1398" y="9729"/>
                    </a:lnTo>
                    <a:lnTo>
                      <a:pt x="1603" y="9956"/>
                    </a:lnTo>
                    <a:lnTo>
                      <a:pt x="1830" y="10183"/>
                    </a:lnTo>
                    <a:lnTo>
                      <a:pt x="2057" y="10399"/>
                    </a:lnTo>
                    <a:lnTo>
                      <a:pt x="2307" y="10593"/>
                    </a:lnTo>
                    <a:lnTo>
                      <a:pt x="2557" y="10786"/>
                    </a:lnTo>
                    <a:lnTo>
                      <a:pt x="2819" y="10968"/>
                    </a:lnTo>
                    <a:lnTo>
                      <a:pt x="3103" y="11138"/>
                    </a:lnTo>
                    <a:lnTo>
                      <a:pt x="3387" y="11297"/>
                    </a:lnTo>
                    <a:lnTo>
                      <a:pt x="3683" y="11445"/>
                    </a:lnTo>
                    <a:lnTo>
                      <a:pt x="3978" y="11581"/>
                    </a:lnTo>
                    <a:lnTo>
                      <a:pt x="4296" y="11695"/>
                    </a:lnTo>
                    <a:lnTo>
                      <a:pt x="4615" y="11809"/>
                    </a:lnTo>
                    <a:lnTo>
                      <a:pt x="4944" y="11900"/>
                    </a:lnTo>
                    <a:lnTo>
                      <a:pt x="5274" y="11979"/>
                    </a:lnTo>
                    <a:lnTo>
                      <a:pt x="5615" y="12047"/>
                    </a:lnTo>
                    <a:lnTo>
                      <a:pt x="5956" y="12104"/>
                    </a:lnTo>
                    <a:lnTo>
                      <a:pt x="6308" y="12150"/>
                    </a:lnTo>
                    <a:lnTo>
                      <a:pt x="6672" y="12172"/>
                    </a:lnTo>
                    <a:lnTo>
                      <a:pt x="7388" y="12172"/>
                    </a:lnTo>
                    <a:lnTo>
                      <a:pt x="7751" y="12150"/>
                    </a:lnTo>
                    <a:lnTo>
                      <a:pt x="8104" y="12104"/>
                    </a:lnTo>
                    <a:lnTo>
                      <a:pt x="8445" y="12047"/>
                    </a:lnTo>
                    <a:lnTo>
                      <a:pt x="8786" y="11979"/>
                    </a:lnTo>
                    <a:lnTo>
                      <a:pt x="9126" y="11900"/>
                    </a:lnTo>
                    <a:lnTo>
                      <a:pt x="9445" y="11809"/>
                    </a:lnTo>
                    <a:lnTo>
                      <a:pt x="9763" y="11695"/>
                    </a:lnTo>
                    <a:lnTo>
                      <a:pt x="10081" y="11581"/>
                    </a:lnTo>
                    <a:lnTo>
                      <a:pt x="10377" y="11445"/>
                    </a:lnTo>
                    <a:lnTo>
                      <a:pt x="10672" y="11297"/>
                    </a:lnTo>
                    <a:lnTo>
                      <a:pt x="10956" y="11138"/>
                    </a:lnTo>
                    <a:lnTo>
                      <a:pt x="11240" y="10968"/>
                    </a:lnTo>
                    <a:lnTo>
                      <a:pt x="11502" y="10786"/>
                    </a:lnTo>
                    <a:lnTo>
                      <a:pt x="11763" y="10593"/>
                    </a:lnTo>
                    <a:lnTo>
                      <a:pt x="12002" y="10399"/>
                    </a:lnTo>
                    <a:lnTo>
                      <a:pt x="12241" y="10183"/>
                    </a:lnTo>
                    <a:lnTo>
                      <a:pt x="12456" y="9956"/>
                    </a:lnTo>
                    <a:lnTo>
                      <a:pt x="12661" y="9729"/>
                    </a:lnTo>
                    <a:lnTo>
                      <a:pt x="12866" y="9490"/>
                    </a:lnTo>
                    <a:lnTo>
                      <a:pt x="13047" y="9252"/>
                    </a:lnTo>
                    <a:lnTo>
                      <a:pt x="13218" y="8990"/>
                    </a:lnTo>
                    <a:lnTo>
                      <a:pt x="13366" y="8729"/>
                    </a:lnTo>
                    <a:lnTo>
                      <a:pt x="13513" y="8456"/>
                    </a:lnTo>
                    <a:lnTo>
                      <a:pt x="13638" y="8183"/>
                    </a:lnTo>
                    <a:lnTo>
                      <a:pt x="13741" y="7899"/>
                    </a:lnTo>
                    <a:lnTo>
                      <a:pt x="13843" y="7615"/>
                    </a:lnTo>
                    <a:lnTo>
                      <a:pt x="13923" y="7319"/>
                    </a:lnTo>
                    <a:lnTo>
                      <a:pt x="13979" y="7013"/>
                    </a:lnTo>
                    <a:lnTo>
                      <a:pt x="14025" y="6717"/>
                    </a:lnTo>
                    <a:lnTo>
                      <a:pt x="14048" y="6399"/>
                    </a:lnTo>
                    <a:lnTo>
                      <a:pt x="14059" y="6092"/>
                    </a:lnTo>
                    <a:lnTo>
                      <a:pt x="14048" y="5774"/>
                    </a:lnTo>
                    <a:lnTo>
                      <a:pt x="14025" y="5467"/>
                    </a:lnTo>
                    <a:lnTo>
                      <a:pt x="13979" y="5160"/>
                    </a:lnTo>
                    <a:lnTo>
                      <a:pt x="13923" y="4865"/>
                    </a:lnTo>
                    <a:lnTo>
                      <a:pt x="13843" y="4569"/>
                    </a:lnTo>
                    <a:lnTo>
                      <a:pt x="13741" y="4285"/>
                    </a:lnTo>
                    <a:lnTo>
                      <a:pt x="13638" y="4001"/>
                    </a:lnTo>
                    <a:lnTo>
                      <a:pt x="13513" y="3717"/>
                    </a:lnTo>
                    <a:lnTo>
                      <a:pt x="13366" y="3455"/>
                    </a:lnTo>
                    <a:lnTo>
                      <a:pt x="13218" y="3194"/>
                    </a:lnTo>
                    <a:lnTo>
                      <a:pt x="13047" y="2933"/>
                    </a:lnTo>
                    <a:lnTo>
                      <a:pt x="12866" y="2694"/>
                    </a:lnTo>
                    <a:lnTo>
                      <a:pt x="12661" y="2455"/>
                    </a:lnTo>
                    <a:lnTo>
                      <a:pt x="12456" y="2217"/>
                    </a:lnTo>
                    <a:lnTo>
                      <a:pt x="12241" y="2001"/>
                    </a:lnTo>
                    <a:lnTo>
                      <a:pt x="12002" y="1785"/>
                    </a:lnTo>
                    <a:lnTo>
                      <a:pt x="11763" y="1591"/>
                    </a:lnTo>
                    <a:lnTo>
                      <a:pt x="11502" y="1398"/>
                    </a:lnTo>
                    <a:lnTo>
                      <a:pt x="11240" y="1216"/>
                    </a:lnTo>
                    <a:lnTo>
                      <a:pt x="10956" y="1046"/>
                    </a:lnTo>
                    <a:lnTo>
                      <a:pt x="10672" y="887"/>
                    </a:lnTo>
                    <a:lnTo>
                      <a:pt x="10377" y="739"/>
                    </a:lnTo>
                    <a:lnTo>
                      <a:pt x="10081" y="603"/>
                    </a:lnTo>
                    <a:lnTo>
                      <a:pt x="9763" y="489"/>
                    </a:lnTo>
                    <a:lnTo>
                      <a:pt x="9445" y="375"/>
                    </a:lnTo>
                    <a:lnTo>
                      <a:pt x="9126" y="284"/>
                    </a:lnTo>
                    <a:lnTo>
                      <a:pt x="8786" y="194"/>
                    </a:lnTo>
                    <a:lnTo>
                      <a:pt x="8445" y="125"/>
                    </a:lnTo>
                    <a:lnTo>
                      <a:pt x="8104" y="80"/>
                    </a:lnTo>
                    <a:lnTo>
                      <a:pt x="7751" y="34"/>
                    </a:lnTo>
                    <a:lnTo>
                      <a:pt x="7388" y="12"/>
                    </a:lnTo>
                    <a:lnTo>
                      <a:pt x="70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-1747437" y="2031390"/>
                <a:ext cx="810893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2173" extrusionOk="0">
                    <a:moveTo>
                      <a:pt x="3706" y="0"/>
                    </a:moveTo>
                    <a:lnTo>
                      <a:pt x="3513" y="12"/>
                    </a:lnTo>
                    <a:lnTo>
                      <a:pt x="3331" y="34"/>
                    </a:lnTo>
                    <a:lnTo>
                      <a:pt x="3138" y="80"/>
                    </a:lnTo>
                    <a:lnTo>
                      <a:pt x="2956" y="125"/>
                    </a:lnTo>
                    <a:lnTo>
                      <a:pt x="2785" y="194"/>
                    </a:lnTo>
                    <a:lnTo>
                      <a:pt x="2603" y="284"/>
                    </a:lnTo>
                    <a:lnTo>
                      <a:pt x="2433" y="375"/>
                    </a:lnTo>
                    <a:lnTo>
                      <a:pt x="2262" y="489"/>
                    </a:lnTo>
                    <a:lnTo>
                      <a:pt x="2103" y="603"/>
                    </a:lnTo>
                    <a:lnTo>
                      <a:pt x="1944" y="739"/>
                    </a:lnTo>
                    <a:lnTo>
                      <a:pt x="1785" y="887"/>
                    </a:lnTo>
                    <a:lnTo>
                      <a:pt x="1637" y="1046"/>
                    </a:lnTo>
                    <a:lnTo>
                      <a:pt x="1490" y="1216"/>
                    </a:lnTo>
                    <a:lnTo>
                      <a:pt x="1353" y="1398"/>
                    </a:lnTo>
                    <a:lnTo>
                      <a:pt x="1217" y="1591"/>
                    </a:lnTo>
                    <a:lnTo>
                      <a:pt x="1092" y="1785"/>
                    </a:lnTo>
                    <a:lnTo>
                      <a:pt x="967" y="2001"/>
                    </a:lnTo>
                    <a:lnTo>
                      <a:pt x="853" y="2217"/>
                    </a:lnTo>
                    <a:lnTo>
                      <a:pt x="739" y="2455"/>
                    </a:lnTo>
                    <a:lnTo>
                      <a:pt x="637" y="2694"/>
                    </a:lnTo>
                    <a:lnTo>
                      <a:pt x="535" y="2933"/>
                    </a:lnTo>
                    <a:lnTo>
                      <a:pt x="444" y="3194"/>
                    </a:lnTo>
                    <a:lnTo>
                      <a:pt x="364" y="3455"/>
                    </a:lnTo>
                    <a:lnTo>
                      <a:pt x="296" y="3717"/>
                    </a:lnTo>
                    <a:lnTo>
                      <a:pt x="228" y="4001"/>
                    </a:lnTo>
                    <a:lnTo>
                      <a:pt x="171" y="4285"/>
                    </a:lnTo>
                    <a:lnTo>
                      <a:pt x="114" y="4569"/>
                    </a:lnTo>
                    <a:lnTo>
                      <a:pt x="80" y="4865"/>
                    </a:lnTo>
                    <a:lnTo>
                      <a:pt x="46" y="5160"/>
                    </a:lnTo>
                    <a:lnTo>
                      <a:pt x="23" y="5467"/>
                    </a:lnTo>
                    <a:lnTo>
                      <a:pt x="12" y="5774"/>
                    </a:lnTo>
                    <a:lnTo>
                      <a:pt x="1" y="6092"/>
                    </a:lnTo>
                    <a:lnTo>
                      <a:pt x="12" y="6399"/>
                    </a:lnTo>
                    <a:lnTo>
                      <a:pt x="23" y="6717"/>
                    </a:lnTo>
                    <a:lnTo>
                      <a:pt x="46" y="7013"/>
                    </a:lnTo>
                    <a:lnTo>
                      <a:pt x="80" y="7319"/>
                    </a:lnTo>
                    <a:lnTo>
                      <a:pt x="114" y="7615"/>
                    </a:lnTo>
                    <a:lnTo>
                      <a:pt x="171" y="7899"/>
                    </a:lnTo>
                    <a:lnTo>
                      <a:pt x="228" y="8183"/>
                    </a:lnTo>
                    <a:lnTo>
                      <a:pt x="296" y="8456"/>
                    </a:lnTo>
                    <a:lnTo>
                      <a:pt x="364" y="8729"/>
                    </a:lnTo>
                    <a:lnTo>
                      <a:pt x="444" y="8990"/>
                    </a:lnTo>
                    <a:lnTo>
                      <a:pt x="535" y="9252"/>
                    </a:lnTo>
                    <a:lnTo>
                      <a:pt x="637" y="9490"/>
                    </a:lnTo>
                    <a:lnTo>
                      <a:pt x="739" y="9729"/>
                    </a:lnTo>
                    <a:lnTo>
                      <a:pt x="853" y="9956"/>
                    </a:lnTo>
                    <a:lnTo>
                      <a:pt x="967" y="10183"/>
                    </a:lnTo>
                    <a:lnTo>
                      <a:pt x="1092" y="10399"/>
                    </a:lnTo>
                    <a:lnTo>
                      <a:pt x="1217" y="10593"/>
                    </a:lnTo>
                    <a:lnTo>
                      <a:pt x="1353" y="10786"/>
                    </a:lnTo>
                    <a:lnTo>
                      <a:pt x="1490" y="10968"/>
                    </a:lnTo>
                    <a:lnTo>
                      <a:pt x="1637" y="11138"/>
                    </a:lnTo>
                    <a:lnTo>
                      <a:pt x="1785" y="11297"/>
                    </a:lnTo>
                    <a:lnTo>
                      <a:pt x="1944" y="11445"/>
                    </a:lnTo>
                    <a:lnTo>
                      <a:pt x="2103" y="11581"/>
                    </a:lnTo>
                    <a:lnTo>
                      <a:pt x="2262" y="11695"/>
                    </a:lnTo>
                    <a:lnTo>
                      <a:pt x="2433" y="11809"/>
                    </a:lnTo>
                    <a:lnTo>
                      <a:pt x="2603" y="11900"/>
                    </a:lnTo>
                    <a:lnTo>
                      <a:pt x="2785" y="11979"/>
                    </a:lnTo>
                    <a:lnTo>
                      <a:pt x="2956" y="12047"/>
                    </a:lnTo>
                    <a:lnTo>
                      <a:pt x="3138" y="12104"/>
                    </a:lnTo>
                    <a:lnTo>
                      <a:pt x="3331" y="12150"/>
                    </a:lnTo>
                    <a:lnTo>
                      <a:pt x="3513" y="12172"/>
                    </a:lnTo>
                    <a:lnTo>
                      <a:pt x="3899" y="12172"/>
                    </a:lnTo>
                    <a:lnTo>
                      <a:pt x="4081" y="12150"/>
                    </a:lnTo>
                    <a:lnTo>
                      <a:pt x="4274" y="12104"/>
                    </a:lnTo>
                    <a:lnTo>
                      <a:pt x="4456" y="12047"/>
                    </a:lnTo>
                    <a:lnTo>
                      <a:pt x="4638" y="11979"/>
                    </a:lnTo>
                    <a:lnTo>
                      <a:pt x="4808" y="11900"/>
                    </a:lnTo>
                    <a:lnTo>
                      <a:pt x="4979" y="11809"/>
                    </a:lnTo>
                    <a:lnTo>
                      <a:pt x="5149" y="11695"/>
                    </a:lnTo>
                    <a:lnTo>
                      <a:pt x="5308" y="11581"/>
                    </a:lnTo>
                    <a:lnTo>
                      <a:pt x="5479" y="11445"/>
                    </a:lnTo>
                    <a:lnTo>
                      <a:pt x="5626" y="11297"/>
                    </a:lnTo>
                    <a:lnTo>
                      <a:pt x="5774" y="11138"/>
                    </a:lnTo>
                    <a:lnTo>
                      <a:pt x="5922" y="10968"/>
                    </a:lnTo>
                    <a:lnTo>
                      <a:pt x="6070" y="10786"/>
                    </a:lnTo>
                    <a:lnTo>
                      <a:pt x="6195" y="10593"/>
                    </a:lnTo>
                    <a:lnTo>
                      <a:pt x="6331" y="10399"/>
                    </a:lnTo>
                    <a:lnTo>
                      <a:pt x="6445" y="10183"/>
                    </a:lnTo>
                    <a:lnTo>
                      <a:pt x="6570" y="9956"/>
                    </a:lnTo>
                    <a:lnTo>
                      <a:pt x="6672" y="9729"/>
                    </a:lnTo>
                    <a:lnTo>
                      <a:pt x="6774" y="9490"/>
                    </a:lnTo>
                    <a:lnTo>
                      <a:pt x="6877" y="9252"/>
                    </a:lnTo>
                    <a:lnTo>
                      <a:pt x="6968" y="8990"/>
                    </a:lnTo>
                    <a:lnTo>
                      <a:pt x="7047" y="8729"/>
                    </a:lnTo>
                    <a:lnTo>
                      <a:pt x="7127" y="8456"/>
                    </a:lnTo>
                    <a:lnTo>
                      <a:pt x="7183" y="8183"/>
                    </a:lnTo>
                    <a:lnTo>
                      <a:pt x="7240" y="7899"/>
                    </a:lnTo>
                    <a:lnTo>
                      <a:pt x="7297" y="7615"/>
                    </a:lnTo>
                    <a:lnTo>
                      <a:pt x="7343" y="7319"/>
                    </a:lnTo>
                    <a:lnTo>
                      <a:pt x="7365" y="7013"/>
                    </a:lnTo>
                    <a:lnTo>
                      <a:pt x="7388" y="6717"/>
                    </a:lnTo>
                    <a:lnTo>
                      <a:pt x="7411" y="6399"/>
                    </a:lnTo>
                    <a:lnTo>
                      <a:pt x="7411" y="6092"/>
                    </a:lnTo>
                    <a:lnTo>
                      <a:pt x="7411" y="5774"/>
                    </a:lnTo>
                    <a:lnTo>
                      <a:pt x="7388" y="5467"/>
                    </a:lnTo>
                    <a:lnTo>
                      <a:pt x="7365" y="5160"/>
                    </a:lnTo>
                    <a:lnTo>
                      <a:pt x="7343" y="4865"/>
                    </a:lnTo>
                    <a:lnTo>
                      <a:pt x="7297" y="4569"/>
                    </a:lnTo>
                    <a:lnTo>
                      <a:pt x="7240" y="4285"/>
                    </a:lnTo>
                    <a:lnTo>
                      <a:pt x="7183" y="4001"/>
                    </a:lnTo>
                    <a:lnTo>
                      <a:pt x="7127" y="3717"/>
                    </a:lnTo>
                    <a:lnTo>
                      <a:pt x="7047" y="3455"/>
                    </a:lnTo>
                    <a:lnTo>
                      <a:pt x="6968" y="3194"/>
                    </a:lnTo>
                    <a:lnTo>
                      <a:pt x="6877" y="2933"/>
                    </a:lnTo>
                    <a:lnTo>
                      <a:pt x="6774" y="2694"/>
                    </a:lnTo>
                    <a:lnTo>
                      <a:pt x="6672" y="2455"/>
                    </a:lnTo>
                    <a:lnTo>
                      <a:pt x="6570" y="2217"/>
                    </a:lnTo>
                    <a:lnTo>
                      <a:pt x="6445" y="2001"/>
                    </a:lnTo>
                    <a:lnTo>
                      <a:pt x="6331" y="1785"/>
                    </a:lnTo>
                    <a:lnTo>
                      <a:pt x="6195" y="1591"/>
                    </a:lnTo>
                    <a:lnTo>
                      <a:pt x="6070" y="1398"/>
                    </a:lnTo>
                    <a:lnTo>
                      <a:pt x="5922" y="1216"/>
                    </a:lnTo>
                    <a:lnTo>
                      <a:pt x="5774" y="1046"/>
                    </a:lnTo>
                    <a:lnTo>
                      <a:pt x="5626" y="887"/>
                    </a:lnTo>
                    <a:lnTo>
                      <a:pt x="5479" y="739"/>
                    </a:lnTo>
                    <a:lnTo>
                      <a:pt x="5308" y="603"/>
                    </a:lnTo>
                    <a:lnTo>
                      <a:pt x="5149" y="489"/>
                    </a:lnTo>
                    <a:lnTo>
                      <a:pt x="4979" y="375"/>
                    </a:lnTo>
                    <a:lnTo>
                      <a:pt x="4808" y="284"/>
                    </a:lnTo>
                    <a:lnTo>
                      <a:pt x="4638" y="194"/>
                    </a:lnTo>
                    <a:lnTo>
                      <a:pt x="4456" y="125"/>
                    </a:lnTo>
                    <a:lnTo>
                      <a:pt x="4274" y="80"/>
                    </a:lnTo>
                    <a:lnTo>
                      <a:pt x="4081" y="34"/>
                    </a:lnTo>
                    <a:lnTo>
                      <a:pt x="3899" y="12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-1825837" y="2160634"/>
                <a:ext cx="961342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8786" h="864" extrusionOk="0">
                    <a:moveTo>
                      <a:pt x="8649" y="0"/>
                    </a:moveTo>
                    <a:lnTo>
                      <a:pt x="7195" y="716"/>
                    </a:lnTo>
                    <a:lnTo>
                      <a:pt x="1717" y="716"/>
                    </a:lnTo>
                    <a:lnTo>
                      <a:pt x="137" y="23"/>
                    </a:lnTo>
                    <a:lnTo>
                      <a:pt x="1" y="114"/>
                    </a:lnTo>
                    <a:lnTo>
                      <a:pt x="1671" y="853"/>
                    </a:lnTo>
                    <a:lnTo>
                      <a:pt x="7229" y="864"/>
                    </a:lnTo>
                    <a:lnTo>
                      <a:pt x="8786" y="91"/>
                    </a:lnTo>
                    <a:lnTo>
                      <a:pt x="8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-2011080" y="2348394"/>
                <a:ext cx="1338176" cy="156795"/>
              </a:xfrm>
              <a:custGeom>
                <a:avLst/>
                <a:gdLst/>
                <a:ahLst/>
                <a:cxnLst/>
                <a:rect l="l" t="t" r="r" b="b"/>
                <a:pathLst>
                  <a:path w="12230" h="1433" extrusionOk="0">
                    <a:moveTo>
                      <a:pt x="80" y="0"/>
                    </a:moveTo>
                    <a:lnTo>
                      <a:pt x="0" y="114"/>
                    </a:lnTo>
                    <a:lnTo>
                      <a:pt x="2591" y="1432"/>
                    </a:lnTo>
                    <a:lnTo>
                      <a:pt x="9706" y="1432"/>
                    </a:lnTo>
                    <a:lnTo>
                      <a:pt x="12229" y="159"/>
                    </a:lnTo>
                    <a:lnTo>
                      <a:pt x="12150" y="46"/>
                    </a:lnTo>
                    <a:lnTo>
                      <a:pt x="9683" y="1285"/>
                    </a:lnTo>
                    <a:lnTo>
                      <a:pt x="2626" y="1285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-2111852" y="2718991"/>
                <a:ext cx="1537097" cy="123204"/>
              </a:xfrm>
              <a:custGeom>
                <a:avLst/>
                <a:gdLst/>
                <a:ahLst/>
                <a:cxnLst/>
                <a:rect l="l" t="t" r="r" b="b"/>
                <a:pathLst>
                  <a:path w="14048" h="1126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3433" y="1125"/>
                    </a:lnTo>
                    <a:lnTo>
                      <a:pt x="10695" y="1125"/>
                    </a:lnTo>
                    <a:lnTo>
                      <a:pt x="14037" y="159"/>
                    </a:lnTo>
                    <a:lnTo>
                      <a:pt x="14048" y="11"/>
                    </a:lnTo>
                    <a:lnTo>
                      <a:pt x="14048" y="11"/>
                    </a:lnTo>
                    <a:lnTo>
                      <a:pt x="10684" y="989"/>
                    </a:lnTo>
                    <a:lnTo>
                      <a:pt x="3467" y="9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-2008673" y="3027330"/>
                <a:ext cx="1328219" cy="99570"/>
              </a:xfrm>
              <a:custGeom>
                <a:avLst/>
                <a:gdLst/>
                <a:ahLst/>
                <a:cxnLst/>
                <a:rect l="l" t="t" r="r" b="b"/>
                <a:pathLst>
                  <a:path w="12139" h="910" extrusionOk="0">
                    <a:moveTo>
                      <a:pt x="1" y="1"/>
                    </a:moveTo>
                    <a:lnTo>
                      <a:pt x="126" y="171"/>
                    </a:lnTo>
                    <a:lnTo>
                      <a:pt x="3274" y="910"/>
                    </a:lnTo>
                    <a:lnTo>
                      <a:pt x="8979" y="910"/>
                    </a:lnTo>
                    <a:lnTo>
                      <a:pt x="12025" y="182"/>
                    </a:lnTo>
                    <a:lnTo>
                      <a:pt x="12139" y="12"/>
                    </a:lnTo>
                    <a:lnTo>
                      <a:pt x="12139" y="12"/>
                    </a:lnTo>
                    <a:lnTo>
                      <a:pt x="8957" y="773"/>
                    </a:lnTo>
                    <a:lnTo>
                      <a:pt x="3297" y="7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-1522425" y="3339498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-151870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-150130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1" y="4149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-148511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-1467716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-145031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-143412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-1416728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-139933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-138313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-1365740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-1348343" y="3397927"/>
                <a:ext cx="7659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-133214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-131475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-1297354" y="3397927"/>
                <a:ext cx="7550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-128116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-126376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-1247570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-123017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-121277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-1196582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-117918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" name="Google Shape;250;p3"/>
          <p:cNvGrpSpPr/>
          <p:nvPr/>
        </p:nvGrpSpPr>
        <p:grpSpPr>
          <a:xfrm flipH="1">
            <a:off x="-325747" y="3265520"/>
            <a:ext cx="886584" cy="1802088"/>
            <a:chOff x="-1427650" y="1758800"/>
            <a:chExt cx="1320500" cy="2684075"/>
          </a:xfrm>
        </p:grpSpPr>
        <p:sp>
          <p:nvSpPr>
            <p:cNvPr id="251" name="Google Shape;251;p3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"/>
          <p:cNvGrpSpPr/>
          <p:nvPr/>
        </p:nvGrpSpPr>
        <p:grpSpPr>
          <a:xfrm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273" name="Google Shape;273;p3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9" name="Google Shape;292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30" name="Google Shape;2930;p29"/>
          <p:cNvSpPr txBox="1">
            <a:spLocks noGrp="1"/>
          </p:cNvSpPr>
          <p:nvPr>
            <p:ph type="title"/>
          </p:nvPr>
        </p:nvSpPr>
        <p:spPr>
          <a:xfrm>
            <a:off x="2098027" y="347444"/>
            <a:ext cx="49479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31" name="Google Shape;2931;p29"/>
          <p:cNvSpPr txBox="1">
            <a:spLocks noGrp="1"/>
          </p:cNvSpPr>
          <p:nvPr>
            <p:ph type="subTitle" idx="1"/>
          </p:nvPr>
        </p:nvSpPr>
        <p:spPr>
          <a:xfrm>
            <a:off x="2096250" y="1446001"/>
            <a:ext cx="49515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9"/>
          <p:cNvSpPr txBox="1"/>
          <p:nvPr/>
        </p:nvSpPr>
        <p:spPr>
          <a:xfrm>
            <a:off x="2098454" y="3648506"/>
            <a:ext cx="4947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CREDITS: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including icons by </a:t>
            </a:r>
            <a:r>
              <a:rPr lang="en" sz="1200" b="1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, infographics &amp; images by </a:t>
            </a:r>
            <a:r>
              <a:rPr lang="en" sz="1200" b="1" u="sng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2933" name="Google Shape;2933;p29"/>
          <p:cNvGrpSpPr/>
          <p:nvPr/>
        </p:nvGrpSpPr>
        <p:grpSpPr>
          <a:xfrm>
            <a:off x="103595" y="-10"/>
            <a:ext cx="8936810" cy="2037433"/>
            <a:chOff x="103595" y="-10"/>
            <a:chExt cx="8936810" cy="2037433"/>
          </a:xfrm>
        </p:grpSpPr>
        <p:grpSp>
          <p:nvGrpSpPr>
            <p:cNvPr id="2934" name="Google Shape;2934;p29"/>
            <p:cNvGrpSpPr/>
            <p:nvPr/>
          </p:nvGrpSpPr>
          <p:grpSpPr>
            <a:xfrm>
              <a:off x="103595" y="-10"/>
              <a:ext cx="753460" cy="2037433"/>
              <a:chOff x="-2113056" y="-307825"/>
              <a:chExt cx="1538301" cy="4159725"/>
            </a:xfrm>
          </p:grpSpPr>
          <p:sp>
            <p:nvSpPr>
              <p:cNvPr id="2935" name="Google Shape;2935;p29"/>
              <p:cNvSpPr/>
              <p:nvPr/>
            </p:nvSpPr>
            <p:spPr>
              <a:xfrm>
                <a:off x="-1350750" y="-307825"/>
                <a:ext cx="13787" cy="224349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504" extrusionOk="0">
                    <a:moveTo>
                      <a:pt x="0" y="0"/>
                    </a:moveTo>
                    <a:lnTo>
                      <a:pt x="0" y="20503"/>
                    </a:lnTo>
                    <a:lnTo>
                      <a:pt x="125" y="2050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9"/>
              <p:cNvSpPr/>
              <p:nvPr/>
            </p:nvSpPr>
            <p:spPr>
              <a:xfrm>
                <a:off x="-1461479" y="-15571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0"/>
                    </a:moveTo>
                    <a:lnTo>
                      <a:pt x="967" y="12"/>
                    </a:lnTo>
                    <a:lnTo>
                      <a:pt x="864" y="23"/>
                    </a:lnTo>
                    <a:lnTo>
                      <a:pt x="762" y="57"/>
                    </a:lnTo>
                    <a:lnTo>
                      <a:pt x="660" y="91"/>
                    </a:lnTo>
                    <a:lnTo>
                      <a:pt x="569" y="137"/>
                    </a:lnTo>
                    <a:lnTo>
                      <a:pt x="478" y="193"/>
                    </a:lnTo>
                    <a:lnTo>
                      <a:pt x="398" y="250"/>
                    </a:lnTo>
                    <a:lnTo>
                      <a:pt x="319" y="318"/>
                    </a:lnTo>
                    <a:lnTo>
                      <a:pt x="251" y="398"/>
                    </a:lnTo>
                    <a:lnTo>
                      <a:pt x="182" y="478"/>
                    </a:lnTo>
                    <a:lnTo>
                      <a:pt x="137" y="568"/>
                    </a:lnTo>
                    <a:lnTo>
                      <a:pt x="92" y="659"/>
                    </a:lnTo>
                    <a:lnTo>
                      <a:pt x="46" y="762"/>
                    </a:lnTo>
                    <a:lnTo>
                      <a:pt x="23" y="864"/>
                    </a:lnTo>
                    <a:lnTo>
                      <a:pt x="12" y="966"/>
                    </a:lnTo>
                    <a:lnTo>
                      <a:pt x="1" y="1080"/>
                    </a:lnTo>
                    <a:lnTo>
                      <a:pt x="12" y="1194"/>
                    </a:lnTo>
                    <a:lnTo>
                      <a:pt x="23" y="1296"/>
                    </a:lnTo>
                    <a:lnTo>
                      <a:pt x="46" y="1398"/>
                    </a:lnTo>
                    <a:lnTo>
                      <a:pt x="92" y="1500"/>
                    </a:lnTo>
                    <a:lnTo>
                      <a:pt x="137" y="1591"/>
                    </a:lnTo>
                    <a:lnTo>
                      <a:pt x="182" y="1682"/>
                    </a:lnTo>
                    <a:lnTo>
                      <a:pt x="251" y="1762"/>
                    </a:lnTo>
                    <a:lnTo>
                      <a:pt x="319" y="1841"/>
                    </a:lnTo>
                    <a:lnTo>
                      <a:pt x="398" y="1910"/>
                    </a:lnTo>
                    <a:lnTo>
                      <a:pt x="478" y="1966"/>
                    </a:lnTo>
                    <a:lnTo>
                      <a:pt x="569" y="2023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5"/>
                    </a:lnTo>
                    <a:lnTo>
                      <a:pt x="967" y="2148"/>
                    </a:lnTo>
                    <a:lnTo>
                      <a:pt x="1183" y="2148"/>
                    </a:lnTo>
                    <a:lnTo>
                      <a:pt x="1296" y="2125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3"/>
                    </a:lnTo>
                    <a:lnTo>
                      <a:pt x="1671" y="1966"/>
                    </a:lnTo>
                    <a:lnTo>
                      <a:pt x="1762" y="1910"/>
                    </a:lnTo>
                    <a:lnTo>
                      <a:pt x="1830" y="1841"/>
                    </a:lnTo>
                    <a:lnTo>
                      <a:pt x="1899" y="1762"/>
                    </a:lnTo>
                    <a:lnTo>
                      <a:pt x="1967" y="1682"/>
                    </a:lnTo>
                    <a:lnTo>
                      <a:pt x="2024" y="1591"/>
                    </a:lnTo>
                    <a:lnTo>
                      <a:pt x="2069" y="1500"/>
                    </a:lnTo>
                    <a:lnTo>
                      <a:pt x="2103" y="1398"/>
                    </a:lnTo>
                    <a:lnTo>
                      <a:pt x="2126" y="1296"/>
                    </a:lnTo>
                    <a:lnTo>
                      <a:pt x="2137" y="1194"/>
                    </a:lnTo>
                    <a:lnTo>
                      <a:pt x="2149" y="1080"/>
                    </a:lnTo>
                    <a:lnTo>
                      <a:pt x="2137" y="966"/>
                    </a:lnTo>
                    <a:lnTo>
                      <a:pt x="2126" y="864"/>
                    </a:lnTo>
                    <a:lnTo>
                      <a:pt x="2103" y="762"/>
                    </a:lnTo>
                    <a:lnTo>
                      <a:pt x="2069" y="659"/>
                    </a:lnTo>
                    <a:lnTo>
                      <a:pt x="2024" y="568"/>
                    </a:lnTo>
                    <a:lnTo>
                      <a:pt x="1967" y="478"/>
                    </a:lnTo>
                    <a:lnTo>
                      <a:pt x="1899" y="398"/>
                    </a:lnTo>
                    <a:lnTo>
                      <a:pt x="1830" y="318"/>
                    </a:lnTo>
                    <a:lnTo>
                      <a:pt x="1762" y="250"/>
                    </a:lnTo>
                    <a:lnTo>
                      <a:pt x="1671" y="193"/>
                    </a:lnTo>
                    <a:lnTo>
                      <a:pt x="1592" y="137"/>
                    </a:lnTo>
                    <a:lnTo>
                      <a:pt x="1489" y="91"/>
                    </a:lnTo>
                    <a:lnTo>
                      <a:pt x="1399" y="57"/>
                    </a:lnTo>
                    <a:lnTo>
                      <a:pt x="1296" y="23"/>
                    </a:lnTo>
                    <a:lnTo>
                      <a:pt x="1183" y="12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9"/>
              <p:cNvSpPr/>
              <p:nvPr/>
            </p:nvSpPr>
            <p:spPr>
              <a:xfrm>
                <a:off x="-1405458" y="11784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2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2"/>
                    </a:lnTo>
                    <a:lnTo>
                      <a:pt x="341" y="796"/>
                    </a:lnTo>
                    <a:lnTo>
                      <a:pt x="455" y="819"/>
                    </a:lnTo>
                    <a:lnTo>
                      <a:pt x="568" y="830"/>
                    </a:lnTo>
                    <a:lnTo>
                      <a:pt x="682" y="819"/>
                    </a:lnTo>
                    <a:lnTo>
                      <a:pt x="784" y="796"/>
                    </a:lnTo>
                    <a:lnTo>
                      <a:pt x="875" y="762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9"/>
              <p:cNvSpPr/>
              <p:nvPr/>
            </p:nvSpPr>
            <p:spPr>
              <a:xfrm>
                <a:off x="-1461479" y="313885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967" y="1"/>
                    </a:moveTo>
                    <a:lnTo>
                      <a:pt x="864" y="24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6"/>
                    </a:lnTo>
                    <a:lnTo>
                      <a:pt x="478" y="183"/>
                    </a:lnTo>
                    <a:lnTo>
                      <a:pt x="398" y="240"/>
                    </a:lnTo>
                    <a:lnTo>
                      <a:pt x="319" y="308"/>
                    </a:lnTo>
                    <a:lnTo>
                      <a:pt x="251" y="387"/>
                    </a:lnTo>
                    <a:lnTo>
                      <a:pt x="182" y="467"/>
                    </a:lnTo>
                    <a:lnTo>
                      <a:pt x="137" y="558"/>
                    </a:lnTo>
                    <a:lnTo>
                      <a:pt x="92" y="649"/>
                    </a:lnTo>
                    <a:lnTo>
                      <a:pt x="46" y="751"/>
                    </a:lnTo>
                    <a:lnTo>
                      <a:pt x="23" y="853"/>
                    </a:lnTo>
                    <a:lnTo>
                      <a:pt x="12" y="967"/>
                    </a:lnTo>
                    <a:lnTo>
                      <a:pt x="1" y="1069"/>
                    </a:lnTo>
                    <a:lnTo>
                      <a:pt x="12" y="1183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90"/>
                    </a:lnTo>
                    <a:lnTo>
                      <a:pt x="137" y="1581"/>
                    </a:lnTo>
                    <a:lnTo>
                      <a:pt x="182" y="1672"/>
                    </a:lnTo>
                    <a:lnTo>
                      <a:pt x="251" y="1751"/>
                    </a:lnTo>
                    <a:lnTo>
                      <a:pt x="319" y="1831"/>
                    </a:lnTo>
                    <a:lnTo>
                      <a:pt x="398" y="1899"/>
                    </a:lnTo>
                    <a:lnTo>
                      <a:pt x="478" y="1956"/>
                    </a:lnTo>
                    <a:lnTo>
                      <a:pt x="569" y="2013"/>
                    </a:lnTo>
                    <a:lnTo>
                      <a:pt x="660" y="2058"/>
                    </a:lnTo>
                    <a:lnTo>
                      <a:pt x="762" y="2092"/>
                    </a:lnTo>
                    <a:lnTo>
                      <a:pt x="864" y="2126"/>
                    </a:lnTo>
                    <a:lnTo>
                      <a:pt x="967" y="2138"/>
                    </a:lnTo>
                    <a:lnTo>
                      <a:pt x="1080" y="2149"/>
                    </a:lnTo>
                    <a:lnTo>
                      <a:pt x="1183" y="2138"/>
                    </a:lnTo>
                    <a:lnTo>
                      <a:pt x="1296" y="2126"/>
                    </a:lnTo>
                    <a:lnTo>
                      <a:pt x="1399" y="2092"/>
                    </a:lnTo>
                    <a:lnTo>
                      <a:pt x="1489" y="2058"/>
                    </a:lnTo>
                    <a:lnTo>
                      <a:pt x="1592" y="2013"/>
                    </a:lnTo>
                    <a:lnTo>
                      <a:pt x="1671" y="1956"/>
                    </a:lnTo>
                    <a:lnTo>
                      <a:pt x="1762" y="1899"/>
                    </a:lnTo>
                    <a:lnTo>
                      <a:pt x="1830" y="1831"/>
                    </a:lnTo>
                    <a:lnTo>
                      <a:pt x="1899" y="1751"/>
                    </a:lnTo>
                    <a:lnTo>
                      <a:pt x="1967" y="1672"/>
                    </a:lnTo>
                    <a:lnTo>
                      <a:pt x="2024" y="1581"/>
                    </a:lnTo>
                    <a:lnTo>
                      <a:pt x="2069" y="1490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3"/>
                    </a:lnTo>
                    <a:lnTo>
                      <a:pt x="2149" y="1069"/>
                    </a:lnTo>
                    <a:lnTo>
                      <a:pt x="2137" y="967"/>
                    </a:lnTo>
                    <a:lnTo>
                      <a:pt x="2126" y="853"/>
                    </a:lnTo>
                    <a:lnTo>
                      <a:pt x="2103" y="751"/>
                    </a:lnTo>
                    <a:lnTo>
                      <a:pt x="2069" y="649"/>
                    </a:lnTo>
                    <a:lnTo>
                      <a:pt x="2024" y="558"/>
                    </a:lnTo>
                    <a:lnTo>
                      <a:pt x="1967" y="467"/>
                    </a:lnTo>
                    <a:lnTo>
                      <a:pt x="1899" y="387"/>
                    </a:lnTo>
                    <a:lnTo>
                      <a:pt x="1830" y="308"/>
                    </a:lnTo>
                    <a:lnTo>
                      <a:pt x="1762" y="240"/>
                    </a:lnTo>
                    <a:lnTo>
                      <a:pt x="1671" y="183"/>
                    </a:lnTo>
                    <a:lnTo>
                      <a:pt x="1592" y="126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24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9"/>
              <p:cNvSpPr/>
              <p:nvPr/>
            </p:nvSpPr>
            <p:spPr>
              <a:xfrm>
                <a:off x="-1405458" y="341240"/>
                <a:ext cx="123204" cy="8972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20" extrusionOk="0">
                    <a:moveTo>
                      <a:pt x="455" y="1"/>
                    </a:moveTo>
                    <a:lnTo>
                      <a:pt x="341" y="24"/>
                    </a:lnTo>
                    <a:lnTo>
                      <a:pt x="250" y="69"/>
                    </a:lnTo>
                    <a:lnTo>
                      <a:pt x="171" y="115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490"/>
                    </a:lnTo>
                    <a:lnTo>
                      <a:pt x="46" y="569"/>
                    </a:lnTo>
                    <a:lnTo>
                      <a:pt x="102" y="637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85"/>
                    </a:lnTo>
                    <a:lnTo>
                      <a:pt x="455" y="808"/>
                    </a:lnTo>
                    <a:lnTo>
                      <a:pt x="568" y="819"/>
                    </a:lnTo>
                    <a:lnTo>
                      <a:pt x="682" y="808"/>
                    </a:lnTo>
                    <a:lnTo>
                      <a:pt x="784" y="785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37"/>
                    </a:lnTo>
                    <a:lnTo>
                      <a:pt x="1080" y="569"/>
                    </a:lnTo>
                    <a:lnTo>
                      <a:pt x="1114" y="490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15"/>
                    </a:lnTo>
                    <a:lnTo>
                      <a:pt x="875" y="69"/>
                    </a:lnTo>
                    <a:lnTo>
                      <a:pt x="784" y="24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9"/>
              <p:cNvSpPr/>
              <p:nvPr/>
            </p:nvSpPr>
            <p:spPr>
              <a:xfrm>
                <a:off x="-1461479" y="1047639"/>
                <a:ext cx="235138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37" extrusionOk="0">
                    <a:moveTo>
                      <a:pt x="967" y="0"/>
                    </a:moveTo>
                    <a:lnTo>
                      <a:pt x="864" y="12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5"/>
                    </a:lnTo>
                    <a:lnTo>
                      <a:pt x="478" y="182"/>
                    </a:lnTo>
                    <a:lnTo>
                      <a:pt x="398" y="239"/>
                    </a:lnTo>
                    <a:lnTo>
                      <a:pt x="319" y="307"/>
                    </a:lnTo>
                    <a:lnTo>
                      <a:pt x="251" y="387"/>
                    </a:lnTo>
                    <a:lnTo>
                      <a:pt x="182" y="466"/>
                    </a:lnTo>
                    <a:lnTo>
                      <a:pt x="137" y="557"/>
                    </a:lnTo>
                    <a:lnTo>
                      <a:pt x="92" y="648"/>
                    </a:lnTo>
                    <a:lnTo>
                      <a:pt x="46" y="750"/>
                    </a:lnTo>
                    <a:lnTo>
                      <a:pt x="23" y="853"/>
                    </a:lnTo>
                    <a:lnTo>
                      <a:pt x="12" y="955"/>
                    </a:lnTo>
                    <a:lnTo>
                      <a:pt x="1" y="1069"/>
                    </a:lnTo>
                    <a:lnTo>
                      <a:pt x="12" y="1182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89"/>
                    </a:lnTo>
                    <a:lnTo>
                      <a:pt x="137" y="1580"/>
                    </a:lnTo>
                    <a:lnTo>
                      <a:pt x="182" y="1671"/>
                    </a:lnTo>
                    <a:lnTo>
                      <a:pt x="251" y="1751"/>
                    </a:lnTo>
                    <a:lnTo>
                      <a:pt x="319" y="1830"/>
                    </a:lnTo>
                    <a:lnTo>
                      <a:pt x="398" y="1898"/>
                    </a:lnTo>
                    <a:lnTo>
                      <a:pt x="478" y="1955"/>
                    </a:lnTo>
                    <a:lnTo>
                      <a:pt x="569" y="2012"/>
                    </a:lnTo>
                    <a:lnTo>
                      <a:pt x="660" y="2057"/>
                    </a:lnTo>
                    <a:lnTo>
                      <a:pt x="762" y="2092"/>
                    </a:lnTo>
                    <a:lnTo>
                      <a:pt x="864" y="2114"/>
                    </a:lnTo>
                    <a:lnTo>
                      <a:pt x="967" y="2137"/>
                    </a:lnTo>
                    <a:lnTo>
                      <a:pt x="1183" y="2137"/>
                    </a:lnTo>
                    <a:lnTo>
                      <a:pt x="1296" y="2114"/>
                    </a:lnTo>
                    <a:lnTo>
                      <a:pt x="1399" y="2092"/>
                    </a:lnTo>
                    <a:lnTo>
                      <a:pt x="1489" y="2057"/>
                    </a:lnTo>
                    <a:lnTo>
                      <a:pt x="1592" y="2012"/>
                    </a:lnTo>
                    <a:lnTo>
                      <a:pt x="1671" y="1955"/>
                    </a:lnTo>
                    <a:lnTo>
                      <a:pt x="1762" y="1898"/>
                    </a:lnTo>
                    <a:lnTo>
                      <a:pt x="1830" y="1830"/>
                    </a:lnTo>
                    <a:lnTo>
                      <a:pt x="1899" y="1751"/>
                    </a:lnTo>
                    <a:lnTo>
                      <a:pt x="1967" y="1671"/>
                    </a:lnTo>
                    <a:lnTo>
                      <a:pt x="2024" y="1580"/>
                    </a:lnTo>
                    <a:lnTo>
                      <a:pt x="2069" y="1489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2"/>
                    </a:lnTo>
                    <a:lnTo>
                      <a:pt x="2149" y="1069"/>
                    </a:lnTo>
                    <a:lnTo>
                      <a:pt x="2137" y="955"/>
                    </a:lnTo>
                    <a:lnTo>
                      <a:pt x="2126" y="853"/>
                    </a:lnTo>
                    <a:lnTo>
                      <a:pt x="2103" y="750"/>
                    </a:lnTo>
                    <a:lnTo>
                      <a:pt x="2069" y="648"/>
                    </a:lnTo>
                    <a:lnTo>
                      <a:pt x="2024" y="557"/>
                    </a:lnTo>
                    <a:lnTo>
                      <a:pt x="1967" y="466"/>
                    </a:lnTo>
                    <a:lnTo>
                      <a:pt x="1899" y="387"/>
                    </a:lnTo>
                    <a:lnTo>
                      <a:pt x="1830" y="307"/>
                    </a:lnTo>
                    <a:lnTo>
                      <a:pt x="1762" y="239"/>
                    </a:lnTo>
                    <a:lnTo>
                      <a:pt x="1671" y="182"/>
                    </a:lnTo>
                    <a:lnTo>
                      <a:pt x="1592" y="125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12"/>
                    </a:ln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9"/>
              <p:cNvSpPr/>
              <p:nvPr/>
            </p:nvSpPr>
            <p:spPr>
              <a:xfrm>
                <a:off x="-1405458" y="1073790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1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1"/>
                    </a:lnTo>
                    <a:lnTo>
                      <a:pt x="341" y="796"/>
                    </a:lnTo>
                    <a:lnTo>
                      <a:pt x="455" y="818"/>
                    </a:lnTo>
                    <a:lnTo>
                      <a:pt x="568" y="830"/>
                    </a:lnTo>
                    <a:lnTo>
                      <a:pt x="682" y="818"/>
                    </a:lnTo>
                    <a:lnTo>
                      <a:pt x="784" y="796"/>
                    </a:lnTo>
                    <a:lnTo>
                      <a:pt x="875" y="761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1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9"/>
              <p:cNvSpPr/>
              <p:nvPr/>
            </p:nvSpPr>
            <p:spPr>
              <a:xfrm>
                <a:off x="-1461479" y="1383332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1"/>
                    </a:moveTo>
                    <a:lnTo>
                      <a:pt x="967" y="12"/>
                    </a:lnTo>
                    <a:lnTo>
                      <a:pt x="864" y="24"/>
                    </a:lnTo>
                    <a:lnTo>
                      <a:pt x="762" y="58"/>
                    </a:lnTo>
                    <a:lnTo>
                      <a:pt x="660" y="92"/>
                    </a:lnTo>
                    <a:lnTo>
                      <a:pt x="569" y="137"/>
                    </a:lnTo>
                    <a:lnTo>
                      <a:pt x="478" y="183"/>
                    </a:lnTo>
                    <a:lnTo>
                      <a:pt x="398" y="251"/>
                    </a:lnTo>
                    <a:lnTo>
                      <a:pt x="319" y="319"/>
                    </a:lnTo>
                    <a:lnTo>
                      <a:pt x="251" y="399"/>
                    </a:lnTo>
                    <a:lnTo>
                      <a:pt x="182" y="478"/>
                    </a:lnTo>
                    <a:lnTo>
                      <a:pt x="137" y="569"/>
                    </a:lnTo>
                    <a:lnTo>
                      <a:pt x="92" y="660"/>
                    </a:lnTo>
                    <a:lnTo>
                      <a:pt x="46" y="762"/>
                    </a:lnTo>
                    <a:lnTo>
                      <a:pt x="23" y="865"/>
                    </a:lnTo>
                    <a:lnTo>
                      <a:pt x="12" y="967"/>
                    </a:lnTo>
                    <a:lnTo>
                      <a:pt x="1" y="1081"/>
                    </a:lnTo>
                    <a:lnTo>
                      <a:pt x="12" y="1183"/>
                    </a:lnTo>
                    <a:lnTo>
                      <a:pt x="23" y="1297"/>
                    </a:lnTo>
                    <a:lnTo>
                      <a:pt x="46" y="1399"/>
                    </a:lnTo>
                    <a:lnTo>
                      <a:pt x="92" y="1490"/>
                    </a:lnTo>
                    <a:lnTo>
                      <a:pt x="137" y="1592"/>
                    </a:lnTo>
                    <a:lnTo>
                      <a:pt x="182" y="1672"/>
                    </a:lnTo>
                    <a:lnTo>
                      <a:pt x="251" y="1763"/>
                    </a:lnTo>
                    <a:lnTo>
                      <a:pt x="319" y="1831"/>
                    </a:lnTo>
                    <a:lnTo>
                      <a:pt x="398" y="1910"/>
                    </a:lnTo>
                    <a:lnTo>
                      <a:pt x="478" y="1967"/>
                    </a:lnTo>
                    <a:lnTo>
                      <a:pt x="569" y="2024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6"/>
                    </a:lnTo>
                    <a:lnTo>
                      <a:pt x="967" y="2149"/>
                    </a:lnTo>
                    <a:lnTo>
                      <a:pt x="1183" y="2149"/>
                    </a:lnTo>
                    <a:lnTo>
                      <a:pt x="1296" y="2126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4"/>
                    </a:lnTo>
                    <a:lnTo>
                      <a:pt x="1671" y="1967"/>
                    </a:lnTo>
                    <a:lnTo>
                      <a:pt x="1762" y="1910"/>
                    </a:lnTo>
                    <a:lnTo>
                      <a:pt x="1830" y="1831"/>
                    </a:lnTo>
                    <a:lnTo>
                      <a:pt x="1899" y="1763"/>
                    </a:lnTo>
                    <a:lnTo>
                      <a:pt x="1967" y="1672"/>
                    </a:lnTo>
                    <a:lnTo>
                      <a:pt x="2024" y="1592"/>
                    </a:lnTo>
                    <a:lnTo>
                      <a:pt x="2069" y="1490"/>
                    </a:lnTo>
                    <a:lnTo>
                      <a:pt x="2103" y="1399"/>
                    </a:lnTo>
                    <a:lnTo>
                      <a:pt x="2126" y="1297"/>
                    </a:lnTo>
                    <a:lnTo>
                      <a:pt x="2137" y="1183"/>
                    </a:lnTo>
                    <a:lnTo>
                      <a:pt x="2149" y="1081"/>
                    </a:lnTo>
                    <a:lnTo>
                      <a:pt x="2137" y="967"/>
                    </a:lnTo>
                    <a:lnTo>
                      <a:pt x="2126" y="865"/>
                    </a:lnTo>
                    <a:lnTo>
                      <a:pt x="2103" y="762"/>
                    </a:lnTo>
                    <a:lnTo>
                      <a:pt x="2069" y="660"/>
                    </a:lnTo>
                    <a:lnTo>
                      <a:pt x="2024" y="569"/>
                    </a:lnTo>
                    <a:lnTo>
                      <a:pt x="1967" y="478"/>
                    </a:lnTo>
                    <a:lnTo>
                      <a:pt x="1899" y="399"/>
                    </a:lnTo>
                    <a:lnTo>
                      <a:pt x="1830" y="319"/>
                    </a:lnTo>
                    <a:lnTo>
                      <a:pt x="1762" y="251"/>
                    </a:lnTo>
                    <a:lnTo>
                      <a:pt x="1671" y="183"/>
                    </a:lnTo>
                    <a:lnTo>
                      <a:pt x="1592" y="137"/>
                    </a:lnTo>
                    <a:lnTo>
                      <a:pt x="1489" y="92"/>
                    </a:lnTo>
                    <a:lnTo>
                      <a:pt x="1399" y="58"/>
                    </a:lnTo>
                    <a:lnTo>
                      <a:pt x="1296" y="24"/>
                    </a:lnTo>
                    <a:lnTo>
                      <a:pt x="1183" y="12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9"/>
              <p:cNvSpPr/>
              <p:nvPr/>
            </p:nvSpPr>
            <p:spPr>
              <a:xfrm>
                <a:off x="-1405458" y="1410686"/>
                <a:ext cx="123204" cy="9092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1" extrusionOk="0">
                    <a:moveTo>
                      <a:pt x="568" y="1"/>
                    </a:moveTo>
                    <a:lnTo>
                      <a:pt x="455" y="12"/>
                    </a:lnTo>
                    <a:lnTo>
                      <a:pt x="341" y="35"/>
                    </a:lnTo>
                    <a:lnTo>
                      <a:pt x="250" y="69"/>
                    </a:lnTo>
                    <a:lnTo>
                      <a:pt x="171" y="126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501"/>
                    </a:lnTo>
                    <a:lnTo>
                      <a:pt x="46" y="581"/>
                    </a:lnTo>
                    <a:lnTo>
                      <a:pt x="102" y="649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97"/>
                    </a:lnTo>
                    <a:lnTo>
                      <a:pt x="455" y="819"/>
                    </a:lnTo>
                    <a:lnTo>
                      <a:pt x="568" y="831"/>
                    </a:lnTo>
                    <a:lnTo>
                      <a:pt x="682" y="819"/>
                    </a:lnTo>
                    <a:lnTo>
                      <a:pt x="784" y="797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49"/>
                    </a:lnTo>
                    <a:lnTo>
                      <a:pt x="1080" y="581"/>
                    </a:lnTo>
                    <a:lnTo>
                      <a:pt x="1114" y="501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26"/>
                    </a:lnTo>
                    <a:lnTo>
                      <a:pt x="875" y="69"/>
                    </a:lnTo>
                    <a:lnTo>
                      <a:pt x="784" y="35"/>
                    </a:lnTo>
                    <a:lnTo>
                      <a:pt x="682" y="12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9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9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9"/>
              <p:cNvSpPr/>
              <p:nvPr/>
            </p:nvSpPr>
            <p:spPr>
              <a:xfrm>
                <a:off x="-1522425" y="1974077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9"/>
              <p:cNvSpPr/>
              <p:nvPr/>
            </p:nvSpPr>
            <p:spPr>
              <a:xfrm>
                <a:off x="-2113056" y="2025065"/>
                <a:ext cx="1538301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14059" h="12173" extrusionOk="0">
                    <a:moveTo>
                      <a:pt x="7035" y="0"/>
                    </a:moveTo>
                    <a:lnTo>
                      <a:pt x="6672" y="12"/>
                    </a:lnTo>
                    <a:lnTo>
                      <a:pt x="6308" y="34"/>
                    </a:lnTo>
                    <a:lnTo>
                      <a:pt x="5956" y="80"/>
                    </a:lnTo>
                    <a:lnTo>
                      <a:pt x="5615" y="125"/>
                    </a:lnTo>
                    <a:lnTo>
                      <a:pt x="5274" y="194"/>
                    </a:lnTo>
                    <a:lnTo>
                      <a:pt x="4944" y="284"/>
                    </a:lnTo>
                    <a:lnTo>
                      <a:pt x="4615" y="375"/>
                    </a:lnTo>
                    <a:lnTo>
                      <a:pt x="4296" y="489"/>
                    </a:lnTo>
                    <a:lnTo>
                      <a:pt x="3978" y="603"/>
                    </a:lnTo>
                    <a:lnTo>
                      <a:pt x="3683" y="739"/>
                    </a:lnTo>
                    <a:lnTo>
                      <a:pt x="3387" y="887"/>
                    </a:lnTo>
                    <a:lnTo>
                      <a:pt x="3103" y="1046"/>
                    </a:lnTo>
                    <a:lnTo>
                      <a:pt x="2819" y="1216"/>
                    </a:lnTo>
                    <a:lnTo>
                      <a:pt x="2557" y="1398"/>
                    </a:lnTo>
                    <a:lnTo>
                      <a:pt x="2307" y="1591"/>
                    </a:lnTo>
                    <a:lnTo>
                      <a:pt x="2057" y="1785"/>
                    </a:lnTo>
                    <a:lnTo>
                      <a:pt x="1830" y="2001"/>
                    </a:lnTo>
                    <a:lnTo>
                      <a:pt x="1603" y="2217"/>
                    </a:lnTo>
                    <a:lnTo>
                      <a:pt x="1398" y="2455"/>
                    </a:lnTo>
                    <a:lnTo>
                      <a:pt x="1205" y="2694"/>
                    </a:lnTo>
                    <a:lnTo>
                      <a:pt x="1023" y="2933"/>
                    </a:lnTo>
                    <a:lnTo>
                      <a:pt x="853" y="3194"/>
                    </a:lnTo>
                    <a:lnTo>
                      <a:pt x="694" y="3455"/>
                    </a:lnTo>
                    <a:lnTo>
                      <a:pt x="557" y="3717"/>
                    </a:lnTo>
                    <a:lnTo>
                      <a:pt x="421" y="4001"/>
                    </a:lnTo>
                    <a:lnTo>
                      <a:pt x="319" y="4285"/>
                    </a:lnTo>
                    <a:lnTo>
                      <a:pt x="216" y="4569"/>
                    </a:lnTo>
                    <a:lnTo>
                      <a:pt x="148" y="4865"/>
                    </a:lnTo>
                    <a:lnTo>
                      <a:pt x="80" y="5160"/>
                    </a:lnTo>
                    <a:lnTo>
                      <a:pt x="34" y="5467"/>
                    </a:lnTo>
                    <a:lnTo>
                      <a:pt x="12" y="5774"/>
                    </a:lnTo>
                    <a:lnTo>
                      <a:pt x="0" y="6092"/>
                    </a:lnTo>
                    <a:lnTo>
                      <a:pt x="12" y="6399"/>
                    </a:lnTo>
                    <a:lnTo>
                      <a:pt x="34" y="6717"/>
                    </a:lnTo>
                    <a:lnTo>
                      <a:pt x="80" y="7013"/>
                    </a:lnTo>
                    <a:lnTo>
                      <a:pt x="148" y="7319"/>
                    </a:lnTo>
                    <a:lnTo>
                      <a:pt x="216" y="7615"/>
                    </a:lnTo>
                    <a:lnTo>
                      <a:pt x="319" y="7899"/>
                    </a:lnTo>
                    <a:lnTo>
                      <a:pt x="421" y="8183"/>
                    </a:lnTo>
                    <a:lnTo>
                      <a:pt x="557" y="8456"/>
                    </a:lnTo>
                    <a:lnTo>
                      <a:pt x="694" y="8729"/>
                    </a:lnTo>
                    <a:lnTo>
                      <a:pt x="853" y="8990"/>
                    </a:lnTo>
                    <a:lnTo>
                      <a:pt x="1023" y="9252"/>
                    </a:lnTo>
                    <a:lnTo>
                      <a:pt x="1205" y="9490"/>
                    </a:lnTo>
                    <a:lnTo>
                      <a:pt x="1398" y="9729"/>
                    </a:lnTo>
                    <a:lnTo>
                      <a:pt x="1603" y="9956"/>
                    </a:lnTo>
                    <a:lnTo>
                      <a:pt x="1830" y="10183"/>
                    </a:lnTo>
                    <a:lnTo>
                      <a:pt x="2057" y="10399"/>
                    </a:lnTo>
                    <a:lnTo>
                      <a:pt x="2307" y="10593"/>
                    </a:lnTo>
                    <a:lnTo>
                      <a:pt x="2557" y="10786"/>
                    </a:lnTo>
                    <a:lnTo>
                      <a:pt x="2819" y="10968"/>
                    </a:lnTo>
                    <a:lnTo>
                      <a:pt x="3103" y="11138"/>
                    </a:lnTo>
                    <a:lnTo>
                      <a:pt x="3387" y="11297"/>
                    </a:lnTo>
                    <a:lnTo>
                      <a:pt x="3683" y="11445"/>
                    </a:lnTo>
                    <a:lnTo>
                      <a:pt x="3978" y="11581"/>
                    </a:lnTo>
                    <a:lnTo>
                      <a:pt x="4296" y="11695"/>
                    </a:lnTo>
                    <a:lnTo>
                      <a:pt x="4615" y="11809"/>
                    </a:lnTo>
                    <a:lnTo>
                      <a:pt x="4944" y="11900"/>
                    </a:lnTo>
                    <a:lnTo>
                      <a:pt x="5274" y="11979"/>
                    </a:lnTo>
                    <a:lnTo>
                      <a:pt x="5615" y="12047"/>
                    </a:lnTo>
                    <a:lnTo>
                      <a:pt x="5956" y="12104"/>
                    </a:lnTo>
                    <a:lnTo>
                      <a:pt x="6308" y="12150"/>
                    </a:lnTo>
                    <a:lnTo>
                      <a:pt x="6672" y="12172"/>
                    </a:lnTo>
                    <a:lnTo>
                      <a:pt x="7388" y="12172"/>
                    </a:lnTo>
                    <a:lnTo>
                      <a:pt x="7751" y="12150"/>
                    </a:lnTo>
                    <a:lnTo>
                      <a:pt x="8104" y="12104"/>
                    </a:lnTo>
                    <a:lnTo>
                      <a:pt x="8445" y="12047"/>
                    </a:lnTo>
                    <a:lnTo>
                      <a:pt x="8786" y="11979"/>
                    </a:lnTo>
                    <a:lnTo>
                      <a:pt x="9126" y="11900"/>
                    </a:lnTo>
                    <a:lnTo>
                      <a:pt x="9445" y="11809"/>
                    </a:lnTo>
                    <a:lnTo>
                      <a:pt x="9763" y="11695"/>
                    </a:lnTo>
                    <a:lnTo>
                      <a:pt x="10081" y="11581"/>
                    </a:lnTo>
                    <a:lnTo>
                      <a:pt x="10377" y="11445"/>
                    </a:lnTo>
                    <a:lnTo>
                      <a:pt x="10672" y="11297"/>
                    </a:lnTo>
                    <a:lnTo>
                      <a:pt x="10956" y="11138"/>
                    </a:lnTo>
                    <a:lnTo>
                      <a:pt x="11240" y="10968"/>
                    </a:lnTo>
                    <a:lnTo>
                      <a:pt x="11502" y="10786"/>
                    </a:lnTo>
                    <a:lnTo>
                      <a:pt x="11763" y="10593"/>
                    </a:lnTo>
                    <a:lnTo>
                      <a:pt x="12002" y="10399"/>
                    </a:lnTo>
                    <a:lnTo>
                      <a:pt x="12241" y="10183"/>
                    </a:lnTo>
                    <a:lnTo>
                      <a:pt x="12456" y="9956"/>
                    </a:lnTo>
                    <a:lnTo>
                      <a:pt x="12661" y="9729"/>
                    </a:lnTo>
                    <a:lnTo>
                      <a:pt x="12866" y="9490"/>
                    </a:lnTo>
                    <a:lnTo>
                      <a:pt x="13047" y="9252"/>
                    </a:lnTo>
                    <a:lnTo>
                      <a:pt x="13218" y="8990"/>
                    </a:lnTo>
                    <a:lnTo>
                      <a:pt x="13366" y="8729"/>
                    </a:lnTo>
                    <a:lnTo>
                      <a:pt x="13513" y="8456"/>
                    </a:lnTo>
                    <a:lnTo>
                      <a:pt x="13638" y="8183"/>
                    </a:lnTo>
                    <a:lnTo>
                      <a:pt x="13741" y="7899"/>
                    </a:lnTo>
                    <a:lnTo>
                      <a:pt x="13843" y="7615"/>
                    </a:lnTo>
                    <a:lnTo>
                      <a:pt x="13923" y="7319"/>
                    </a:lnTo>
                    <a:lnTo>
                      <a:pt x="13979" y="7013"/>
                    </a:lnTo>
                    <a:lnTo>
                      <a:pt x="14025" y="6717"/>
                    </a:lnTo>
                    <a:lnTo>
                      <a:pt x="14048" y="6399"/>
                    </a:lnTo>
                    <a:lnTo>
                      <a:pt x="14059" y="6092"/>
                    </a:lnTo>
                    <a:lnTo>
                      <a:pt x="14048" y="5774"/>
                    </a:lnTo>
                    <a:lnTo>
                      <a:pt x="14025" y="5467"/>
                    </a:lnTo>
                    <a:lnTo>
                      <a:pt x="13979" y="5160"/>
                    </a:lnTo>
                    <a:lnTo>
                      <a:pt x="13923" y="4865"/>
                    </a:lnTo>
                    <a:lnTo>
                      <a:pt x="13843" y="4569"/>
                    </a:lnTo>
                    <a:lnTo>
                      <a:pt x="13741" y="4285"/>
                    </a:lnTo>
                    <a:lnTo>
                      <a:pt x="13638" y="4001"/>
                    </a:lnTo>
                    <a:lnTo>
                      <a:pt x="13513" y="3717"/>
                    </a:lnTo>
                    <a:lnTo>
                      <a:pt x="13366" y="3455"/>
                    </a:lnTo>
                    <a:lnTo>
                      <a:pt x="13218" y="3194"/>
                    </a:lnTo>
                    <a:lnTo>
                      <a:pt x="13047" y="2933"/>
                    </a:lnTo>
                    <a:lnTo>
                      <a:pt x="12866" y="2694"/>
                    </a:lnTo>
                    <a:lnTo>
                      <a:pt x="12661" y="2455"/>
                    </a:lnTo>
                    <a:lnTo>
                      <a:pt x="12456" y="2217"/>
                    </a:lnTo>
                    <a:lnTo>
                      <a:pt x="12241" y="2001"/>
                    </a:lnTo>
                    <a:lnTo>
                      <a:pt x="12002" y="1785"/>
                    </a:lnTo>
                    <a:lnTo>
                      <a:pt x="11763" y="1591"/>
                    </a:lnTo>
                    <a:lnTo>
                      <a:pt x="11502" y="1398"/>
                    </a:lnTo>
                    <a:lnTo>
                      <a:pt x="11240" y="1216"/>
                    </a:lnTo>
                    <a:lnTo>
                      <a:pt x="10956" y="1046"/>
                    </a:lnTo>
                    <a:lnTo>
                      <a:pt x="10672" y="887"/>
                    </a:lnTo>
                    <a:lnTo>
                      <a:pt x="10377" y="739"/>
                    </a:lnTo>
                    <a:lnTo>
                      <a:pt x="10081" y="603"/>
                    </a:lnTo>
                    <a:lnTo>
                      <a:pt x="9763" y="489"/>
                    </a:lnTo>
                    <a:lnTo>
                      <a:pt x="9445" y="375"/>
                    </a:lnTo>
                    <a:lnTo>
                      <a:pt x="9126" y="284"/>
                    </a:lnTo>
                    <a:lnTo>
                      <a:pt x="8786" y="194"/>
                    </a:lnTo>
                    <a:lnTo>
                      <a:pt x="8445" y="125"/>
                    </a:lnTo>
                    <a:lnTo>
                      <a:pt x="8104" y="80"/>
                    </a:lnTo>
                    <a:lnTo>
                      <a:pt x="7751" y="34"/>
                    </a:lnTo>
                    <a:lnTo>
                      <a:pt x="7388" y="12"/>
                    </a:lnTo>
                    <a:lnTo>
                      <a:pt x="70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9"/>
              <p:cNvSpPr/>
              <p:nvPr/>
            </p:nvSpPr>
            <p:spPr>
              <a:xfrm>
                <a:off x="-1747437" y="2031390"/>
                <a:ext cx="810893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2173" extrusionOk="0">
                    <a:moveTo>
                      <a:pt x="3706" y="0"/>
                    </a:moveTo>
                    <a:lnTo>
                      <a:pt x="3513" y="12"/>
                    </a:lnTo>
                    <a:lnTo>
                      <a:pt x="3331" y="34"/>
                    </a:lnTo>
                    <a:lnTo>
                      <a:pt x="3138" y="80"/>
                    </a:lnTo>
                    <a:lnTo>
                      <a:pt x="2956" y="125"/>
                    </a:lnTo>
                    <a:lnTo>
                      <a:pt x="2785" y="194"/>
                    </a:lnTo>
                    <a:lnTo>
                      <a:pt x="2603" y="284"/>
                    </a:lnTo>
                    <a:lnTo>
                      <a:pt x="2433" y="375"/>
                    </a:lnTo>
                    <a:lnTo>
                      <a:pt x="2262" y="489"/>
                    </a:lnTo>
                    <a:lnTo>
                      <a:pt x="2103" y="603"/>
                    </a:lnTo>
                    <a:lnTo>
                      <a:pt x="1944" y="739"/>
                    </a:lnTo>
                    <a:lnTo>
                      <a:pt x="1785" y="887"/>
                    </a:lnTo>
                    <a:lnTo>
                      <a:pt x="1637" y="1046"/>
                    </a:lnTo>
                    <a:lnTo>
                      <a:pt x="1490" y="1216"/>
                    </a:lnTo>
                    <a:lnTo>
                      <a:pt x="1353" y="1398"/>
                    </a:lnTo>
                    <a:lnTo>
                      <a:pt x="1217" y="1591"/>
                    </a:lnTo>
                    <a:lnTo>
                      <a:pt x="1092" y="1785"/>
                    </a:lnTo>
                    <a:lnTo>
                      <a:pt x="967" y="2001"/>
                    </a:lnTo>
                    <a:lnTo>
                      <a:pt x="853" y="2217"/>
                    </a:lnTo>
                    <a:lnTo>
                      <a:pt x="739" y="2455"/>
                    </a:lnTo>
                    <a:lnTo>
                      <a:pt x="637" y="2694"/>
                    </a:lnTo>
                    <a:lnTo>
                      <a:pt x="535" y="2933"/>
                    </a:lnTo>
                    <a:lnTo>
                      <a:pt x="444" y="3194"/>
                    </a:lnTo>
                    <a:lnTo>
                      <a:pt x="364" y="3455"/>
                    </a:lnTo>
                    <a:lnTo>
                      <a:pt x="296" y="3717"/>
                    </a:lnTo>
                    <a:lnTo>
                      <a:pt x="228" y="4001"/>
                    </a:lnTo>
                    <a:lnTo>
                      <a:pt x="171" y="4285"/>
                    </a:lnTo>
                    <a:lnTo>
                      <a:pt x="114" y="4569"/>
                    </a:lnTo>
                    <a:lnTo>
                      <a:pt x="80" y="4865"/>
                    </a:lnTo>
                    <a:lnTo>
                      <a:pt x="46" y="5160"/>
                    </a:lnTo>
                    <a:lnTo>
                      <a:pt x="23" y="5467"/>
                    </a:lnTo>
                    <a:lnTo>
                      <a:pt x="12" y="5774"/>
                    </a:lnTo>
                    <a:lnTo>
                      <a:pt x="1" y="6092"/>
                    </a:lnTo>
                    <a:lnTo>
                      <a:pt x="12" y="6399"/>
                    </a:lnTo>
                    <a:lnTo>
                      <a:pt x="23" y="6717"/>
                    </a:lnTo>
                    <a:lnTo>
                      <a:pt x="46" y="7013"/>
                    </a:lnTo>
                    <a:lnTo>
                      <a:pt x="80" y="7319"/>
                    </a:lnTo>
                    <a:lnTo>
                      <a:pt x="114" y="7615"/>
                    </a:lnTo>
                    <a:lnTo>
                      <a:pt x="171" y="7899"/>
                    </a:lnTo>
                    <a:lnTo>
                      <a:pt x="228" y="8183"/>
                    </a:lnTo>
                    <a:lnTo>
                      <a:pt x="296" y="8456"/>
                    </a:lnTo>
                    <a:lnTo>
                      <a:pt x="364" y="8729"/>
                    </a:lnTo>
                    <a:lnTo>
                      <a:pt x="444" y="8990"/>
                    </a:lnTo>
                    <a:lnTo>
                      <a:pt x="535" y="9252"/>
                    </a:lnTo>
                    <a:lnTo>
                      <a:pt x="637" y="9490"/>
                    </a:lnTo>
                    <a:lnTo>
                      <a:pt x="739" y="9729"/>
                    </a:lnTo>
                    <a:lnTo>
                      <a:pt x="853" y="9956"/>
                    </a:lnTo>
                    <a:lnTo>
                      <a:pt x="967" y="10183"/>
                    </a:lnTo>
                    <a:lnTo>
                      <a:pt x="1092" y="10399"/>
                    </a:lnTo>
                    <a:lnTo>
                      <a:pt x="1217" y="10593"/>
                    </a:lnTo>
                    <a:lnTo>
                      <a:pt x="1353" y="10786"/>
                    </a:lnTo>
                    <a:lnTo>
                      <a:pt x="1490" y="10968"/>
                    </a:lnTo>
                    <a:lnTo>
                      <a:pt x="1637" y="11138"/>
                    </a:lnTo>
                    <a:lnTo>
                      <a:pt x="1785" y="11297"/>
                    </a:lnTo>
                    <a:lnTo>
                      <a:pt x="1944" y="11445"/>
                    </a:lnTo>
                    <a:lnTo>
                      <a:pt x="2103" y="11581"/>
                    </a:lnTo>
                    <a:lnTo>
                      <a:pt x="2262" y="11695"/>
                    </a:lnTo>
                    <a:lnTo>
                      <a:pt x="2433" y="11809"/>
                    </a:lnTo>
                    <a:lnTo>
                      <a:pt x="2603" y="11900"/>
                    </a:lnTo>
                    <a:lnTo>
                      <a:pt x="2785" y="11979"/>
                    </a:lnTo>
                    <a:lnTo>
                      <a:pt x="2956" y="12047"/>
                    </a:lnTo>
                    <a:lnTo>
                      <a:pt x="3138" y="12104"/>
                    </a:lnTo>
                    <a:lnTo>
                      <a:pt x="3331" y="12150"/>
                    </a:lnTo>
                    <a:lnTo>
                      <a:pt x="3513" y="12172"/>
                    </a:lnTo>
                    <a:lnTo>
                      <a:pt x="3899" y="12172"/>
                    </a:lnTo>
                    <a:lnTo>
                      <a:pt x="4081" y="12150"/>
                    </a:lnTo>
                    <a:lnTo>
                      <a:pt x="4274" y="12104"/>
                    </a:lnTo>
                    <a:lnTo>
                      <a:pt x="4456" y="12047"/>
                    </a:lnTo>
                    <a:lnTo>
                      <a:pt x="4638" y="11979"/>
                    </a:lnTo>
                    <a:lnTo>
                      <a:pt x="4808" y="11900"/>
                    </a:lnTo>
                    <a:lnTo>
                      <a:pt x="4979" y="11809"/>
                    </a:lnTo>
                    <a:lnTo>
                      <a:pt x="5149" y="11695"/>
                    </a:lnTo>
                    <a:lnTo>
                      <a:pt x="5308" y="11581"/>
                    </a:lnTo>
                    <a:lnTo>
                      <a:pt x="5479" y="11445"/>
                    </a:lnTo>
                    <a:lnTo>
                      <a:pt x="5626" y="11297"/>
                    </a:lnTo>
                    <a:lnTo>
                      <a:pt x="5774" y="11138"/>
                    </a:lnTo>
                    <a:lnTo>
                      <a:pt x="5922" y="10968"/>
                    </a:lnTo>
                    <a:lnTo>
                      <a:pt x="6070" y="10786"/>
                    </a:lnTo>
                    <a:lnTo>
                      <a:pt x="6195" y="10593"/>
                    </a:lnTo>
                    <a:lnTo>
                      <a:pt x="6331" y="10399"/>
                    </a:lnTo>
                    <a:lnTo>
                      <a:pt x="6445" y="10183"/>
                    </a:lnTo>
                    <a:lnTo>
                      <a:pt x="6570" y="9956"/>
                    </a:lnTo>
                    <a:lnTo>
                      <a:pt x="6672" y="9729"/>
                    </a:lnTo>
                    <a:lnTo>
                      <a:pt x="6774" y="9490"/>
                    </a:lnTo>
                    <a:lnTo>
                      <a:pt x="6877" y="9252"/>
                    </a:lnTo>
                    <a:lnTo>
                      <a:pt x="6968" y="8990"/>
                    </a:lnTo>
                    <a:lnTo>
                      <a:pt x="7047" y="8729"/>
                    </a:lnTo>
                    <a:lnTo>
                      <a:pt x="7127" y="8456"/>
                    </a:lnTo>
                    <a:lnTo>
                      <a:pt x="7183" y="8183"/>
                    </a:lnTo>
                    <a:lnTo>
                      <a:pt x="7240" y="7899"/>
                    </a:lnTo>
                    <a:lnTo>
                      <a:pt x="7297" y="7615"/>
                    </a:lnTo>
                    <a:lnTo>
                      <a:pt x="7343" y="7319"/>
                    </a:lnTo>
                    <a:lnTo>
                      <a:pt x="7365" y="7013"/>
                    </a:lnTo>
                    <a:lnTo>
                      <a:pt x="7388" y="6717"/>
                    </a:lnTo>
                    <a:lnTo>
                      <a:pt x="7411" y="6399"/>
                    </a:lnTo>
                    <a:lnTo>
                      <a:pt x="7411" y="6092"/>
                    </a:lnTo>
                    <a:lnTo>
                      <a:pt x="7411" y="5774"/>
                    </a:lnTo>
                    <a:lnTo>
                      <a:pt x="7388" y="5467"/>
                    </a:lnTo>
                    <a:lnTo>
                      <a:pt x="7365" y="5160"/>
                    </a:lnTo>
                    <a:lnTo>
                      <a:pt x="7343" y="4865"/>
                    </a:lnTo>
                    <a:lnTo>
                      <a:pt x="7297" y="4569"/>
                    </a:lnTo>
                    <a:lnTo>
                      <a:pt x="7240" y="4285"/>
                    </a:lnTo>
                    <a:lnTo>
                      <a:pt x="7183" y="4001"/>
                    </a:lnTo>
                    <a:lnTo>
                      <a:pt x="7127" y="3717"/>
                    </a:lnTo>
                    <a:lnTo>
                      <a:pt x="7047" y="3455"/>
                    </a:lnTo>
                    <a:lnTo>
                      <a:pt x="6968" y="3194"/>
                    </a:lnTo>
                    <a:lnTo>
                      <a:pt x="6877" y="2933"/>
                    </a:lnTo>
                    <a:lnTo>
                      <a:pt x="6774" y="2694"/>
                    </a:lnTo>
                    <a:lnTo>
                      <a:pt x="6672" y="2455"/>
                    </a:lnTo>
                    <a:lnTo>
                      <a:pt x="6570" y="2217"/>
                    </a:lnTo>
                    <a:lnTo>
                      <a:pt x="6445" y="2001"/>
                    </a:lnTo>
                    <a:lnTo>
                      <a:pt x="6331" y="1785"/>
                    </a:lnTo>
                    <a:lnTo>
                      <a:pt x="6195" y="1591"/>
                    </a:lnTo>
                    <a:lnTo>
                      <a:pt x="6070" y="1398"/>
                    </a:lnTo>
                    <a:lnTo>
                      <a:pt x="5922" y="1216"/>
                    </a:lnTo>
                    <a:lnTo>
                      <a:pt x="5774" y="1046"/>
                    </a:lnTo>
                    <a:lnTo>
                      <a:pt x="5626" y="887"/>
                    </a:lnTo>
                    <a:lnTo>
                      <a:pt x="5479" y="739"/>
                    </a:lnTo>
                    <a:lnTo>
                      <a:pt x="5308" y="603"/>
                    </a:lnTo>
                    <a:lnTo>
                      <a:pt x="5149" y="489"/>
                    </a:lnTo>
                    <a:lnTo>
                      <a:pt x="4979" y="375"/>
                    </a:lnTo>
                    <a:lnTo>
                      <a:pt x="4808" y="284"/>
                    </a:lnTo>
                    <a:lnTo>
                      <a:pt x="4638" y="194"/>
                    </a:lnTo>
                    <a:lnTo>
                      <a:pt x="4456" y="125"/>
                    </a:lnTo>
                    <a:lnTo>
                      <a:pt x="4274" y="80"/>
                    </a:lnTo>
                    <a:lnTo>
                      <a:pt x="4081" y="34"/>
                    </a:lnTo>
                    <a:lnTo>
                      <a:pt x="3899" y="12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9"/>
              <p:cNvSpPr/>
              <p:nvPr/>
            </p:nvSpPr>
            <p:spPr>
              <a:xfrm>
                <a:off x="-1825837" y="2160634"/>
                <a:ext cx="961342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8786" h="864" extrusionOk="0">
                    <a:moveTo>
                      <a:pt x="8649" y="0"/>
                    </a:moveTo>
                    <a:lnTo>
                      <a:pt x="7195" y="716"/>
                    </a:lnTo>
                    <a:lnTo>
                      <a:pt x="1717" y="716"/>
                    </a:lnTo>
                    <a:lnTo>
                      <a:pt x="137" y="23"/>
                    </a:lnTo>
                    <a:lnTo>
                      <a:pt x="1" y="114"/>
                    </a:lnTo>
                    <a:lnTo>
                      <a:pt x="1671" y="853"/>
                    </a:lnTo>
                    <a:lnTo>
                      <a:pt x="7229" y="864"/>
                    </a:lnTo>
                    <a:lnTo>
                      <a:pt x="8786" y="91"/>
                    </a:lnTo>
                    <a:lnTo>
                      <a:pt x="8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9"/>
              <p:cNvSpPr/>
              <p:nvPr/>
            </p:nvSpPr>
            <p:spPr>
              <a:xfrm>
                <a:off x="-2011080" y="2348394"/>
                <a:ext cx="1338176" cy="156795"/>
              </a:xfrm>
              <a:custGeom>
                <a:avLst/>
                <a:gdLst/>
                <a:ahLst/>
                <a:cxnLst/>
                <a:rect l="l" t="t" r="r" b="b"/>
                <a:pathLst>
                  <a:path w="12230" h="1433" extrusionOk="0">
                    <a:moveTo>
                      <a:pt x="80" y="0"/>
                    </a:moveTo>
                    <a:lnTo>
                      <a:pt x="0" y="114"/>
                    </a:lnTo>
                    <a:lnTo>
                      <a:pt x="2591" y="1432"/>
                    </a:lnTo>
                    <a:lnTo>
                      <a:pt x="9706" y="1432"/>
                    </a:lnTo>
                    <a:lnTo>
                      <a:pt x="12229" y="159"/>
                    </a:lnTo>
                    <a:lnTo>
                      <a:pt x="12150" y="46"/>
                    </a:lnTo>
                    <a:lnTo>
                      <a:pt x="9683" y="1285"/>
                    </a:lnTo>
                    <a:lnTo>
                      <a:pt x="2626" y="1285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9"/>
              <p:cNvSpPr/>
              <p:nvPr/>
            </p:nvSpPr>
            <p:spPr>
              <a:xfrm>
                <a:off x="-2111852" y="2718991"/>
                <a:ext cx="1537097" cy="123204"/>
              </a:xfrm>
              <a:custGeom>
                <a:avLst/>
                <a:gdLst/>
                <a:ahLst/>
                <a:cxnLst/>
                <a:rect l="l" t="t" r="r" b="b"/>
                <a:pathLst>
                  <a:path w="14048" h="1126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3433" y="1125"/>
                    </a:lnTo>
                    <a:lnTo>
                      <a:pt x="10695" y="1125"/>
                    </a:lnTo>
                    <a:lnTo>
                      <a:pt x="14037" y="159"/>
                    </a:lnTo>
                    <a:lnTo>
                      <a:pt x="14048" y="11"/>
                    </a:lnTo>
                    <a:lnTo>
                      <a:pt x="14048" y="11"/>
                    </a:lnTo>
                    <a:lnTo>
                      <a:pt x="10684" y="989"/>
                    </a:lnTo>
                    <a:lnTo>
                      <a:pt x="3467" y="9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9"/>
              <p:cNvSpPr/>
              <p:nvPr/>
            </p:nvSpPr>
            <p:spPr>
              <a:xfrm>
                <a:off x="-2008673" y="3027330"/>
                <a:ext cx="1328219" cy="99570"/>
              </a:xfrm>
              <a:custGeom>
                <a:avLst/>
                <a:gdLst/>
                <a:ahLst/>
                <a:cxnLst/>
                <a:rect l="l" t="t" r="r" b="b"/>
                <a:pathLst>
                  <a:path w="12139" h="910" extrusionOk="0">
                    <a:moveTo>
                      <a:pt x="1" y="1"/>
                    </a:moveTo>
                    <a:lnTo>
                      <a:pt x="126" y="171"/>
                    </a:lnTo>
                    <a:lnTo>
                      <a:pt x="3274" y="910"/>
                    </a:lnTo>
                    <a:lnTo>
                      <a:pt x="8979" y="910"/>
                    </a:lnTo>
                    <a:lnTo>
                      <a:pt x="12025" y="182"/>
                    </a:lnTo>
                    <a:lnTo>
                      <a:pt x="12139" y="12"/>
                    </a:lnTo>
                    <a:lnTo>
                      <a:pt x="12139" y="12"/>
                    </a:lnTo>
                    <a:lnTo>
                      <a:pt x="8957" y="773"/>
                    </a:lnTo>
                    <a:lnTo>
                      <a:pt x="3297" y="7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9"/>
              <p:cNvSpPr/>
              <p:nvPr/>
            </p:nvSpPr>
            <p:spPr>
              <a:xfrm>
                <a:off x="-1522425" y="3339498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9"/>
              <p:cNvSpPr/>
              <p:nvPr/>
            </p:nvSpPr>
            <p:spPr>
              <a:xfrm>
                <a:off x="-151870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9"/>
              <p:cNvSpPr/>
              <p:nvPr/>
            </p:nvSpPr>
            <p:spPr>
              <a:xfrm>
                <a:off x="-150130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1" y="4149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29"/>
              <p:cNvSpPr/>
              <p:nvPr/>
            </p:nvSpPr>
            <p:spPr>
              <a:xfrm>
                <a:off x="-148511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29"/>
              <p:cNvSpPr/>
              <p:nvPr/>
            </p:nvSpPr>
            <p:spPr>
              <a:xfrm>
                <a:off x="-1467716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9"/>
              <p:cNvSpPr/>
              <p:nvPr/>
            </p:nvSpPr>
            <p:spPr>
              <a:xfrm>
                <a:off x="-145031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9"/>
              <p:cNvSpPr/>
              <p:nvPr/>
            </p:nvSpPr>
            <p:spPr>
              <a:xfrm>
                <a:off x="-143412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9"/>
              <p:cNvSpPr/>
              <p:nvPr/>
            </p:nvSpPr>
            <p:spPr>
              <a:xfrm>
                <a:off x="-1416728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9"/>
              <p:cNvSpPr/>
              <p:nvPr/>
            </p:nvSpPr>
            <p:spPr>
              <a:xfrm>
                <a:off x="-139933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9"/>
              <p:cNvSpPr/>
              <p:nvPr/>
            </p:nvSpPr>
            <p:spPr>
              <a:xfrm>
                <a:off x="-138313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9"/>
              <p:cNvSpPr/>
              <p:nvPr/>
            </p:nvSpPr>
            <p:spPr>
              <a:xfrm>
                <a:off x="-1365740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9"/>
              <p:cNvSpPr/>
              <p:nvPr/>
            </p:nvSpPr>
            <p:spPr>
              <a:xfrm>
                <a:off x="-1348343" y="3397927"/>
                <a:ext cx="7659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9"/>
              <p:cNvSpPr/>
              <p:nvPr/>
            </p:nvSpPr>
            <p:spPr>
              <a:xfrm>
                <a:off x="-133214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9"/>
              <p:cNvSpPr/>
              <p:nvPr/>
            </p:nvSpPr>
            <p:spPr>
              <a:xfrm>
                <a:off x="-131475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9"/>
              <p:cNvSpPr/>
              <p:nvPr/>
            </p:nvSpPr>
            <p:spPr>
              <a:xfrm>
                <a:off x="-1297354" y="3397927"/>
                <a:ext cx="7550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9"/>
              <p:cNvSpPr/>
              <p:nvPr/>
            </p:nvSpPr>
            <p:spPr>
              <a:xfrm>
                <a:off x="-128116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9"/>
              <p:cNvSpPr/>
              <p:nvPr/>
            </p:nvSpPr>
            <p:spPr>
              <a:xfrm>
                <a:off x="-126376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9"/>
              <p:cNvSpPr/>
              <p:nvPr/>
            </p:nvSpPr>
            <p:spPr>
              <a:xfrm>
                <a:off x="-1247570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9"/>
              <p:cNvSpPr/>
              <p:nvPr/>
            </p:nvSpPr>
            <p:spPr>
              <a:xfrm>
                <a:off x="-123017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9"/>
              <p:cNvSpPr/>
              <p:nvPr/>
            </p:nvSpPr>
            <p:spPr>
              <a:xfrm>
                <a:off x="-121277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9"/>
              <p:cNvSpPr/>
              <p:nvPr/>
            </p:nvSpPr>
            <p:spPr>
              <a:xfrm>
                <a:off x="-1196582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9"/>
              <p:cNvSpPr/>
              <p:nvPr/>
            </p:nvSpPr>
            <p:spPr>
              <a:xfrm>
                <a:off x="-117918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5" name="Google Shape;2975;p29"/>
            <p:cNvGrpSpPr/>
            <p:nvPr/>
          </p:nvGrpSpPr>
          <p:grpSpPr>
            <a:xfrm>
              <a:off x="8286945" y="-10"/>
              <a:ext cx="753460" cy="2037433"/>
              <a:chOff x="-2113056" y="-307825"/>
              <a:chExt cx="1538301" cy="4159725"/>
            </a:xfrm>
          </p:grpSpPr>
          <p:sp>
            <p:nvSpPr>
              <p:cNvPr id="2976" name="Google Shape;2976;p29"/>
              <p:cNvSpPr/>
              <p:nvPr/>
            </p:nvSpPr>
            <p:spPr>
              <a:xfrm>
                <a:off x="-1350750" y="-307825"/>
                <a:ext cx="13787" cy="2243496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0504" extrusionOk="0">
                    <a:moveTo>
                      <a:pt x="0" y="0"/>
                    </a:moveTo>
                    <a:lnTo>
                      <a:pt x="0" y="20503"/>
                    </a:lnTo>
                    <a:lnTo>
                      <a:pt x="125" y="20503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9"/>
              <p:cNvSpPr/>
              <p:nvPr/>
            </p:nvSpPr>
            <p:spPr>
              <a:xfrm>
                <a:off x="-1461479" y="-15571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0"/>
                    </a:moveTo>
                    <a:lnTo>
                      <a:pt x="967" y="12"/>
                    </a:lnTo>
                    <a:lnTo>
                      <a:pt x="864" y="23"/>
                    </a:lnTo>
                    <a:lnTo>
                      <a:pt x="762" y="57"/>
                    </a:lnTo>
                    <a:lnTo>
                      <a:pt x="660" y="91"/>
                    </a:lnTo>
                    <a:lnTo>
                      <a:pt x="569" y="137"/>
                    </a:lnTo>
                    <a:lnTo>
                      <a:pt x="478" y="193"/>
                    </a:lnTo>
                    <a:lnTo>
                      <a:pt x="398" y="250"/>
                    </a:lnTo>
                    <a:lnTo>
                      <a:pt x="319" y="318"/>
                    </a:lnTo>
                    <a:lnTo>
                      <a:pt x="251" y="398"/>
                    </a:lnTo>
                    <a:lnTo>
                      <a:pt x="182" y="478"/>
                    </a:lnTo>
                    <a:lnTo>
                      <a:pt x="137" y="568"/>
                    </a:lnTo>
                    <a:lnTo>
                      <a:pt x="92" y="659"/>
                    </a:lnTo>
                    <a:lnTo>
                      <a:pt x="46" y="762"/>
                    </a:lnTo>
                    <a:lnTo>
                      <a:pt x="23" y="864"/>
                    </a:lnTo>
                    <a:lnTo>
                      <a:pt x="12" y="966"/>
                    </a:lnTo>
                    <a:lnTo>
                      <a:pt x="1" y="1080"/>
                    </a:lnTo>
                    <a:lnTo>
                      <a:pt x="12" y="1194"/>
                    </a:lnTo>
                    <a:lnTo>
                      <a:pt x="23" y="1296"/>
                    </a:lnTo>
                    <a:lnTo>
                      <a:pt x="46" y="1398"/>
                    </a:lnTo>
                    <a:lnTo>
                      <a:pt x="92" y="1500"/>
                    </a:lnTo>
                    <a:lnTo>
                      <a:pt x="137" y="1591"/>
                    </a:lnTo>
                    <a:lnTo>
                      <a:pt x="182" y="1682"/>
                    </a:lnTo>
                    <a:lnTo>
                      <a:pt x="251" y="1762"/>
                    </a:lnTo>
                    <a:lnTo>
                      <a:pt x="319" y="1841"/>
                    </a:lnTo>
                    <a:lnTo>
                      <a:pt x="398" y="1910"/>
                    </a:lnTo>
                    <a:lnTo>
                      <a:pt x="478" y="1966"/>
                    </a:lnTo>
                    <a:lnTo>
                      <a:pt x="569" y="2023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5"/>
                    </a:lnTo>
                    <a:lnTo>
                      <a:pt x="967" y="2148"/>
                    </a:lnTo>
                    <a:lnTo>
                      <a:pt x="1183" y="2148"/>
                    </a:lnTo>
                    <a:lnTo>
                      <a:pt x="1296" y="2125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3"/>
                    </a:lnTo>
                    <a:lnTo>
                      <a:pt x="1671" y="1966"/>
                    </a:lnTo>
                    <a:lnTo>
                      <a:pt x="1762" y="1910"/>
                    </a:lnTo>
                    <a:lnTo>
                      <a:pt x="1830" y="1841"/>
                    </a:lnTo>
                    <a:lnTo>
                      <a:pt x="1899" y="1762"/>
                    </a:lnTo>
                    <a:lnTo>
                      <a:pt x="1967" y="1682"/>
                    </a:lnTo>
                    <a:lnTo>
                      <a:pt x="2024" y="1591"/>
                    </a:lnTo>
                    <a:lnTo>
                      <a:pt x="2069" y="1500"/>
                    </a:lnTo>
                    <a:lnTo>
                      <a:pt x="2103" y="1398"/>
                    </a:lnTo>
                    <a:lnTo>
                      <a:pt x="2126" y="1296"/>
                    </a:lnTo>
                    <a:lnTo>
                      <a:pt x="2137" y="1194"/>
                    </a:lnTo>
                    <a:lnTo>
                      <a:pt x="2149" y="1080"/>
                    </a:lnTo>
                    <a:lnTo>
                      <a:pt x="2137" y="966"/>
                    </a:lnTo>
                    <a:lnTo>
                      <a:pt x="2126" y="864"/>
                    </a:lnTo>
                    <a:lnTo>
                      <a:pt x="2103" y="762"/>
                    </a:lnTo>
                    <a:lnTo>
                      <a:pt x="2069" y="659"/>
                    </a:lnTo>
                    <a:lnTo>
                      <a:pt x="2024" y="568"/>
                    </a:lnTo>
                    <a:lnTo>
                      <a:pt x="1967" y="478"/>
                    </a:lnTo>
                    <a:lnTo>
                      <a:pt x="1899" y="398"/>
                    </a:lnTo>
                    <a:lnTo>
                      <a:pt x="1830" y="318"/>
                    </a:lnTo>
                    <a:lnTo>
                      <a:pt x="1762" y="250"/>
                    </a:lnTo>
                    <a:lnTo>
                      <a:pt x="1671" y="193"/>
                    </a:lnTo>
                    <a:lnTo>
                      <a:pt x="1592" y="137"/>
                    </a:lnTo>
                    <a:lnTo>
                      <a:pt x="1489" y="91"/>
                    </a:lnTo>
                    <a:lnTo>
                      <a:pt x="1399" y="57"/>
                    </a:lnTo>
                    <a:lnTo>
                      <a:pt x="1296" y="23"/>
                    </a:lnTo>
                    <a:lnTo>
                      <a:pt x="1183" y="12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9"/>
              <p:cNvSpPr/>
              <p:nvPr/>
            </p:nvSpPr>
            <p:spPr>
              <a:xfrm>
                <a:off x="-1405458" y="11784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2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2"/>
                    </a:lnTo>
                    <a:lnTo>
                      <a:pt x="341" y="796"/>
                    </a:lnTo>
                    <a:lnTo>
                      <a:pt x="455" y="819"/>
                    </a:lnTo>
                    <a:lnTo>
                      <a:pt x="568" y="830"/>
                    </a:lnTo>
                    <a:lnTo>
                      <a:pt x="682" y="819"/>
                    </a:lnTo>
                    <a:lnTo>
                      <a:pt x="784" y="796"/>
                    </a:lnTo>
                    <a:lnTo>
                      <a:pt x="875" y="762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9"/>
              <p:cNvSpPr/>
              <p:nvPr/>
            </p:nvSpPr>
            <p:spPr>
              <a:xfrm>
                <a:off x="-1461479" y="313885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967" y="1"/>
                    </a:moveTo>
                    <a:lnTo>
                      <a:pt x="864" y="24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6"/>
                    </a:lnTo>
                    <a:lnTo>
                      <a:pt x="478" y="183"/>
                    </a:lnTo>
                    <a:lnTo>
                      <a:pt x="398" y="240"/>
                    </a:lnTo>
                    <a:lnTo>
                      <a:pt x="319" y="308"/>
                    </a:lnTo>
                    <a:lnTo>
                      <a:pt x="251" y="387"/>
                    </a:lnTo>
                    <a:lnTo>
                      <a:pt x="182" y="467"/>
                    </a:lnTo>
                    <a:lnTo>
                      <a:pt x="137" y="558"/>
                    </a:lnTo>
                    <a:lnTo>
                      <a:pt x="92" y="649"/>
                    </a:lnTo>
                    <a:lnTo>
                      <a:pt x="46" y="751"/>
                    </a:lnTo>
                    <a:lnTo>
                      <a:pt x="23" y="853"/>
                    </a:lnTo>
                    <a:lnTo>
                      <a:pt x="12" y="967"/>
                    </a:lnTo>
                    <a:lnTo>
                      <a:pt x="1" y="1069"/>
                    </a:lnTo>
                    <a:lnTo>
                      <a:pt x="12" y="1183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90"/>
                    </a:lnTo>
                    <a:lnTo>
                      <a:pt x="137" y="1581"/>
                    </a:lnTo>
                    <a:lnTo>
                      <a:pt x="182" y="1672"/>
                    </a:lnTo>
                    <a:lnTo>
                      <a:pt x="251" y="1751"/>
                    </a:lnTo>
                    <a:lnTo>
                      <a:pt x="319" y="1831"/>
                    </a:lnTo>
                    <a:lnTo>
                      <a:pt x="398" y="1899"/>
                    </a:lnTo>
                    <a:lnTo>
                      <a:pt x="478" y="1956"/>
                    </a:lnTo>
                    <a:lnTo>
                      <a:pt x="569" y="2013"/>
                    </a:lnTo>
                    <a:lnTo>
                      <a:pt x="660" y="2058"/>
                    </a:lnTo>
                    <a:lnTo>
                      <a:pt x="762" y="2092"/>
                    </a:lnTo>
                    <a:lnTo>
                      <a:pt x="864" y="2126"/>
                    </a:lnTo>
                    <a:lnTo>
                      <a:pt x="967" y="2138"/>
                    </a:lnTo>
                    <a:lnTo>
                      <a:pt x="1080" y="2149"/>
                    </a:lnTo>
                    <a:lnTo>
                      <a:pt x="1183" y="2138"/>
                    </a:lnTo>
                    <a:lnTo>
                      <a:pt x="1296" y="2126"/>
                    </a:lnTo>
                    <a:lnTo>
                      <a:pt x="1399" y="2092"/>
                    </a:lnTo>
                    <a:lnTo>
                      <a:pt x="1489" y="2058"/>
                    </a:lnTo>
                    <a:lnTo>
                      <a:pt x="1592" y="2013"/>
                    </a:lnTo>
                    <a:lnTo>
                      <a:pt x="1671" y="1956"/>
                    </a:lnTo>
                    <a:lnTo>
                      <a:pt x="1762" y="1899"/>
                    </a:lnTo>
                    <a:lnTo>
                      <a:pt x="1830" y="1831"/>
                    </a:lnTo>
                    <a:lnTo>
                      <a:pt x="1899" y="1751"/>
                    </a:lnTo>
                    <a:lnTo>
                      <a:pt x="1967" y="1672"/>
                    </a:lnTo>
                    <a:lnTo>
                      <a:pt x="2024" y="1581"/>
                    </a:lnTo>
                    <a:lnTo>
                      <a:pt x="2069" y="1490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3"/>
                    </a:lnTo>
                    <a:lnTo>
                      <a:pt x="2149" y="1069"/>
                    </a:lnTo>
                    <a:lnTo>
                      <a:pt x="2137" y="967"/>
                    </a:lnTo>
                    <a:lnTo>
                      <a:pt x="2126" y="853"/>
                    </a:lnTo>
                    <a:lnTo>
                      <a:pt x="2103" y="751"/>
                    </a:lnTo>
                    <a:lnTo>
                      <a:pt x="2069" y="649"/>
                    </a:lnTo>
                    <a:lnTo>
                      <a:pt x="2024" y="558"/>
                    </a:lnTo>
                    <a:lnTo>
                      <a:pt x="1967" y="467"/>
                    </a:lnTo>
                    <a:lnTo>
                      <a:pt x="1899" y="387"/>
                    </a:lnTo>
                    <a:lnTo>
                      <a:pt x="1830" y="308"/>
                    </a:lnTo>
                    <a:lnTo>
                      <a:pt x="1762" y="240"/>
                    </a:lnTo>
                    <a:lnTo>
                      <a:pt x="1671" y="183"/>
                    </a:lnTo>
                    <a:lnTo>
                      <a:pt x="1592" y="126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24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9"/>
              <p:cNvSpPr/>
              <p:nvPr/>
            </p:nvSpPr>
            <p:spPr>
              <a:xfrm>
                <a:off x="-1405458" y="341240"/>
                <a:ext cx="123204" cy="8972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20" extrusionOk="0">
                    <a:moveTo>
                      <a:pt x="455" y="1"/>
                    </a:moveTo>
                    <a:lnTo>
                      <a:pt x="341" y="24"/>
                    </a:lnTo>
                    <a:lnTo>
                      <a:pt x="250" y="69"/>
                    </a:lnTo>
                    <a:lnTo>
                      <a:pt x="171" y="115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490"/>
                    </a:lnTo>
                    <a:lnTo>
                      <a:pt x="46" y="569"/>
                    </a:lnTo>
                    <a:lnTo>
                      <a:pt x="102" y="637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85"/>
                    </a:lnTo>
                    <a:lnTo>
                      <a:pt x="455" y="808"/>
                    </a:lnTo>
                    <a:lnTo>
                      <a:pt x="568" y="819"/>
                    </a:lnTo>
                    <a:lnTo>
                      <a:pt x="682" y="808"/>
                    </a:lnTo>
                    <a:lnTo>
                      <a:pt x="784" y="785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37"/>
                    </a:lnTo>
                    <a:lnTo>
                      <a:pt x="1080" y="569"/>
                    </a:lnTo>
                    <a:lnTo>
                      <a:pt x="1114" y="490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15"/>
                    </a:lnTo>
                    <a:lnTo>
                      <a:pt x="875" y="69"/>
                    </a:lnTo>
                    <a:lnTo>
                      <a:pt x="784" y="24"/>
                    </a:lnTo>
                    <a:lnTo>
                      <a:pt x="682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9"/>
              <p:cNvSpPr/>
              <p:nvPr/>
            </p:nvSpPr>
            <p:spPr>
              <a:xfrm>
                <a:off x="-1461479" y="1047639"/>
                <a:ext cx="235138" cy="2338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37" extrusionOk="0">
                    <a:moveTo>
                      <a:pt x="967" y="0"/>
                    </a:moveTo>
                    <a:lnTo>
                      <a:pt x="864" y="12"/>
                    </a:lnTo>
                    <a:lnTo>
                      <a:pt x="762" y="46"/>
                    </a:lnTo>
                    <a:lnTo>
                      <a:pt x="660" y="80"/>
                    </a:lnTo>
                    <a:lnTo>
                      <a:pt x="569" y="125"/>
                    </a:lnTo>
                    <a:lnTo>
                      <a:pt x="478" y="182"/>
                    </a:lnTo>
                    <a:lnTo>
                      <a:pt x="398" y="239"/>
                    </a:lnTo>
                    <a:lnTo>
                      <a:pt x="319" y="307"/>
                    </a:lnTo>
                    <a:lnTo>
                      <a:pt x="251" y="387"/>
                    </a:lnTo>
                    <a:lnTo>
                      <a:pt x="182" y="466"/>
                    </a:lnTo>
                    <a:lnTo>
                      <a:pt x="137" y="557"/>
                    </a:lnTo>
                    <a:lnTo>
                      <a:pt x="92" y="648"/>
                    </a:lnTo>
                    <a:lnTo>
                      <a:pt x="46" y="750"/>
                    </a:lnTo>
                    <a:lnTo>
                      <a:pt x="23" y="853"/>
                    </a:lnTo>
                    <a:lnTo>
                      <a:pt x="12" y="955"/>
                    </a:lnTo>
                    <a:lnTo>
                      <a:pt x="1" y="1069"/>
                    </a:lnTo>
                    <a:lnTo>
                      <a:pt x="12" y="1182"/>
                    </a:lnTo>
                    <a:lnTo>
                      <a:pt x="23" y="1285"/>
                    </a:lnTo>
                    <a:lnTo>
                      <a:pt x="46" y="1387"/>
                    </a:lnTo>
                    <a:lnTo>
                      <a:pt x="92" y="1489"/>
                    </a:lnTo>
                    <a:lnTo>
                      <a:pt x="137" y="1580"/>
                    </a:lnTo>
                    <a:lnTo>
                      <a:pt x="182" y="1671"/>
                    </a:lnTo>
                    <a:lnTo>
                      <a:pt x="251" y="1751"/>
                    </a:lnTo>
                    <a:lnTo>
                      <a:pt x="319" y="1830"/>
                    </a:lnTo>
                    <a:lnTo>
                      <a:pt x="398" y="1898"/>
                    </a:lnTo>
                    <a:lnTo>
                      <a:pt x="478" y="1955"/>
                    </a:lnTo>
                    <a:lnTo>
                      <a:pt x="569" y="2012"/>
                    </a:lnTo>
                    <a:lnTo>
                      <a:pt x="660" y="2057"/>
                    </a:lnTo>
                    <a:lnTo>
                      <a:pt x="762" y="2092"/>
                    </a:lnTo>
                    <a:lnTo>
                      <a:pt x="864" y="2114"/>
                    </a:lnTo>
                    <a:lnTo>
                      <a:pt x="967" y="2137"/>
                    </a:lnTo>
                    <a:lnTo>
                      <a:pt x="1183" y="2137"/>
                    </a:lnTo>
                    <a:lnTo>
                      <a:pt x="1296" y="2114"/>
                    </a:lnTo>
                    <a:lnTo>
                      <a:pt x="1399" y="2092"/>
                    </a:lnTo>
                    <a:lnTo>
                      <a:pt x="1489" y="2057"/>
                    </a:lnTo>
                    <a:lnTo>
                      <a:pt x="1592" y="2012"/>
                    </a:lnTo>
                    <a:lnTo>
                      <a:pt x="1671" y="1955"/>
                    </a:lnTo>
                    <a:lnTo>
                      <a:pt x="1762" y="1898"/>
                    </a:lnTo>
                    <a:lnTo>
                      <a:pt x="1830" y="1830"/>
                    </a:lnTo>
                    <a:lnTo>
                      <a:pt x="1899" y="1751"/>
                    </a:lnTo>
                    <a:lnTo>
                      <a:pt x="1967" y="1671"/>
                    </a:lnTo>
                    <a:lnTo>
                      <a:pt x="2024" y="1580"/>
                    </a:lnTo>
                    <a:lnTo>
                      <a:pt x="2069" y="1489"/>
                    </a:lnTo>
                    <a:lnTo>
                      <a:pt x="2103" y="1387"/>
                    </a:lnTo>
                    <a:lnTo>
                      <a:pt x="2126" y="1285"/>
                    </a:lnTo>
                    <a:lnTo>
                      <a:pt x="2137" y="1182"/>
                    </a:lnTo>
                    <a:lnTo>
                      <a:pt x="2149" y="1069"/>
                    </a:lnTo>
                    <a:lnTo>
                      <a:pt x="2137" y="955"/>
                    </a:lnTo>
                    <a:lnTo>
                      <a:pt x="2126" y="853"/>
                    </a:lnTo>
                    <a:lnTo>
                      <a:pt x="2103" y="750"/>
                    </a:lnTo>
                    <a:lnTo>
                      <a:pt x="2069" y="648"/>
                    </a:lnTo>
                    <a:lnTo>
                      <a:pt x="2024" y="557"/>
                    </a:lnTo>
                    <a:lnTo>
                      <a:pt x="1967" y="466"/>
                    </a:lnTo>
                    <a:lnTo>
                      <a:pt x="1899" y="387"/>
                    </a:lnTo>
                    <a:lnTo>
                      <a:pt x="1830" y="307"/>
                    </a:lnTo>
                    <a:lnTo>
                      <a:pt x="1762" y="239"/>
                    </a:lnTo>
                    <a:lnTo>
                      <a:pt x="1671" y="182"/>
                    </a:lnTo>
                    <a:lnTo>
                      <a:pt x="1592" y="125"/>
                    </a:lnTo>
                    <a:lnTo>
                      <a:pt x="1489" y="80"/>
                    </a:lnTo>
                    <a:lnTo>
                      <a:pt x="1399" y="46"/>
                    </a:lnTo>
                    <a:lnTo>
                      <a:pt x="1296" y="12"/>
                    </a:lnTo>
                    <a:lnTo>
                      <a:pt x="1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9"/>
              <p:cNvSpPr/>
              <p:nvPr/>
            </p:nvSpPr>
            <p:spPr>
              <a:xfrm>
                <a:off x="-1405458" y="1073790"/>
                <a:ext cx="123204" cy="90817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0" extrusionOk="0">
                    <a:moveTo>
                      <a:pt x="568" y="0"/>
                    </a:moveTo>
                    <a:lnTo>
                      <a:pt x="455" y="11"/>
                    </a:lnTo>
                    <a:lnTo>
                      <a:pt x="341" y="34"/>
                    </a:lnTo>
                    <a:lnTo>
                      <a:pt x="250" y="68"/>
                    </a:lnTo>
                    <a:lnTo>
                      <a:pt x="171" y="125"/>
                    </a:lnTo>
                    <a:lnTo>
                      <a:pt x="102" y="182"/>
                    </a:lnTo>
                    <a:lnTo>
                      <a:pt x="46" y="250"/>
                    </a:lnTo>
                    <a:lnTo>
                      <a:pt x="11" y="330"/>
                    </a:lnTo>
                    <a:lnTo>
                      <a:pt x="0" y="421"/>
                    </a:lnTo>
                    <a:lnTo>
                      <a:pt x="11" y="500"/>
                    </a:lnTo>
                    <a:lnTo>
                      <a:pt x="46" y="580"/>
                    </a:lnTo>
                    <a:lnTo>
                      <a:pt x="102" y="648"/>
                    </a:lnTo>
                    <a:lnTo>
                      <a:pt x="171" y="705"/>
                    </a:lnTo>
                    <a:lnTo>
                      <a:pt x="250" y="761"/>
                    </a:lnTo>
                    <a:lnTo>
                      <a:pt x="341" y="796"/>
                    </a:lnTo>
                    <a:lnTo>
                      <a:pt x="455" y="818"/>
                    </a:lnTo>
                    <a:lnTo>
                      <a:pt x="568" y="830"/>
                    </a:lnTo>
                    <a:lnTo>
                      <a:pt x="682" y="818"/>
                    </a:lnTo>
                    <a:lnTo>
                      <a:pt x="784" y="796"/>
                    </a:lnTo>
                    <a:lnTo>
                      <a:pt x="875" y="761"/>
                    </a:lnTo>
                    <a:lnTo>
                      <a:pt x="955" y="705"/>
                    </a:lnTo>
                    <a:lnTo>
                      <a:pt x="1023" y="648"/>
                    </a:lnTo>
                    <a:lnTo>
                      <a:pt x="1080" y="580"/>
                    </a:lnTo>
                    <a:lnTo>
                      <a:pt x="1114" y="500"/>
                    </a:lnTo>
                    <a:lnTo>
                      <a:pt x="1125" y="421"/>
                    </a:lnTo>
                    <a:lnTo>
                      <a:pt x="1114" y="330"/>
                    </a:lnTo>
                    <a:lnTo>
                      <a:pt x="1080" y="250"/>
                    </a:lnTo>
                    <a:lnTo>
                      <a:pt x="1023" y="182"/>
                    </a:lnTo>
                    <a:lnTo>
                      <a:pt x="955" y="125"/>
                    </a:lnTo>
                    <a:lnTo>
                      <a:pt x="875" y="68"/>
                    </a:lnTo>
                    <a:lnTo>
                      <a:pt x="784" y="34"/>
                    </a:lnTo>
                    <a:lnTo>
                      <a:pt x="682" y="11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9"/>
              <p:cNvSpPr/>
              <p:nvPr/>
            </p:nvSpPr>
            <p:spPr>
              <a:xfrm>
                <a:off x="-1461479" y="1383332"/>
                <a:ext cx="235138" cy="23513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149" extrusionOk="0">
                    <a:moveTo>
                      <a:pt x="1080" y="1"/>
                    </a:moveTo>
                    <a:lnTo>
                      <a:pt x="967" y="12"/>
                    </a:lnTo>
                    <a:lnTo>
                      <a:pt x="864" y="24"/>
                    </a:lnTo>
                    <a:lnTo>
                      <a:pt x="762" y="58"/>
                    </a:lnTo>
                    <a:lnTo>
                      <a:pt x="660" y="92"/>
                    </a:lnTo>
                    <a:lnTo>
                      <a:pt x="569" y="137"/>
                    </a:lnTo>
                    <a:lnTo>
                      <a:pt x="478" y="183"/>
                    </a:lnTo>
                    <a:lnTo>
                      <a:pt x="398" y="251"/>
                    </a:lnTo>
                    <a:lnTo>
                      <a:pt x="319" y="319"/>
                    </a:lnTo>
                    <a:lnTo>
                      <a:pt x="251" y="399"/>
                    </a:lnTo>
                    <a:lnTo>
                      <a:pt x="182" y="478"/>
                    </a:lnTo>
                    <a:lnTo>
                      <a:pt x="137" y="569"/>
                    </a:lnTo>
                    <a:lnTo>
                      <a:pt x="92" y="660"/>
                    </a:lnTo>
                    <a:lnTo>
                      <a:pt x="46" y="762"/>
                    </a:lnTo>
                    <a:lnTo>
                      <a:pt x="23" y="865"/>
                    </a:lnTo>
                    <a:lnTo>
                      <a:pt x="12" y="967"/>
                    </a:lnTo>
                    <a:lnTo>
                      <a:pt x="1" y="1081"/>
                    </a:lnTo>
                    <a:lnTo>
                      <a:pt x="12" y="1183"/>
                    </a:lnTo>
                    <a:lnTo>
                      <a:pt x="23" y="1297"/>
                    </a:lnTo>
                    <a:lnTo>
                      <a:pt x="46" y="1399"/>
                    </a:lnTo>
                    <a:lnTo>
                      <a:pt x="92" y="1490"/>
                    </a:lnTo>
                    <a:lnTo>
                      <a:pt x="137" y="1592"/>
                    </a:lnTo>
                    <a:lnTo>
                      <a:pt x="182" y="1672"/>
                    </a:lnTo>
                    <a:lnTo>
                      <a:pt x="251" y="1763"/>
                    </a:lnTo>
                    <a:lnTo>
                      <a:pt x="319" y="1831"/>
                    </a:lnTo>
                    <a:lnTo>
                      <a:pt x="398" y="1910"/>
                    </a:lnTo>
                    <a:lnTo>
                      <a:pt x="478" y="1967"/>
                    </a:lnTo>
                    <a:lnTo>
                      <a:pt x="569" y="2024"/>
                    </a:lnTo>
                    <a:lnTo>
                      <a:pt x="660" y="2069"/>
                    </a:lnTo>
                    <a:lnTo>
                      <a:pt x="762" y="2103"/>
                    </a:lnTo>
                    <a:lnTo>
                      <a:pt x="864" y="2126"/>
                    </a:lnTo>
                    <a:lnTo>
                      <a:pt x="967" y="2149"/>
                    </a:lnTo>
                    <a:lnTo>
                      <a:pt x="1183" y="2149"/>
                    </a:lnTo>
                    <a:lnTo>
                      <a:pt x="1296" y="2126"/>
                    </a:lnTo>
                    <a:lnTo>
                      <a:pt x="1399" y="2103"/>
                    </a:lnTo>
                    <a:lnTo>
                      <a:pt x="1489" y="2069"/>
                    </a:lnTo>
                    <a:lnTo>
                      <a:pt x="1592" y="2024"/>
                    </a:lnTo>
                    <a:lnTo>
                      <a:pt x="1671" y="1967"/>
                    </a:lnTo>
                    <a:lnTo>
                      <a:pt x="1762" y="1910"/>
                    </a:lnTo>
                    <a:lnTo>
                      <a:pt x="1830" y="1831"/>
                    </a:lnTo>
                    <a:lnTo>
                      <a:pt x="1899" y="1763"/>
                    </a:lnTo>
                    <a:lnTo>
                      <a:pt x="1967" y="1672"/>
                    </a:lnTo>
                    <a:lnTo>
                      <a:pt x="2024" y="1592"/>
                    </a:lnTo>
                    <a:lnTo>
                      <a:pt x="2069" y="1490"/>
                    </a:lnTo>
                    <a:lnTo>
                      <a:pt x="2103" y="1399"/>
                    </a:lnTo>
                    <a:lnTo>
                      <a:pt x="2126" y="1297"/>
                    </a:lnTo>
                    <a:lnTo>
                      <a:pt x="2137" y="1183"/>
                    </a:lnTo>
                    <a:lnTo>
                      <a:pt x="2149" y="1081"/>
                    </a:lnTo>
                    <a:lnTo>
                      <a:pt x="2137" y="967"/>
                    </a:lnTo>
                    <a:lnTo>
                      <a:pt x="2126" y="865"/>
                    </a:lnTo>
                    <a:lnTo>
                      <a:pt x="2103" y="762"/>
                    </a:lnTo>
                    <a:lnTo>
                      <a:pt x="2069" y="660"/>
                    </a:lnTo>
                    <a:lnTo>
                      <a:pt x="2024" y="569"/>
                    </a:lnTo>
                    <a:lnTo>
                      <a:pt x="1967" y="478"/>
                    </a:lnTo>
                    <a:lnTo>
                      <a:pt x="1899" y="399"/>
                    </a:lnTo>
                    <a:lnTo>
                      <a:pt x="1830" y="319"/>
                    </a:lnTo>
                    <a:lnTo>
                      <a:pt x="1762" y="251"/>
                    </a:lnTo>
                    <a:lnTo>
                      <a:pt x="1671" y="183"/>
                    </a:lnTo>
                    <a:lnTo>
                      <a:pt x="1592" y="137"/>
                    </a:lnTo>
                    <a:lnTo>
                      <a:pt x="1489" y="92"/>
                    </a:lnTo>
                    <a:lnTo>
                      <a:pt x="1399" y="58"/>
                    </a:lnTo>
                    <a:lnTo>
                      <a:pt x="1296" y="24"/>
                    </a:lnTo>
                    <a:lnTo>
                      <a:pt x="1183" y="12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9"/>
              <p:cNvSpPr/>
              <p:nvPr/>
            </p:nvSpPr>
            <p:spPr>
              <a:xfrm>
                <a:off x="-1405458" y="1410686"/>
                <a:ext cx="123204" cy="9092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31" extrusionOk="0">
                    <a:moveTo>
                      <a:pt x="568" y="1"/>
                    </a:moveTo>
                    <a:lnTo>
                      <a:pt x="455" y="12"/>
                    </a:lnTo>
                    <a:lnTo>
                      <a:pt x="341" y="35"/>
                    </a:lnTo>
                    <a:lnTo>
                      <a:pt x="250" y="69"/>
                    </a:lnTo>
                    <a:lnTo>
                      <a:pt x="171" y="126"/>
                    </a:lnTo>
                    <a:lnTo>
                      <a:pt x="102" y="183"/>
                    </a:lnTo>
                    <a:lnTo>
                      <a:pt x="46" y="251"/>
                    </a:lnTo>
                    <a:lnTo>
                      <a:pt x="11" y="331"/>
                    </a:lnTo>
                    <a:lnTo>
                      <a:pt x="0" y="410"/>
                    </a:lnTo>
                    <a:lnTo>
                      <a:pt x="11" y="501"/>
                    </a:lnTo>
                    <a:lnTo>
                      <a:pt x="46" y="581"/>
                    </a:lnTo>
                    <a:lnTo>
                      <a:pt x="102" y="649"/>
                    </a:lnTo>
                    <a:lnTo>
                      <a:pt x="171" y="706"/>
                    </a:lnTo>
                    <a:lnTo>
                      <a:pt x="250" y="751"/>
                    </a:lnTo>
                    <a:lnTo>
                      <a:pt x="341" y="797"/>
                    </a:lnTo>
                    <a:lnTo>
                      <a:pt x="455" y="819"/>
                    </a:lnTo>
                    <a:lnTo>
                      <a:pt x="568" y="831"/>
                    </a:lnTo>
                    <a:lnTo>
                      <a:pt x="682" y="819"/>
                    </a:lnTo>
                    <a:lnTo>
                      <a:pt x="784" y="797"/>
                    </a:lnTo>
                    <a:lnTo>
                      <a:pt x="875" y="751"/>
                    </a:lnTo>
                    <a:lnTo>
                      <a:pt x="955" y="706"/>
                    </a:lnTo>
                    <a:lnTo>
                      <a:pt x="1023" y="649"/>
                    </a:lnTo>
                    <a:lnTo>
                      <a:pt x="1080" y="581"/>
                    </a:lnTo>
                    <a:lnTo>
                      <a:pt x="1114" y="501"/>
                    </a:lnTo>
                    <a:lnTo>
                      <a:pt x="1125" y="410"/>
                    </a:lnTo>
                    <a:lnTo>
                      <a:pt x="1114" y="331"/>
                    </a:lnTo>
                    <a:lnTo>
                      <a:pt x="1080" y="251"/>
                    </a:lnTo>
                    <a:lnTo>
                      <a:pt x="1023" y="183"/>
                    </a:lnTo>
                    <a:lnTo>
                      <a:pt x="955" y="126"/>
                    </a:lnTo>
                    <a:lnTo>
                      <a:pt x="875" y="69"/>
                    </a:lnTo>
                    <a:lnTo>
                      <a:pt x="784" y="35"/>
                    </a:lnTo>
                    <a:lnTo>
                      <a:pt x="682" y="12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9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9"/>
              <p:cNvSpPr/>
              <p:nvPr/>
            </p:nvSpPr>
            <p:spPr>
              <a:xfrm>
                <a:off x="-1461479" y="1882057"/>
                <a:ext cx="235138" cy="14935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365" extrusionOk="0">
                    <a:moveTo>
                      <a:pt x="1" y="0"/>
                    </a:moveTo>
                    <a:lnTo>
                      <a:pt x="1" y="1364"/>
                    </a:lnTo>
                    <a:lnTo>
                      <a:pt x="2149" y="1364"/>
                    </a:lnTo>
                    <a:lnTo>
                      <a:pt x="214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9"/>
              <p:cNvSpPr/>
              <p:nvPr/>
            </p:nvSpPr>
            <p:spPr>
              <a:xfrm>
                <a:off x="-1522425" y="1974077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9"/>
              <p:cNvSpPr/>
              <p:nvPr/>
            </p:nvSpPr>
            <p:spPr>
              <a:xfrm>
                <a:off x="-2113056" y="2025065"/>
                <a:ext cx="1538301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14059" h="12173" extrusionOk="0">
                    <a:moveTo>
                      <a:pt x="7035" y="0"/>
                    </a:moveTo>
                    <a:lnTo>
                      <a:pt x="6672" y="12"/>
                    </a:lnTo>
                    <a:lnTo>
                      <a:pt x="6308" y="34"/>
                    </a:lnTo>
                    <a:lnTo>
                      <a:pt x="5956" y="80"/>
                    </a:lnTo>
                    <a:lnTo>
                      <a:pt x="5615" y="125"/>
                    </a:lnTo>
                    <a:lnTo>
                      <a:pt x="5274" y="194"/>
                    </a:lnTo>
                    <a:lnTo>
                      <a:pt x="4944" y="284"/>
                    </a:lnTo>
                    <a:lnTo>
                      <a:pt x="4615" y="375"/>
                    </a:lnTo>
                    <a:lnTo>
                      <a:pt x="4296" y="489"/>
                    </a:lnTo>
                    <a:lnTo>
                      <a:pt x="3978" y="603"/>
                    </a:lnTo>
                    <a:lnTo>
                      <a:pt x="3683" y="739"/>
                    </a:lnTo>
                    <a:lnTo>
                      <a:pt x="3387" y="887"/>
                    </a:lnTo>
                    <a:lnTo>
                      <a:pt x="3103" y="1046"/>
                    </a:lnTo>
                    <a:lnTo>
                      <a:pt x="2819" y="1216"/>
                    </a:lnTo>
                    <a:lnTo>
                      <a:pt x="2557" y="1398"/>
                    </a:lnTo>
                    <a:lnTo>
                      <a:pt x="2307" y="1591"/>
                    </a:lnTo>
                    <a:lnTo>
                      <a:pt x="2057" y="1785"/>
                    </a:lnTo>
                    <a:lnTo>
                      <a:pt x="1830" y="2001"/>
                    </a:lnTo>
                    <a:lnTo>
                      <a:pt x="1603" y="2217"/>
                    </a:lnTo>
                    <a:lnTo>
                      <a:pt x="1398" y="2455"/>
                    </a:lnTo>
                    <a:lnTo>
                      <a:pt x="1205" y="2694"/>
                    </a:lnTo>
                    <a:lnTo>
                      <a:pt x="1023" y="2933"/>
                    </a:lnTo>
                    <a:lnTo>
                      <a:pt x="853" y="3194"/>
                    </a:lnTo>
                    <a:lnTo>
                      <a:pt x="694" y="3455"/>
                    </a:lnTo>
                    <a:lnTo>
                      <a:pt x="557" y="3717"/>
                    </a:lnTo>
                    <a:lnTo>
                      <a:pt x="421" y="4001"/>
                    </a:lnTo>
                    <a:lnTo>
                      <a:pt x="319" y="4285"/>
                    </a:lnTo>
                    <a:lnTo>
                      <a:pt x="216" y="4569"/>
                    </a:lnTo>
                    <a:lnTo>
                      <a:pt x="148" y="4865"/>
                    </a:lnTo>
                    <a:lnTo>
                      <a:pt x="80" y="5160"/>
                    </a:lnTo>
                    <a:lnTo>
                      <a:pt x="34" y="5467"/>
                    </a:lnTo>
                    <a:lnTo>
                      <a:pt x="12" y="5774"/>
                    </a:lnTo>
                    <a:lnTo>
                      <a:pt x="0" y="6092"/>
                    </a:lnTo>
                    <a:lnTo>
                      <a:pt x="12" y="6399"/>
                    </a:lnTo>
                    <a:lnTo>
                      <a:pt x="34" y="6717"/>
                    </a:lnTo>
                    <a:lnTo>
                      <a:pt x="80" y="7013"/>
                    </a:lnTo>
                    <a:lnTo>
                      <a:pt x="148" y="7319"/>
                    </a:lnTo>
                    <a:lnTo>
                      <a:pt x="216" y="7615"/>
                    </a:lnTo>
                    <a:lnTo>
                      <a:pt x="319" y="7899"/>
                    </a:lnTo>
                    <a:lnTo>
                      <a:pt x="421" y="8183"/>
                    </a:lnTo>
                    <a:lnTo>
                      <a:pt x="557" y="8456"/>
                    </a:lnTo>
                    <a:lnTo>
                      <a:pt x="694" y="8729"/>
                    </a:lnTo>
                    <a:lnTo>
                      <a:pt x="853" y="8990"/>
                    </a:lnTo>
                    <a:lnTo>
                      <a:pt x="1023" y="9252"/>
                    </a:lnTo>
                    <a:lnTo>
                      <a:pt x="1205" y="9490"/>
                    </a:lnTo>
                    <a:lnTo>
                      <a:pt x="1398" y="9729"/>
                    </a:lnTo>
                    <a:lnTo>
                      <a:pt x="1603" y="9956"/>
                    </a:lnTo>
                    <a:lnTo>
                      <a:pt x="1830" y="10183"/>
                    </a:lnTo>
                    <a:lnTo>
                      <a:pt x="2057" y="10399"/>
                    </a:lnTo>
                    <a:lnTo>
                      <a:pt x="2307" y="10593"/>
                    </a:lnTo>
                    <a:lnTo>
                      <a:pt x="2557" y="10786"/>
                    </a:lnTo>
                    <a:lnTo>
                      <a:pt x="2819" y="10968"/>
                    </a:lnTo>
                    <a:lnTo>
                      <a:pt x="3103" y="11138"/>
                    </a:lnTo>
                    <a:lnTo>
                      <a:pt x="3387" y="11297"/>
                    </a:lnTo>
                    <a:lnTo>
                      <a:pt x="3683" y="11445"/>
                    </a:lnTo>
                    <a:lnTo>
                      <a:pt x="3978" y="11581"/>
                    </a:lnTo>
                    <a:lnTo>
                      <a:pt x="4296" y="11695"/>
                    </a:lnTo>
                    <a:lnTo>
                      <a:pt x="4615" y="11809"/>
                    </a:lnTo>
                    <a:lnTo>
                      <a:pt x="4944" y="11900"/>
                    </a:lnTo>
                    <a:lnTo>
                      <a:pt x="5274" y="11979"/>
                    </a:lnTo>
                    <a:lnTo>
                      <a:pt x="5615" y="12047"/>
                    </a:lnTo>
                    <a:lnTo>
                      <a:pt x="5956" y="12104"/>
                    </a:lnTo>
                    <a:lnTo>
                      <a:pt x="6308" y="12150"/>
                    </a:lnTo>
                    <a:lnTo>
                      <a:pt x="6672" y="12172"/>
                    </a:lnTo>
                    <a:lnTo>
                      <a:pt x="7388" y="12172"/>
                    </a:lnTo>
                    <a:lnTo>
                      <a:pt x="7751" y="12150"/>
                    </a:lnTo>
                    <a:lnTo>
                      <a:pt x="8104" y="12104"/>
                    </a:lnTo>
                    <a:lnTo>
                      <a:pt x="8445" y="12047"/>
                    </a:lnTo>
                    <a:lnTo>
                      <a:pt x="8786" y="11979"/>
                    </a:lnTo>
                    <a:lnTo>
                      <a:pt x="9126" y="11900"/>
                    </a:lnTo>
                    <a:lnTo>
                      <a:pt x="9445" y="11809"/>
                    </a:lnTo>
                    <a:lnTo>
                      <a:pt x="9763" y="11695"/>
                    </a:lnTo>
                    <a:lnTo>
                      <a:pt x="10081" y="11581"/>
                    </a:lnTo>
                    <a:lnTo>
                      <a:pt x="10377" y="11445"/>
                    </a:lnTo>
                    <a:lnTo>
                      <a:pt x="10672" y="11297"/>
                    </a:lnTo>
                    <a:lnTo>
                      <a:pt x="10956" y="11138"/>
                    </a:lnTo>
                    <a:lnTo>
                      <a:pt x="11240" y="10968"/>
                    </a:lnTo>
                    <a:lnTo>
                      <a:pt x="11502" y="10786"/>
                    </a:lnTo>
                    <a:lnTo>
                      <a:pt x="11763" y="10593"/>
                    </a:lnTo>
                    <a:lnTo>
                      <a:pt x="12002" y="10399"/>
                    </a:lnTo>
                    <a:lnTo>
                      <a:pt x="12241" y="10183"/>
                    </a:lnTo>
                    <a:lnTo>
                      <a:pt x="12456" y="9956"/>
                    </a:lnTo>
                    <a:lnTo>
                      <a:pt x="12661" y="9729"/>
                    </a:lnTo>
                    <a:lnTo>
                      <a:pt x="12866" y="9490"/>
                    </a:lnTo>
                    <a:lnTo>
                      <a:pt x="13047" y="9252"/>
                    </a:lnTo>
                    <a:lnTo>
                      <a:pt x="13218" y="8990"/>
                    </a:lnTo>
                    <a:lnTo>
                      <a:pt x="13366" y="8729"/>
                    </a:lnTo>
                    <a:lnTo>
                      <a:pt x="13513" y="8456"/>
                    </a:lnTo>
                    <a:lnTo>
                      <a:pt x="13638" y="8183"/>
                    </a:lnTo>
                    <a:lnTo>
                      <a:pt x="13741" y="7899"/>
                    </a:lnTo>
                    <a:lnTo>
                      <a:pt x="13843" y="7615"/>
                    </a:lnTo>
                    <a:lnTo>
                      <a:pt x="13923" y="7319"/>
                    </a:lnTo>
                    <a:lnTo>
                      <a:pt x="13979" y="7013"/>
                    </a:lnTo>
                    <a:lnTo>
                      <a:pt x="14025" y="6717"/>
                    </a:lnTo>
                    <a:lnTo>
                      <a:pt x="14048" y="6399"/>
                    </a:lnTo>
                    <a:lnTo>
                      <a:pt x="14059" y="6092"/>
                    </a:lnTo>
                    <a:lnTo>
                      <a:pt x="14048" y="5774"/>
                    </a:lnTo>
                    <a:lnTo>
                      <a:pt x="14025" y="5467"/>
                    </a:lnTo>
                    <a:lnTo>
                      <a:pt x="13979" y="5160"/>
                    </a:lnTo>
                    <a:lnTo>
                      <a:pt x="13923" y="4865"/>
                    </a:lnTo>
                    <a:lnTo>
                      <a:pt x="13843" y="4569"/>
                    </a:lnTo>
                    <a:lnTo>
                      <a:pt x="13741" y="4285"/>
                    </a:lnTo>
                    <a:lnTo>
                      <a:pt x="13638" y="4001"/>
                    </a:lnTo>
                    <a:lnTo>
                      <a:pt x="13513" y="3717"/>
                    </a:lnTo>
                    <a:lnTo>
                      <a:pt x="13366" y="3455"/>
                    </a:lnTo>
                    <a:lnTo>
                      <a:pt x="13218" y="3194"/>
                    </a:lnTo>
                    <a:lnTo>
                      <a:pt x="13047" y="2933"/>
                    </a:lnTo>
                    <a:lnTo>
                      <a:pt x="12866" y="2694"/>
                    </a:lnTo>
                    <a:lnTo>
                      <a:pt x="12661" y="2455"/>
                    </a:lnTo>
                    <a:lnTo>
                      <a:pt x="12456" y="2217"/>
                    </a:lnTo>
                    <a:lnTo>
                      <a:pt x="12241" y="2001"/>
                    </a:lnTo>
                    <a:lnTo>
                      <a:pt x="12002" y="1785"/>
                    </a:lnTo>
                    <a:lnTo>
                      <a:pt x="11763" y="1591"/>
                    </a:lnTo>
                    <a:lnTo>
                      <a:pt x="11502" y="1398"/>
                    </a:lnTo>
                    <a:lnTo>
                      <a:pt x="11240" y="1216"/>
                    </a:lnTo>
                    <a:lnTo>
                      <a:pt x="10956" y="1046"/>
                    </a:lnTo>
                    <a:lnTo>
                      <a:pt x="10672" y="887"/>
                    </a:lnTo>
                    <a:lnTo>
                      <a:pt x="10377" y="739"/>
                    </a:lnTo>
                    <a:lnTo>
                      <a:pt x="10081" y="603"/>
                    </a:lnTo>
                    <a:lnTo>
                      <a:pt x="9763" y="489"/>
                    </a:lnTo>
                    <a:lnTo>
                      <a:pt x="9445" y="375"/>
                    </a:lnTo>
                    <a:lnTo>
                      <a:pt x="9126" y="284"/>
                    </a:lnTo>
                    <a:lnTo>
                      <a:pt x="8786" y="194"/>
                    </a:lnTo>
                    <a:lnTo>
                      <a:pt x="8445" y="125"/>
                    </a:lnTo>
                    <a:lnTo>
                      <a:pt x="8104" y="80"/>
                    </a:lnTo>
                    <a:lnTo>
                      <a:pt x="7751" y="34"/>
                    </a:lnTo>
                    <a:lnTo>
                      <a:pt x="7388" y="12"/>
                    </a:lnTo>
                    <a:lnTo>
                      <a:pt x="70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9"/>
              <p:cNvSpPr/>
              <p:nvPr/>
            </p:nvSpPr>
            <p:spPr>
              <a:xfrm>
                <a:off x="-1747437" y="2031390"/>
                <a:ext cx="810893" cy="1331939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2173" extrusionOk="0">
                    <a:moveTo>
                      <a:pt x="3706" y="0"/>
                    </a:moveTo>
                    <a:lnTo>
                      <a:pt x="3513" y="12"/>
                    </a:lnTo>
                    <a:lnTo>
                      <a:pt x="3331" y="34"/>
                    </a:lnTo>
                    <a:lnTo>
                      <a:pt x="3138" y="80"/>
                    </a:lnTo>
                    <a:lnTo>
                      <a:pt x="2956" y="125"/>
                    </a:lnTo>
                    <a:lnTo>
                      <a:pt x="2785" y="194"/>
                    </a:lnTo>
                    <a:lnTo>
                      <a:pt x="2603" y="284"/>
                    </a:lnTo>
                    <a:lnTo>
                      <a:pt x="2433" y="375"/>
                    </a:lnTo>
                    <a:lnTo>
                      <a:pt x="2262" y="489"/>
                    </a:lnTo>
                    <a:lnTo>
                      <a:pt x="2103" y="603"/>
                    </a:lnTo>
                    <a:lnTo>
                      <a:pt x="1944" y="739"/>
                    </a:lnTo>
                    <a:lnTo>
                      <a:pt x="1785" y="887"/>
                    </a:lnTo>
                    <a:lnTo>
                      <a:pt x="1637" y="1046"/>
                    </a:lnTo>
                    <a:lnTo>
                      <a:pt x="1490" y="1216"/>
                    </a:lnTo>
                    <a:lnTo>
                      <a:pt x="1353" y="1398"/>
                    </a:lnTo>
                    <a:lnTo>
                      <a:pt x="1217" y="1591"/>
                    </a:lnTo>
                    <a:lnTo>
                      <a:pt x="1092" y="1785"/>
                    </a:lnTo>
                    <a:lnTo>
                      <a:pt x="967" y="2001"/>
                    </a:lnTo>
                    <a:lnTo>
                      <a:pt x="853" y="2217"/>
                    </a:lnTo>
                    <a:lnTo>
                      <a:pt x="739" y="2455"/>
                    </a:lnTo>
                    <a:lnTo>
                      <a:pt x="637" y="2694"/>
                    </a:lnTo>
                    <a:lnTo>
                      <a:pt x="535" y="2933"/>
                    </a:lnTo>
                    <a:lnTo>
                      <a:pt x="444" y="3194"/>
                    </a:lnTo>
                    <a:lnTo>
                      <a:pt x="364" y="3455"/>
                    </a:lnTo>
                    <a:lnTo>
                      <a:pt x="296" y="3717"/>
                    </a:lnTo>
                    <a:lnTo>
                      <a:pt x="228" y="4001"/>
                    </a:lnTo>
                    <a:lnTo>
                      <a:pt x="171" y="4285"/>
                    </a:lnTo>
                    <a:lnTo>
                      <a:pt x="114" y="4569"/>
                    </a:lnTo>
                    <a:lnTo>
                      <a:pt x="80" y="4865"/>
                    </a:lnTo>
                    <a:lnTo>
                      <a:pt x="46" y="5160"/>
                    </a:lnTo>
                    <a:lnTo>
                      <a:pt x="23" y="5467"/>
                    </a:lnTo>
                    <a:lnTo>
                      <a:pt x="12" y="5774"/>
                    </a:lnTo>
                    <a:lnTo>
                      <a:pt x="1" y="6092"/>
                    </a:lnTo>
                    <a:lnTo>
                      <a:pt x="12" y="6399"/>
                    </a:lnTo>
                    <a:lnTo>
                      <a:pt x="23" y="6717"/>
                    </a:lnTo>
                    <a:lnTo>
                      <a:pt x="46" y="7013"/>
                    </a:lnTo>
                    <a:lnTo>
                      <a:pt x="80" y="7319"/>
                    </a:lnTo>
                    <a:lnTo>
                      <a:pt x="114" y="7615"/>
                    </a:lnTo>
                    <a:lnTo>
                      <a:pt x="171" y="7899"/>
                    </a:lnTo>
                    <a:lnTo>
                      <a:pt x="228" y="8183"/>
                    </a:lnTo>
                    <a:lnTo>
                      <a:pt x="296" y="8456"/>
                    </a:lnTo>
                    <a:lnTo>
                      <a:pt x="364" y="8729"/>
                    </a:lnTo>
                    <a:lnTo>
                      <a:pt x="444" y="8990"/>
                    </a:lnTo>
                    <a:lnTo>
                      <a:pt x="535" y="9252"/>
                    </a:lnTo>
                    <a:lnTo>
                      <a:pt x="637" y="9490"/>
                    </a:lnTo>
                    <a:lnTo>
                      <a:pt x="739" y="9729"/>
                    </a:lnTo>
                    <a:lnTo>
                      <a:pt x="853" y="9956"/>
                    </a:lnTo>
                    <a:lnTo>
                      <a:pt x="967" y="10183"/>
                    </a:lnTo>
                    <a:lnTo>
                      <a:pt x="1092" y="10399"/>
                    </a:lnTo>
                    <a:lnTo>
                      <a:pt x="1217" y="10593"/>
                    </a:lnTo>
                    <a:lnTo>
                      <a:pt x="1353" y="10786"/>
                    </a:lnTo>
                    <a:lnTo>
                      <a:pt x="1490" y="10968"/>
                    </a:lnTo>
                    <a:lnTo>
                      <a:pt x="1637" y="11138"/>
                    </a:lnTo>
                    <a:lnTo>
                      <a:pt x="1785" y="11297"/>
                    </a:lnTo>
                    <a:lnTo>
                      <a:pt x="1944" y="11445"/>
                    </a:lnTo>
                    <a:lnTo>
                      <a:pt x="2103" y="11581"/>
                    </a:lnTo>
                    <a:lnTo>
                      <a:pt x="2262" y="11695"/>
                    </a:lnTo>
                    <a:lnTo>
                      <a:pt x="2433" y="11809"/>
                    </a:lnTo>
                    <a:lnTo>
                      <a:pt x="2603" y="11900"/>
                    </a:lnTo>
                    <a:lnTo>
                      <a:pt x="2785" y="11979"/>
                    </a:lnTo>
                    <a:lnTo>
                      <a:pt x="2956" y="12047"/>
                    </a:lnTo>
                    <a:lnTo>
                      <a:pt x="3138" y="12104"/>
                    </a:lnTo>
                    <a:lnTo>
                      <a:pt x="3331" y="12150"/>
                    </a:lnTo>
                    <a:lnTo>
                      <a:pt x="3513" y="12172"/>
                    </a:lnTo>
                    <a:lnTo>
                      <a:pt x="3899" y="12172"/>
                    </a:lnTo>
                    <a:lnTo>
                      <a:pt x="4081" y="12150"/>
                    </a:lnTo>
                    <a:lnTo>
                      <a:pt x="4274" y="12104"/>
                    </a:lnTo>
                    <a:lnTo>
                      <a:pt x="4456" y="12047"/>
                    </a:lnTo>
                    <a:lnTo>
                      <a:pt x="4638" y="11979"/>
                    </a:lnTo>
                    <a:lnTo>
                      <a:pt x="4808" y="11900"/>
                    </a:lnTo>
                    <a:lnTo>
                      <a:pt x="4979" y="11809"/>
                    </a:lnTo>
                    <a:lnTo>
                      <a:pt x="5149" y="11695"/>
                    </a:lnTo>
                    <a:lnTo>
                      <a:pt x="5308" y="11581"/>
                    </a:lnTo>
                    <a:lnTo>
                      <a:pt x="5479" y="11445"/>
                    </a:lnTo>
                    <a:lnTo>
                      <a:pt x="5626" y="11297"/>
                    </a:lnTo>
                    <a:lnTo>
                      <a:pt x="5774" y="11138"/>
                    </a:lnTo>
                    <a:lnTo>
                      <a:pt x="5922" y="10968"/>
                    </a:lnTo>
                    <a:lnTo>
                      <a:pt x="6070" y="10786"/>
                    </a:lnTo>
                    <a:lnTo>
                      <a:pt x="6195" y="10593"/>
                    </a:lnTo>
                    <a:lnTo>
                      <a:pt x="6331" y="10399"/>
                    </a:lnTo>
                    <a:lnTo>
                      <a:pt x="6445" y="10183"/>
                    </a:lnTo>
                    <a:lnTo>
                      <a:pt x="6570" y="9956"/>
                    </a:lnTo>
                    <a:lnTo>
                      <a:pt x="6672" y="9729"/>
                    </a:lnTo>
                    <a:lnTo>
                      <a:pt x="6774" y="9490"/>
                    </a:lnTo>
                    <a:lnTo>
                      <a:pt x="6877" y="9252"/>
                    </a:lnTo>
                    <a:lnTo>
                      <a:pt x="6968" y="8990"/>
                    </a:lnTo>
                    <a:lnTo>
                      <a:pt x="7047" y="8729"/>
                    </a:lnTo>
                    <a:lnTo>
                      <a:pt x="7127" y="8456"/>
                    </a:lnTo>
                    <a:lnTo>
                      <a:pt x="7183" y="8183"/>
                    </a:lnTo>
                    <a:lnTo>
                      <a:pt x="7240" y="7899"/>
                    </a:lnTo>
                    <a:lnTo>
                      <a:pt x="7297" y="7615"/>
                    </a:lnTo>
                    <a:lnTo>
                      <a:pt x="7343" y="7319"/>
                    </a:lnTo>
                    <a:lnTo>
                      <a:pt x="7365" y="7013"/>
                    </a:lnTo>
                    <a:lnTo>
                      <a:pt x="7388" y="6717"/>
                    </a:lnTo>
                    <a:lnTo>
                      <a:pt x="7411" y="6399"/>
                    </a:lnTo>
                    <a:lnTo>
                      <a:pt x="7411" y="6092"/>
                    </a:lnTo>
                    <a:lnTo>
                      <a:pt x="7411" y="5774"/>
                    </a:lnTo>
                    <a:lnTo>
                      <a:pt x="7388" y="5467"/>
                    </a:lnTo>
                    <a:lnTo>
                      <a:pt x="7365" y="5160"/>
                    </a:lnTo>
                    <a:lnTo>
                      <a:pt x="7343" y="4865"/>
                    </a:lnTo>
                    <a:lnTo>
                      <a:pt x="7297" y="4569"/>
                    </a:lnTo>
                    <a:lnTo>
                      <a:pt x="7240" y="4285"/>
                    </a:lnTo>
                    <a:lnTo>
                      <a:pt x="7183" y="4001"/>
                    </a:lnTo>
                    <a:lnTo>
                      <a:pt x="7127" y="3717"/>
                    </a:lnTo>
                    <a:lnTo>
                      <a:pt x="7047" y="3455"/>
                    </a:lnTo>
                    <a:lnTo>
                      <a:pt x="6968" y="3194"/>
                    </a:lnTo>
                    <a:lnTo>
                      <a:pt x="6877" y="2933"/>
                    </a:lnTo>
                    <a:lnTo>
                      <a:pt x="6774" y="2694"/>
                    </a:lnTo>
                    <a:lnTo>
                      <a:pt x="6672" y="2455"/>
                    </a:lnTo>
                    <a:lnTo>
                      <a:pt x="6570" y="2217"/>
                    </a:lnTo>
                    <a:lnTo>
                      <a:pt x="6445" y="2001"/>
                    </a:lnTo>
                    <a:lnTo>
                      <a:pt x="6331" y="1785"/>
                    </a:lnTo>
                    <a:lnTo>
                      <a:pt x="6195" y="1591"/>
                    </a:lnTo>
                    <a:lnTo>
                      <a:pt x="6070" y="1398"/>
                    </a:lnTo>
                    <a:lnTo>
                      <a:pt x="5922" y="1216"/>
                    </a:lnTo>
                    <a:lnTo>
                      <a:pt x="5774" y="1046"/>
                    </a:lnTo>
                    <a:lnTo>
                      <a:pt x="5626" y="887"/>
                    </a:lnTo>
                    <a:lnTo>
                      <a:pt x="5479" y="739"/>
                    </a:lnTo>
                    <a:lnTo>
                      <a:pt x="5308" y="603"/>
                    </a:lnTo>
                    <a:lnTo>
                      <a:pt x="5149" y="489"/>
                    </a:lnTo>
                    <a:lnTo>
                      <a:pt x="4979" y="375"/>
                    </a:lnTo>
                    <a:lnTo>
                      <a:pt x="4808" y="284"/>
                    </a:lnTo>
                    <a:lnTo>
                      <a:pt x="4638" y="194"/>
                    </a:lnTo>
                    <a:lnTo>
                      <a:pt x="4456" y="125"/>
                    </a:lnTo>
                    <a:lnTo>
                      <a:pt x="4274" y="80"/>
                    </a:lnTo>
                    <a:lnTo>
                      <a:pt x="4081" y="34"/>
                    </a:lnTo>
                    <a:lnTo>
                      <a:pt x="3899" y="12"/>
                    </a:lnTo>
                    <a:lnTo>
                      <a:pt x="3706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9"/>
              <p:cNvSpPr/>
              <p:nvPr/>
            </p:nvSpPr>
            <p:spPr>
              <a:xfrm>
                <a:off x="-1825837" y="2160634"/>
                <a:ext cx="961342" cy="94537"/>
              </a:xfrm>
              <a:custGeom>
                <a:avLst/>
                <a:gdLst/>
                <a:ahLst/>
                <a:cxnLst/>
                <a:rect l="l" t="t" r="r" b="b"/>
                <a:pathLst>
                  <a:path w="8786" h="864" extrusionOk="0">
                    <a:moveTo>
                      <a:pt x="8649" y="0"/>
                    </a:moveTo>
                    <a:lnTo>
                      <a:pt x="7195" y="716"/>
                    </a:lnTo>
                    <a:lnTo>
                      <a:pt x="1717" y="716"/>
                    </a:lnTo>
                    <a:lnTo>
                      <a:pt x="137" y="23"/>
                    </a:lnTo>
                    <a:lnTo>
                      <a:pt x="1" y="114"/>
                    </a:lnTo>
                    <a:lnTo>
                      <a:pt x="1671" y="853"/>
                    </a:lnTo>
                    <a:lnTo>
                      <a:pt x="7229" y="864"/>
                    </a:lnTo>
                    <a:lnTo>
                      <a:pt x="8786" y="91"/>
                    </a:lnTo>
                    <a:lnTo>
                      <a:pt x="8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9"/>
              <p:cNvSpPr/>
              <p:nvPr/>
            </p:nvSpPr>
            <p:spPr>
              <a:xfrm>
                <a:off x="-2011080" y="2348394"/>
                <a:ext cx="1338176" cy="156795"/>
              </a:xfrm>
              <a:custGeom>
                <a:avLst/>
                <a:gdLst/>
                <a:ahLst/>
                <a:cxnLst/>
                <a:rect l="l" t="t" r="r" b="b"/>
                <a:pathLst>
                  <a:path w="12230" h="1433" extrusionOk="0">
                    <a:moveTo>
                      <a:pt x="80" y="0"/>
                    </a:moveTo>
                    <a:lnTo>
                      <a:pt x="0" y="114"/>
                    </a:lnTo>
                    <a:lnTo>
                      <a:pt x="2591" y="1432"/>
                    </a:lnTo>
                    <a:lnTo>
                      <a:pt x="9706" y="1432"/>
                    </a:lnTo>
                    <a:lnTo>
                      <a:pt x="12229" y="159"/>
                    </a:lnTo>
                    <a:lnTo>
                      <a:pt x="12150" y="46"/>
                    </a:lnTo>
                    <a:lnTo>
                      <a:pt x="9683" y="1285"/>
                    </a:lnTo>
                    <a:lnTo>
                      <a:pt x="2626" y="1285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9"/>
              <p:cNvSpPr/>
              <p:nvPr/>
            </p:nvSpPr>
            <p:spPr>
              <a:xfrm>
                <a:off x="-2111852" y="2718991"/>
                <a:ext cx="1537097" cy="123204"/>
              </a:xfrm>
              <a:custGeom>
                <a:avLst/>
                <a:gdLst/>
                <a:ahLst/>
                <a:cxnLst/>
                <a:rect l="l" t="t" r="r" b="b"/>
                <a:pathLst>
                  <a:path w="14048" h="1126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3433" y="1125"/>
                    </a:lnTo>
                    <a:lnTo>
                      <a:pt x="10695" y="1125"/>
                    </a:lnTo>
                    <a:lnTo>
                      <a:pt x="14037" y="159"/>
                    </a:lnTo>
                    <a:lnTo>
                      <a:pt x="14048" y="11"/>
                    </a:lnTo>
                    <a:lnTo>
                      <a:pt x="14048" y="11"/>
                    </a:lnTo>
                    <a:lnTo>
                      <a:pt x="10684" y="989"/>
                    </a:lnTo>
                    <a:lnTo>
                      <a:pt x="3467" y="9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29"/>
              <p:cNvSpPr/>
              <p:nvPr/>
            </p:nvSpPr>
            <p:spPr>
              <a:xfrm>
                <a:off x="-2008673" y="3027330"/>
                <a:ext cx="1328219" cy="99570"/>
              </a:xfrm>
              <a:custGeom>
                <a:avLst/>
                <a:gdLst/>
                <a:ahLst/>
                <a:cxnLst/>
                <a:rect l="l" t="t" r="r" b="b"/>
                <a:pathLst>
                  <a:path w="12139" h="910" extrusionOk="0">
                    <a:moveTo>
                      <a:pt x="1" y="1"/>
                    </a:moveTo>
                    <a:lnTo>
                      <a:pt x="126" y="171"/>
                    </a:lnTo>
                    <a:lnTo>
                      <a:pt x="3274" y="910"/>
                    </a:lnTo>
                    <a:lnTo>
                      <a:pt x="8979" y="910"/>
                    </a:lnTo>
                    <a:lnTo>
                      <a:pt x="12025" y="182"/>
                    </a:lnTo>
                    <a:lnTo>
                      <a:pt x="12139" y="12"/>
                    </a:lnTo>
                    <a:lnTo>
                      <a:pt x="12139" y="12"/>
                    </a:lnTo>
                    <a:lnTo>
                      <a:pt x="8957" y="773"/>
                    </a:lnTo>
                    <a:lnTo>
                      <a:pt x="3297" y="7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29"/>
              <p:cNvSpPr/>
              <p:nvPr/>
            </p:nvSpPr>
            <p:spPr>
              <a:xfrm>
                <a:off x="-1522425" y="3339498"/>
                <a:ext cx="357029" cy="6969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37" extrusionOk="0">
                    <a:moveTo>
                      <a:pt x="1" y="0"/>
                    </a:moveTo>
                    <a:lnTo>
                      <a:pt x="1" y="637"/>
                    </a:lnTo>
                    <a:lnTo>
                      <a:pt x="3263" y="637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9"/>
              <p:cNvSpPr/>
              <p:nvPr/>
            </p:nvSpPr>
            <p:spPr>
              <a:xfrm>
                <a:off x="-151870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9"/>
              <p:cNvSpPr/>
              <p:nvPr/>
            </p:nvSpPr>
            <p:spPr>
              <a:xfrm>
                <a:off x="-150130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1" y="4149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9"/>
              <p:cNvSpPr/>
              <p:nvPr/>
            </p:nvSpPr>
            <p:spPr>
              <a:xfrm>
                <a:off x="-148511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9"/>
              <p:cNvSpPr/>
              <p:nvPr/>
            </p:nvSpPr>
            <p:spPr>
              <a:xfrm>
                <a:off x="-1467716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9"/>
              <p:cNvSpPr/>
              <p:nvPr/>
            </p:nvSpPr>
            <p:spPr>
              <a:xfrm>
                <a:off x="-145031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9"/>
              <p:cNvSpPr/>
              <p:nvPr/>
            </p:nvSpPr>
            <p:spPr>
              <a:xfrm>
                <a:off x="-143412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9"/>
              <p:cNvSpPr/>
              <p:nvPr/>
            </p:nvSpPr>
            <p:spPr>
              <a:xfrm>
                <a:off x="-1416728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9"/>
              <p:cNvSpPr/>
              <p:nvPr/>
            </p:nvSpPr>
            <p:spPr>
              <a:xfrm>
                <a:off x="-139933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9"/>
              <p:cNvSpPr/>
              <p:nvPr/>
            </p:nvSpPr>
            <p:spPr>
              <a:xfrm>
                <a:off x="-1383137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9"/>
              <p:cNvSpPr/>
              <p:nvPr/>
            </p:nvSpPr>
            <p:spPr>
              <a:xfrm>
                <a:off x="-1365740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9"/>
              <p:cNvSpPr/>
              <p:nvPr/>
            </p:nvSpPr>
            <p:spPr>
              <a:xfrm>
                <a:off x="-1348343" y="3397927"/>
                <a:ext cx="7659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9"/>
              <p:cNvSpPr/>
              <p:nvPr/>
            </p:nvSpPr>
            <p:spPr>
              <a:xfrm>
                <a:off x="-1332149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9"/>
              <p:cNvSpPr/>
              <p:nvPr/>
            </p:nvSpPr>
            <p:spPr>
              <a:xfrm>
                <a:off x="-131475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9"/>
              <p:cNvSpPr/>
              <p:nvPr/>
            </p:nvSpPr>
            <p:spPr>
              <a:xfrm>
                <a:off x="-1297354" y="3397927"/>
                <a:ext cx="7550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69" y="414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9"/>
              <p:cNvSpPr/>
              <p:nvPr/>
            </p:nvSpPr>
            <p:spPr>
              <a:xfrm>
                <a:off x="-1281161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9"/>
              <p:cNvSpPr/>
              <p:nvPr/>
            </p:nvSpPr>
            <p:spPr>
              <a:xfrm>
                <a:off x="-1263763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9"/>
              <p:cNvSpPr/>
              <p:nvPr/>
            </p:nvSpPr>
            <p:spPr>
              <a:xfrm>
                <a:off x="-1247570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9"/>
              <p:cNvSpPr/>
              <p:nvPr/>
            </p:nvSpPr>
            <p:spPr>
              <a:xfrm>
                <a:off x="-1230172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9"/>
              <p:cNvSpPr/>
              <p:nvPr/>
            </p:nvSpPr>
            <p:spPr>
              <a:xfrm>
                <a:off x="-1212775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9"/>
              <p:cNvSpPr/>
              <p:nvPr/>
            </p:nvSpPr>
            <p:spPr>
              <a:xfrm>
                <a:off x="-1196582" y="3397927"/>
                <a:ext cx="875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0" h="4149" extrusionOk="0">
                    <a:moveTo>
                      <a:pt x="0" y="0"/>
                    </a:moveTo>
                    <a:lnTo>
                      <a:pt x="0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9"/>
              <p:cNvSpPr/>
              <p:nvPr/>
            </p:nvSpPr>
            <p:spPr>
              <a:xfrm>
                <a:off x="-1179184" y="3397927"/>
                <a:ext cx="8863" cy="453973"/>
              </a:xfrm>
              <a:custGeom>
                <a:avLst/>
                <a:gdLst/>
                <a:ahLst/>
                <a:cxnLst/>
                <a:rect l="l" t="t" r="r" b="b"/>
                <a:pathLst>
                  <a:path w="81" h="4149" extrusionOk="0">
                    <a:moveTo>
                      <a:pt x="1" y="0"/>
                    </a:moveTo>
                    <a:lnTo>
                      <a:pt x="1" y="4149"/>
                    </a:lnTo>
                    <a:lnTo>
                      <a:pt x="80" y="4149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6" name="Google Shape;3016;p29"/>
          <p:cNvGrpSpPr/>
          <p:nvPr/>
        </p:nvGrpSpPr>
        <p:grpSpPr>
          <a:xfrm>
            <a:off x="-791562" y="2172523"/>
            <a:ext cx="11300563" cy="4074266"/>
            <a:chOff x="-791562" y="2172523"/>
            <a:chExt cx="11300563" cy="4074266"/>
          </a:xfrm>
        </p:grpSpPr>
        <p:sp>
          <p:nvSpPr>
            <p:cNvPr id="3017" name="Google Shape;3017;p29"/>
            <p:cNvSpPr/>
            <p:nvPr/>
          </p:nvSpPr>
          <p:spPr>
            <a:xfrm rot="6300024">
              <a:off x="7987148" y="2947947"/>
              <a:ext cx="2806117" cy="1564609"/>
            </a:xfrm>
            <a:custGeom>
              <a:avLst/>
              <a:gdLst/>
              <a:ahLst/>
              <a:cxnLst/>
              <a:rect l="l" t="t" r="r" b="b"/>
              <a:pathLst>
                <a:path w="27566" h="15370" extrusionOk="0">
                  <a:moveTo>
                    <a:pt x="24115" y="0"/>
                  </a:moveTo>
                  <a:lnTo>
                    <a:pt x="23236" y="52"/>
                  </a:lnTo>
                  <a:lnTo>
                    <a:pt x="22339" y="104"/>
                  </a:lnTo>
                  <a:lnTo>
                    <a:pt x="21459" y="173"/>
                  </a:lnTo>
                  <a:lnTo>
                    <a:pt x="20579" y="259"/>
                  </a:lnTo>
                  <a:lnTo>
                    <a:pt x="19682" y="345"/>
                  </a:lnTo>
                  <a:lnTo>
                    <a:pt x="18803" y="466"/>
                  </a:lnTo>
                  <a:lnTo>
                    <a:pt x="17923" y="587"/>
                  </a:lnTo>
                  <a:lnTo>
                    <a:pt x="17043" y="725"/>
                  </a:lnTo>
                  <a:lnTo>
                    <a:pt x="16060" y="880"/>
                  </a:lnTo>
                  <a:lnTo>
                    <a:pt x="15059" y="1052"/>
                  </a:lnTo>
                  <a:lnTo>
                    <a:pt x="14559" y="1121"/>
                  </a:lnTo>
                  <a:lnTo>
                    <a:pt x="14059" y="1173"/>
                  </a:lnTo>
                  <a:lnTo>
                    <a:pt x="13559" y="1225"/>
                  </a:lnTo>
                  <a:lnTo>
                    <a:pt x="13058" y="1242"/>
                  </a:lnTo>
                  <a:lnTo>
                    <a:pt x="12644" y="1259"/>
                  </a:lnTo>
                  <a:lnTo>
                    <a:pt x="12248" y="1242"/>
                  </a:lnTo>
                  <a:lnTo>
                    <a:pt x="11437" y="1208"/>
                  </a:lnTo>
                  <a:lnTo>
                    <a:pt x="10643" y="1139"/>
                  </a:lnTo>
                  <a:lnTo>
                    <a:pt x="9833" y="1035"/>
                  </a:lnTo>
                  <a:lnTo>
                    <a:pt x="9039" y="914"/>
                  </a:lnTo>
                  <a:lnTo>
                    <a:pt x="8246" y="776"/>
                  </a:lnTo>
                  <a:lnTo>
                    <a:pt x="6641" y="518"/>
                  </a:lnTo>
                  <a:lnTo>
                    <a:pt x="5279" y="276"/>
                  </a:lnTo>
                  <a:lnTo>
                    <a:pt x="4485" y="156"/>
                  </a:lnTo>
                  <a:lnTo>
                    <a:pt x="4071" y="104"/>
                  </a:lnTo>
                  <a:lnTo>
                    <a:pt x="3657" y="69"/>
                  </a:lnTo>
                  <a:lnTo>
                    <a:pt x="3243" y="52"/>
                  </a:lnTo>
                  <a:lnTo>
                    <a:pt x="2846" y="69"/>
                  </a:lnTo>
                  <a:lnTo>
                    <a:pt x="2450" y="87"/>
                  </a:lnTo>
                  <a:lnTo>
                    <a:pt x="2070" y="138"/>
                  </a:lnTo>
                  <a:lnTo>
                    <a:pt x="1725" y="225"/>
                  </a:lnTo>
                  <a:lnTo>
                    <a:pt x="1553" y="276"/>
                  </a:lnTo>
                  <a:lnTo>
                    <a:pt x="1398" y="345"/>
                  </a:lnTo>
                  <a:lnTo>
                    <a:pt x="1242" y="414"/>
                  </a:lnTo>
                  <a:lnTo>
                    <a:pt x="1087" y="501"/>
                  </a:lnTo>
                  <a:lnTo>
                    <a:pt x="949" y="587"/>
                  </a:lnTo>
                  <a:lnTo>
                    <a:pt x="828" y="690"/>
                  </a:lnTo>
                  <a:lnTo>
                    <a:pt x="570" y="949"/>
                  </a:lnTo>
                  <a:lnTo>
                    <a:pt x="363" y="1190"/>
                  </a:lnTo>
                  <a:lnTo>
                    <a:pt x="276" y="1328"/>
                  </a:lnTo>
                  <a:lnTo>
                    <a:pt x="190" y="1449"/>
                  </a:lnTo>
                  <a:lnTo>
                    <a:pt x="138" y="1587"/>
                  </a:lnTo>
                  <a:lnTo>
                    <a:pt x="87" y="1708"/>
                  </a:lnTo>
                  <a:lnTo>
                    <a:pt x="52" y="1846"/>
                  </a:lnTo>
                  <a:lnTo>
                    <a:pt x="18" y="1967"/>
                  </a:lnTo>
                  <a:lnTo>
                    <a:pt x="0" y="2087"/>
                  </a:lnTo>
                  <a:lnTo>
                    <a:pt x="0" y="2225"/>
                  </a:lnTo>
                  <a:lnTo>
                    <a:pt x="18" y="2484"/>
                  </a:lnTo>
                  <a:lnTo>
                    <a:pt x="69" y="2726"/>
                  </a:lnTo>
                  <a:lnTo>
                    <a:pt x="156" y="2984"/>
                  </a:lnTo>
                  <a:lnTo>
                    <a:pt x="276" y="3243"/>
                  </a:lnTo>
                  <a:lnTo>
                    <a:pt x="432" y="3485"/>
                  </a:lnTo>
                  <a:lnTo>
                    <a:pt x="604" y="3743"/>
                  </a:lnTo>
                  <a:lnTo>
                    <a:pt x="811" y="3985"/>
                  </a:lnTo>
                  <a:lnTo>
                    <a:pt x="1035" y="4226"/>
                  </a:lnTo>
                  <a:lnTo>
                    <a:pt x="1260" y="4468"/>
                  </a:lnTo>
                  <a:lnTo>
                    <a:pt x="1518" y="4709"/>
                  </a:lnTo>
                  <a:lnTo>
                    <a:pt x="2070" y="5158"/>
                  </a:lnTo>
                  <a:lnTo>
                    <a:pt x="2639" y="5606"/>
                  </a:lnTo>
                  <a:lnTo>
                    <a:pt x="3226" y="6038"/>
                  </a:lnTo>
                  <a:lnTo>
                    <a:pt x="3795" y="6434"/>
                  </a:lnTo>
                  <a:lnTo>
                    <a:pt x="4330" y="6814"/>
                  </a:lnTo>
                  <a:lnTo>
                    <a:pt x="4796" y="7159"/>
                  </a:lnTo>
                  <a:lnTo>
                    <a:pt x="5192" y="7469"/>
                  </a:lnTo>
                  <a:lnTo>
                    <a:pt x="5365" y="7625"/>
                  </a:lnTo>
                  <a:lnTo>
                    <a:pt x="5503" y="7763"/>
                  </a:lnTo>
                  <a:lnTo>
                    <a:pt x="5710" y="8021"/>
                  </a:lnTo>
                  <a:lnTo>
                    <a:pt x="5917" y="8297"/>
                  </a:lnTo>
                  <a:lnTo>
                    <a:pt x="6072" y="8591"/>
                  </a:lnTo>
                  <a:lnTo>
                    <a:pt x="6210" y="8901"/>
                  </a:lnTo>
                  <a:lnTo>
                    <a:pt x="6331" y="9229"/>
                  </a:lnTo>
                  <a:lnTo>
                    <a:pt x="6434" y="9557"/>
                  </a:lnTo>
                  <a:lnTo>
                    <a:pt x="6503" y="9884"/>
                  </a:lnTo>
                  <a:lnTo>
                    <a:pt x="6555" y="10229"/>
                  </a:lnTo>
                  <a:lnTo>
                    <a:pt x="6590" y="10574"/>
                  </a:lnTo>
                  <a:lnTo>
                    <a:pt x="6607" y="10919"/>
                  </a:lnTo>
                  <a:lnTo>
                    <a:pt x="6607" y="11282"/>
                  </a:lnTo>
                  <a:lnTo>
                    <a:pt x="6590" y="11627"/>
                  </a:lnTo>
                  <a:lnTo>
                    <a:pt x="6555" y="11989"/>
                  </a:lnTo>
                  <a:lnTo>
                    <a:pt x="6503" y="12334"/>
                  </a:lnTo>
                  <a:lnTo>
                    <a:pt x="6452" y="12679"/>
                  </a:lnTo>
                  <a:lnTo>
                    <a:pt x="6383" y="13024"/>
                  </a:lnTo>
                  <a:lnTo>
                    <a:pt x="6279" y="13490"/>
                  </a:lnTo>
                  <a:lnTo>
                    <a:pt x="6245" y="13731"/>
                  </a:lnTo>
                  <a:lnTo>
                    <a:pt x="6227" y="13973"/>
                  </a:lnTo>
                  <a:lnTo>
                    <a:pt x="6227" y="14197"/>
                  </a:lnTo>
                  <a:lnTo>
                    <a:pt x="6262" y="14421"/>
                  </a:lnTo>
                  <a:lnTo>
                    <a:pt x="6331" y="14645"/>
                  </a:lnTo>
                  <a:lnTo>
                    <a:pt x="6383" y="14749"/>
                  </a:lnTo>
                  <a:lnTo>
                    <a:pt x="6434" y="14835"/>
                  </a:lnTo>
                  <a:lnTo>
                    <a:pt x="6538" y="14956"/>
                  </a:lnTo>
                  <a:lnTo>
                    <a:pt x="6641" y="15059"/>
                  </a:lnTo>
                  <a:lnTo>
                    <a:pt x="6745" y="15146"/>
                  </a:lnTo>
                  <a:lnTo>
                    <a:pt x="6883" y="15215"/>
                  </a:lnTo>
                  <a:lnTo>
                    <a:pt x="7004" y="15284"/>
                  </a:lnTo>
                  <a:lnTo>
                    <a:pt x="7159" y="15318"/>
                  </a:lnTo>
                  <a:lnTo>
                    <a:pt x="7297" y="15353"/>
                  </a:lnTo>
                  <a:lnTo>
                    <a:pt x="7452" y="15370"/>
                  </a:lnTo>
                  <a:lnTo>
                    <a:pt x="7763" y="15370"/>
                  </a:lnTo>
                  <a:lnTo>
                    <a:pt x="7918" y="15335"/>
                  </a:lnTo>
                  <a:lnTo>
                    <a:pt x="8073" y="15318"/>
                  </a:lnTo>
                  <a:lnTo>
                    <a:pt x="8384" y="15232"/>
                  </a:lnTo>
                  <a:lnTo>
                    <a:pt x="8677" y="15094"/>
                  </a:lnTo>
                  <a:lnTo>
                    <a:pt x="8936" y="14956"/>
                  </a:lnTo>
                  <a:lnTo>
                    <a:pt x="9194" y="14783"/>
                  </a:lnTo>
                  <a:lnTo>
                    <a:pt x="9712" y="14438"/>
                  </a:lnTo>
                  <a:lnTo>
                    <a:pt x="9971" y="14266"/>
                  </a:lnTo>
                  <a:lnTo>
                    <a:pt x="10229" y="14128"/>
                  </a:lnTo>
                  <a:lnTo>
                    <a:pt x="10505" y="13990"/>
                  </a:lnTo>
                  <a:lnTo>
                    <a:pt x="10799" y="13886"/>
                  </a:lnTo>
                  <a:lnTo>
                    <a:pt x="11075" y="13817"/>
                  </a:lnTo>
                  <a:lnTo>
                    <a:pt x="11333" y="13766"/>
                  </a:lnTo>
                  <a:lnTo>
                    <a:pt x="11609" y="13748"/>
                  </a:lnTo>
                  <a:lnTo>
                    <a:pt x="11885" y="13766"/>
                  </a:lnTo>
                  <a:lnTo>
                    <a:pt x="12161" y="13800"/>
                  </a:lnTo>
                  <a:lnTo>
                    <a:pt x="12437" y="13852"/>
                  </a:lnTo>
                  <a:lnTo>
                    <a:pt x="12713" y="13921"/>
                  </a:lnTo>
                  <a:lnTo>
                    <a:pt x="12989" y="14007"/>
                  </a:lnTo>
                  <a:lnTo>
                    <a:pt x="13541" y="14197"/>
                  </a:lnTo>
                  <a:lnTo>
                    <a:pt x="14076" y="14404"/>
                  </a:lnTo>
                  <a:lnTo>
                    <a:pt x="14628" y="14628"/>
                  </a:lnTo>
                  <a:lnTo>
                    <a:pt x="15163" y="14818"/>
                  </a:lnTo>
                  <a:lnTo>
                    <a:pt x="15577" y="14956"/>
                  </a:lnTo>
                  <a:lnTo>
                    <a:pt x="15801" y="14990"/>
                  </a:lnTo>
                  <a:lnTo>
                    <a:pt x="16008" y="15042"/>
                  </a:lnTo>
                  <a:lnTo>
                    <a:pt x="16215" y="15059"/>
                  </a:lnTo>
                  <a:lnTo>
                    <a:pt x="16439" y="15059"/>
                  </a:lnTo>
                  <a:lnTo>
                    <a:pt x="16646" y="15042"/>
                  </a:lnTo>
                  <a:lnTo>
                    <a:pt x="16853" y="15025"/>
                  </a:lnTo>
                  <a:lnTo>
                    <a:pt x="17078" y="14956"/>
                  </a:lnTo>
                  <a:lnTo>
                    <a:pt x="17267" y="14887"/>
                  </a:lnTo>
                  <a:lnTo>
                    <a:pt x="17457" y="14783"/>
                  </a:lnTo>
                  <a:lnTo>
                    <a:pt x="17630" y="14645"/>
                  </a:lnTo>
                  <a:lnTo>
                    <a:pt x="17785" y="14490"/>
                  </a:lnTo>
                  <a:lnTo>
                    <a:pt x="17923" y="14335"/>
                  </a:lnTo>
                  <a:lnTo>
                    <a:pt x="18026" y="14145"/>
                  </a:lnTo>
                  <a:lnTo>
                    <a:pt x="18095" y="13938"/>
                  </a:lnTo>
                  <a:lnTo>
                    <a:pt x="18113" y="13731"/>
                  </a:lnTo>
                  <a:lnTo>
                    <a:pt x="18130" y="13507"/>
                  </a:lnTo>
                  <a:lnTo>
                    <a:pt x="18113" y="13076"/>
                  </a:lnTo>
                  <a:lnTo>
                    <a:pt x="18130" y="12851"/>
                  </a:lnTo>
                  <a:lnTo>
                    <a:pt x="18164" y="12662"/>
                  </a:lnTo>
                  <a:lnTo>
                    <a:pt x="18182" y="12558"/>
                  </a:lnTo>
                  <a:lnTo>
                    <a:pt x="18216" y="12472"/>
                  </a:lnTo>
                  <a:lnTo>
                    <a:pt x="18268" y="12386"/>
                  </a:lnTo>
                  <a:lnTo>
                    <a:pt x="18337" y="12299"/>
                  </a:lnTo>
                  <a:lnTo>
                    <a:pt x="18406" y="12230"/>
                  </a:lnTo>
                  <a:lnTo>
                    <a:pt x="18475" y="12179"/>
                  </a:lnTo>
                  <a:lnTo>
                    <a:pt x="18630" y="12075"/>
                  </a:lnTo>
                  <a:lnTo>
                    <a:pt x="18803" y="12006"/>
                  </a:lnTo>
                  <a:lnTo>
                    <a:pt x="18975" y="11954"/>
                  </a:lnTo>
                  <a:lnTo>
                    <a:pt x="19389" y="11868"/>
                  </a:lnTo>
                  <a:lnTo>
                    <a:pt x="19820" y="11782"/>
                  </a:lnTo>
                  <a:lnTo>
                    <a:pt x="20251" y="11747"/>
                  </a:lnTo>
                  <a:lnTo>
                    <a:pt x="20683" y="11713"/>
                  </a:lnTo>
                  <a:lnTo>
                    <a:pt x="21562" y="11678"/>
                  </a:lnTo>
                  <a:lnTo>
                    <a:pt x="22442" y="11644"/>
                  </a:lnTo>
                  <a:lnTo>
                    <a:pt x="22873" y="11609"/>
                  </a:lnTo>
                  <a:lnTo>
                    <a:pt x="23287" y="11575"/>
                  </a:lnTo>
                  <a:lnTo>
                    <a:pt x="23719" y="11506"/>
                  </a:lnTo>
                  <a:lnTo>
                    <a:pt x="24115" y="11420"/>
                  </a:lnTo>
                  <a:lnTo>
                    <a:pt x="24512" y="11316"/>
                  </a:lnTo>
                  <a:lnTo>
                    <a:pt x="24892" y="11161"/>
                  </a:lnTo>
                  <a:lnTo>
                    <a:pt x="25081" y="11075"/>
                  </a:lnTo>
                  <a:lnTo>
                    <a:pt x="25271" y="10971"/>
                  </a:lnTo>
                  <a:lnTo>
                    <a:pt x="25444" y="10868"/>
                  </a:lnTo>
                  <a:lnTo>
                    <a:pt x="25616" y="10747"/>
                  </a:lnTo>
                  <a:lnTo>
                    <a:pt x="25771" y="10626"/>
                  </a:lnTo>
                  <a:lnTo>
                    <a:pt x="25909" y="10505"/>
                  </a:lnTo>
                  <a:lnTo>
                    <a:pt x="26185" y="10229"/>
                  </a:lnTo>
                  <a:lnTo>
                    <a:pt x="26410" y="9936"/>
                  </a:lnTo>
                  <a:lnTo>
                    <a:pt x="26617" y="9626"/>
                  </a:lnTo>
                  <a:lnTo>
                    <a:pt x="26789" y="9298"/>
                  </a:lnTo>
                  <a:lnTo>
                    <a:pt x="26944" y="8936"/>
                  </a:lnTo>
                  <a:lnTo>
                    <a:pt x="27082" y="8573"/>
                  </a:lnTo>
                  <a:lnTo>
                    <a:pt x="27186" y="8211"/>
                  </a:lnTo>
                  <a:lnTo>
                    <a:pt x="27272" y="7814"/>
                  </a:lnTo>
                  <a:lnTo>
                    <a:pt x="27341" y="7435"/>
                  </a:lnTo>
                  <a:lnTo>
                    <a:pt x="27393" y="7038"/>
                  </a:lnTo>
                  <a:lnTo>
                    <a:pt x="27445" y="6624"/>
                  </a:lnTo>
                  <a:lnTo>
                    <a:pt x="27496" y="5831"/>
                  </a:lnTo>
                  <a:lnTo>
                    <a:pt x="27514" y="5037"/>
                  </a:lnTo>
                  <a:lnTo>
                    <a:pt x="27565" y="2864"/>
                  </a:lnTo>
                  <a:lnTo>
                    <a:pt x="27565" y="2398"/>
                  </a:lnTo>
                  <a:lnTo>
                    <a:pt x="27565" y="2156"/>
                  </a:lnTo>
                  <a:lnTo>
                    <a:pt x="27531" y="1932"/>
                  </a:lnTo>
                  <a:lnTo>
                    <a:pt x="27496" y="1691"/>
                  </a:lnTo>
                  <a:lnTo>
                    <a:pt x="27445" y="1466"/>
                  </a:lnTo>
                  <a:lnTo>
                    <a:pt x="27358" y="1259"/>
                  </a:lnTo>
                  <a:lnTo>
                    <a:pt x="27255" y="1052"/>
                  </a:lnTo>
                  <a:lnTo>
                    <a:pt x="27134" y="880"/>
                  </a:lnTo>
                  <a:lnTo>
                    <a:pt x="26996" y="725"/>
                  </a:lnTo>
                  <a:lnTo>
                    <a:pt x="26841" y="587"/>
                  </a:lnTo>
                  <a:lnTo>
                    <a:pt x="26686" y="466"/>
                  </a:lnTo>
                  <a:lnTo>
                    <a:pt x="26496" y="363"/>
                  </a:lnTo>
                  <a:lnTo>
                    <a:pt x="26306" y="276"/>
                  </a:lnTo>
                  <a:lnTo>
                    <a:pt x="26116" y="190"/>
                  </a:lnTo>
                  <a:lnTo>
                    <a:pt x="25892" y="138"/>
                  </a:lnTo>
                  <a:lnTo>
                    <a:pt x="25685" y="87"/>
                  </a:lnTo>
                  <a:lnTo>
                    <a:pt x="25461" y="52"/>
                  </a:lnTo>
                  <a:lnTo>
                    <a:pt x="25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9"/>
            <p:cNvSpPr/>
            <p:nvPr/>
          </p:nvSpPr>
          <p:spPr>
            <a:xfrm>
              <a:off x="-791562" y="4682200"/>
              <a:ext cx="2806081" cy="1564589"/>
            </a:xfrm>
            <a:custGeom>
              <a:avLst/>
              <a:gdLst/>
              <a:ahLst/>
              <a:cxnLst/>
              <a:rect l="l" t="t" r="r" b="b"/>
              <a:pathLst>
                <a:path w="27566" h="15370" extrusionOk="0">
                  <a:moveTo>
                    <a:pt x="24115" y="0"/>
                  </a:moveTo>
                  <a:lnTo>
                    <a:pt x="23236" y="52"/>
                  </a:lnTo>
                  <a:lnTo>
                    <a:pt x="22339" y="104"/>
                  </a:lnTo>
                  <a:lnTo>
                    <a:pt x="21459" y="173"/>
                  </a:lnTo>
                  <a:lnTo>
                    <a:pt x="20579" y="259"/>
                  </a:lnTo>
                  <a:lnTo>
                    <a:pt x="19682" y="345"/>
                  </a:lnTo>
                  <a:lnTo>
                    <a:pt x="18803" y="466"/>
                  </a:lnTo>
                  <a:lnTo>
                    <a:pt x="17923" y="587"/>
                  </a:lnTo>
                  <a:lnTo>
                    <a:pt x="17043" y="725"/>
                  </a:lnTo>
                  <a:lnTo>
                    <a:pt x="16060" y="880"/>
                  </a:lnTo>
                  <a:lnTo>
                    <a:pt x="15059" y="1052"/>
                  </a:lnTo>
                  <a:lnTo>
                    <a:pt x="14559" y="1121"/>
                  </a:lnTo>
                  <a:lnTo>
                    <a:pt x="14059" y="1173"/>
                  </a:lnTo>
                  <a:lnTo>
                    <a:pt x="13559" y="1225"/>
                  </a:lnTo>
                  <a:lnTo>
                    <a:pt x="13058" y="1242"/>
                  </a:lnTo>
                  <a:lnTo>
                    <a:pt x="12644" y="1259"/>
                  </a:lnTo>
                  <a:lnTo>
                    <a:pt x="12248" y="1242"/>
                  </a:lnTo>
                  <a:lnTo>
                    <a:pt x="11437" y="1208"/>
                  </a:lnTo>
                  <a:lnTo>
                    <a:pt x="10643" y="1139"/>
                  </a:lnTo>
                  <a:lnTo>
                    <a:pt x="9833" y="1035"/>
                  </a:lnTo>
                  <a:lnTo>
                    <a:pt x="9039" y="914"/>
                  </a:lnTo>
                  <a:lnTo>
                    <a:pt x="8246" y="776"/>
                  </a:lnTo>
                  <a:lnTo>
                    <a:pt x="6641" y="518"/>
                  </a:lnTo>
                  <a:lnTo>
                    <a:pt x="5279" y="276"/>
                  </a:lnTo>
                  <a:lnTo>
                    <a:pt x="4485" y="156"/>
                  </a:lnTo>
                  <a:lnTo>
                    <a:pt x="4071" y="104"/>
                  </a:lnTo>
                  <a:lnTo>
                    <a:pt x="3657" y="69"/>
                  </a:lnTo>
                  <a:lnTo>
                    <a:pt x="3243" y="52"/>
                  </a:lnTo>
                  <a:lnTo>
                    <a:pt x="2846" y="69"/>
                  </a:lnTo>
                  <a:lnTo>
                    <a:pt x="2450" y="87"/>
                  </a:lnTo>
                  <a:lnTo>
                    <a:pt x="2070" y="138"/>
                  </a:lnTo>
                  <a:lnTo>
                    <a:pt x="1725" y="225"/>
                  </a:lnTo>
                  <a:lnTo>
                    <a:pt x="1553" y="276"/>
                  </a:lnTo>
                  <a:lnTo>
                    <a:pt x="1398" y="345"/>
                  </a:lnTo>
                  <a:lnTo>
                    <a:pt x="1242" y="414"/>
                  </a:lnTo>
                  <a:lnTo>
                    <a:pt x="1087" y="501"/>
                  </a:lnTo>
                  <a:lnTo>
                    <a:pt x="949" y="587"/>
                  </a:lnTo>
                  <a:lnTo>
                    <a:pt x="828" y="690"/>
                  </a:lnTo>
                  <a:lnTo>
                    <a:pt x="570" y="949"/>
                  </a:lnTo>
                  <a:lnTo>
                    <a:pt x="363" y="1190"/>
                  </a:lnTo>
                  <a:lnTo>
                    <a:pt x="276" y="1328"/>
                  </a:lnTo>
                  <a:lnTo>
                    <a:pt x="190" y="1449"/>
                  </a:lnTo>
                  <a:lnTo>
                    <a:pt x="138" y="1587"/>
                  </a:lnTo>
                  <a:lnTo>
                    <a:pt x="87" y="1708"/>
                  </a:lnTo>
                  <a:lnTo>
                    <a:pt x="52" y="1846"/>
                  </a:lnTo>
                  <a:lnTo>
                    <a:pt x="18" y="1967"/>
                  </a:lnTo>
                  <a:lnTo>
                    <a:pt x="0" y="2087"/>
                  </a:lnTo>
                  <a:lnTo>
                    <a:pt x="0" y="2225"/>
                  </a:lnTo>
                  <a:lnTo>
                    <a:pt x="18" y="2484"/>
                  </a:lnTo>
                  <a:lnTo>
                    <a:pt x="69" y="2726"/>
                  </a:lnTo>
                  <a:lnTo>
                    <a:pt x="156" y="2984"/>
                  </a:lnTo>
                  <a:lnTo>
                    <a:pt x="276" y="3243"/>
                  </a:lnTo>
                  <a:lnTo>
                    <a:pt x="432" y="3485"/>
                  </a:lnTo>
                  <a:lnTo>
                    <a:pt x="604" y="3743"/>
                  </a:lnTo>
                  <a:lnTo>
                    <a:pt x="811" y="3985"/>
                  </a:lnTo>
                  <a:lnTo>
                    <a:pt x="1035" y="4226"/>
                  </a:lnTo>
                  <a:lnTo>
                    <a:pt x="1260" y="4468"/>
                  </a:lnTo>
                  <a:lnTo>
                    <a:pt x="1518" y="4709"/>
                  </a:lnTo>
                  <a:lnTo>
                    <a:pt x="2070" y="5158"/>
                  </a:lnTo>
                  <a:lnTo>
                    <a:pt x="2639" y="5606"/>
                  </a:lnTo>
                  <a:lnTo>
                    <a:pt x="3226" y="6038"/>
                  </a:lnTo>
                  <a:lnTo>
                    <a:pt x="3795" y="6434"/>
                  </a:lnTo>
                  <a:lnTo>
                    <a:pt x="4330" y="6814"/>
                  </a:lnTo>
                  <a:lnTo>
                    <a:pt x="4796" y="7159"/>
                  </a:lnTo>
                  <a:lnTo>
                    <a:pt x="5192" y="7469"/>
                  </a:lnTo>
                  <a:lnTo>
                    <a:pt x="5365" y="7625"/>
                  </a:lnTo>
                  <a:lnTo>
                    <a:pt x="5503" y="7763"/>
                  </a:lnTo>
                  <a:lnTo>
                    <a:pt x="5710" y="8021"/>
                  </a:lnTo>
                  <a:lnTo>
                    <a:pt x="5917" y="8297"/>
                  </a:lnTo>
                  <a:lnTo>
                    <a:pt x="6072" y="8591"/>
                  </a:lnTo>
                  <a:lnTo>
                    <a:pt x="6210" y="8901"/>
                  </a:lnTo>
                  <a:lnTo>
                    <a:pt x="6331" y="9229"/>
                  </a:lnTo>
                  <a:lnTo>
                    <a:pt x="6434" y="9557"/>
                  </a:lnTo>
                  <a:lnTo>
                    <a:pt x="6503" y="9884"/>
                  </a:lnTo>
                  <a:lnTo>
                    <a:pt x="6555" y="10229"/>
                  </a:lnTo>
                  <a:lnTo>
                    <a:pt x="6590" y="10574"/>
                  </a:lnTo>
                  <a:lnTo>
                    <a:pt x="6607" y="10919"/>
                  </a:lnTo>
                  <a:lnTo>
                    <a:pt x="6607" y="11282"/>
                  </a:lnTo>
                  <a:lnTo>
                    <a:pt x="6590" y="11627"/>
                  </a:lnTo>
                  <a:lnTo>
                    <a:pt x="6555" y="11989"/>
                  </a:lnTo>
                  <a:lnTo>
                    <a:pt x="6503" y="12334"/>
                  </a:lnTo>
                  <a:lnTo>
                    <a:pt x="6452" y="12679"/>
                  </a:lnTo>
                  <a:lnTo>
                    <a:pt x="6383" y="13024"/>
                  </a:lnTo>
                  <a:lnTo>
                    <a:pt x="6279" y="13490"/>
                  </a:lnTo>
                  <a:lnTo>
                    <a:pt x="6245" y="13731"/>
                  </a:lnTo>
                  <a:lnTo>
                    <a:pt x="6227" y="13973"/>
                  </a:lnTo>
                  <a:lnTo>
                    <a:pt x="6227" y="14197"/>
                  </a:lnTo>
                  <a:lnTo>
                    <a:pt x="6262" y="14421"/>
                  </a:lnTo>
                  <a:lnTo>
                    <a:pt x="6331" y="14645"/>
                  </a:lnTo>
                  <a:lnTo>
                    <a:pt x="6383" y="14749"/>
                  </a:lnTo>
                  <a:lnTo>
                    <a:pt x="6434" y="14835"/>
                  </a:lnTo>
                  <a:lnTo>
                    <a:pt x="6538" y="14956"/>
                  </a:lnTo>
                  <a:lnTo>
                    <a:pt x="6641" y="15059"/>
                  </a:lnTo>
                  <a:lnTo>
                    <a:pt x="6745" y="15146"/>
                  </a:lnTo>
                  <a:lnTo>
                    <a:pt x="6883" y="15215"/>
                  </a:lnTo>
                  <a:lnTo>
                    <a:pt x="7004" y="15284"/>
                  </a:lnTo>
                  <a:lnTo>
                    <a:pt x="7159" y="15318"/>
                  </a:lnTo>
                  <a:lnTo>
                    <a:pt x="7297" y="15353"/>
                  </a:lnTo>
                  <a:lnTo>
                    <a:pt x="7452" y="15370"/>
                  </a:lnTo>
                  <a:lnTo>
                    <a:pt x="7763" y="15370"/>
                  </a:lnTo>
                  <a:lnTo>
                    <a:pt x="7918" y="15335"/>
                  </a:lnTo>
                  <a:lnTo>
                    <a:pt x="8073" y="15318"/>
                  </a:lnTo>
                  <a:lnTo>
                    <a:pt x="8384" y="15232"/>
                  </a:lnTo>
                  <a:lnTo>
                    <a:pt x="8677" y="15094"/>
                  </a:lnTo>
                  <a:lnTo>
                    <a:pt x="8936" y="14956"/>
                  </a:lnTo>
                  <a:lnTo>
                    <a:pt x="9194" y="14783"/>
                  </a:lnTo>
                  <a:lnTo>
                    <a:pt x="9712" y="14438"/>
                  </a:lnTo>
                  <a:lnTo>
                    <a:pt x="9971" y="14266"/>
                  </a:lnTo>
                  <a:lnTo>
                    <a:pt x="10229" y="14128"/>
                  </a:lnTo>
                  <a:lnTo>
                    <a:pt x="10505" y="13990"/>
                  </a:lnTo>
                  <a:lnTo>
                    <a:pt x="10799" y="13886"/>
                  </a:lnTo>
                  <a:lnTo>
                    <a:pt x="11075" y="13817"/>
                  </a:lnTo>
                  <a:lnTo>
                    <a:pt x="11333" y="13766"/>
                  </a:lnTo>
                  <a:lnTo>
                    <a:pt x="11609" y="13748"/>
                  </a:lnTo>
                  <a:lnTo>
                    <a:pt x="11885" y="13766"/>
                  </a:lnTo>
                  <a:lnTo>
                    <a:pt x="12161" y="13800"/>
                  </a:lnTo>
                  <a:lnTo>
                    <a:pt x="12437" y="13852"/>
                  </a:lnTo>
                  <a:lnTo>
                    <a:pt x="12713" y="13921"/>
                  </a:lnTo>
                  <a:lnTo>
                    <a:pt x="12989" y="14007"/>
                  </a:lnTo>
                  <a:lnTo>
                    <a:pt x="13541" y="14197"/>
                  </a:lnTo>
                  <a:lnTo>
                    <a:pt x="14076" y="14404"/>
                  </a:lnTo>
                  <a:lnTo>
                    <a:pt x="14628" y="14628"/>
                  </a:lnTo>
                  <a:lnTo>
                    <a:pt x="15163" y="14818"/>
                  </a:lnTo>
                  <a:lnTo>
                    <a:pt x="15577" y="14956"/>
                  </a:lnTo>
                  <a:lnTo>
                    <a:pt x="15801" y="14990"/>
                  </a:lnTo>
                  <a:lnTo>
                    <a:pt x="16008" y="15042"/>
                  </a:lnTo>
                  <a:lnTo>
                    <a:pt x="16215" y="15059"/>
                  </a:lnTo>
                  <a:lnTo>
                    <a:pt x="16439" y="15059"/>
                  </a:lnTo>
                  <a:lnTo>
                    <a:pt x="16646" y="15042"/>
                  </a:lnTo>
                  <a:lnTo>
                    <a:pt x="16853" y="15025"/>
                  </a:lnTo>
                  <a:lnTo>
                    <a:pt x="17078" y="14956"/>
                  </a:lnTo>
                  <a:lnTo>
                    <a:pt x="17267" y="14887"/>
                  </a:lnTo>
                  <a:lnTo>
                    <a:pt x="17457" y="14783"/>
                  </a:lnTo>
                  <a:lnTo>
                    <a:pt x="17630" y="14645"/>
                  </a:lnTo>
                  <a:lnTo>
                    <a:pt x="17785" y="14490"/>
                  </a:lnTo>
                  <a:lnTo>
                    <a:pt x="17923" y="14335"/>
                  </a:lnTo>
                  <a:lnTo>
                    <a:pt x="18026" y="14145"/>
                  </a:lnTo>
                  <a:lnTo>
                    <a:pt x="18095" y="13938"/>
                  </a:lnTo>
                  <a:lnTo>
                    <a:pt x="18113" y="13731"/>
                  </a:lnTo>
                  <a:lnTo>
                    <a:pt x="18130" y="13507"/>
                  </a:lnTo>
                  <a:lnTo>
                    <a:pt x="18113" y="13076"/>
                  </a:lnTo>
                  <a:lnTo>
                    <a:pt x="18130" y="12851"/>
                  </a:lnTo>
                  <a:lnTo>
                    <a:pt x="18164" y="12662"/>
                  </a:lnTo>
                  <a:lnTo>
                    <a:pt x="18182" y="12558"/>
                  </a:lnTo>
                  <a:lnTo>
                    <a:pt x="18216" y="12472"/>
                  </a:lnTo>
                  <a:lnTo>
                    <a:pt x="18268" y="12386"/>
                  </a:lnTo>
                  <a:lnTo>
                    <a:pt x="18337" y="12299"/>
                  </a:lnTo>
                  <a:lnTo>
                    <a:pt x="18406" y="12230"/>
                  </a:lnTo>
                  <a:lnTo>
                    <a:pt x="18475" y="12179"/>
                  </a:lnTo>
                  <a:lnTo>
                    <a:pt x="18630" y="12075"/>
                  </a:lnTo>
                  <a:lnTo>
                    <a:pt x="18803" y="12006"/>
                  </a:lnTo>
                  <a:lnTo>
                    <a:pt x="18975" y="11954"/>
                  </a:lnTo>
                  <a:lnTo>
                    <a:pt x="19389" y="11868"/>
                  </a:lnTo>
                  <a:lnTo>
                    <a:pt x="19820" y="11782"/>
                  </a:lnTo>
                  <a:lnTo>
                    <a:pt x="20251" y="11747"/>
                  </a:lnTo>
                  <a:lnTo>
                    <a:pt x="20683" y="11713"/>
                  </a:lnTo>
                  <a:lnTo>
                    <a:pt x="21562" y="11678"/>
                  </a:lnTo>
                  <a:lnTo>
                    <a:pt x="22442" y="11644"/>
                  </a:lnTo>
                  <a:lnTo>
                    <a:pt x="22873" y="11609"/>
                  </a:lnTo>
                  <a:lnTo>
                    <a:pt x="23287" y="11575"/>
                  </a:lnTo>
                  <a:lnTo>
                    <a:pt x="23719" y="11506"/>
                  </a:lnTo>
                  <a:lnTo>
                    <a:pt x="24115" y="11420"/>
                  </a:lnTo>
                  <a:lnTo>
                    <a:pt x="24512" y="11316"/>
                  </a:lnTo>
                  <a:lnTo>
                    <a:pt x="24892" y="11161"/>
                  </a:lnTo>
                  <a:lnTo>
                    <a:pt x="25081" y="11075"/>
                  </a:lnTo>
                  <a:lnTo>
                    <a:pt x="25271" y="10971"/>
                  </a:lnTo>
                  <a:lnTo>
                    <a:pt x="25444" y="10868"/>
                  </a:lnTo>
                  <a:lnTo>
                    <a:pt x="25616" y="10747"/>
                  </a:lnTo>
                  <a:lnTo>
                    <a:pt x="25771" y="10626"/>
                  </a:lnTo>
                  <a:lnTo>
                    <a:pt x="25909" y="10505"/>
                  </a:lnTo>
                  <a:lnTo>
                    <a:pt x="26185" y="10229"/>
                  </a:lnTo>
                  <a:lnTo>
                    <a:pt x="26410" y="9936"/>
                  </a:lnTo>
                  <a:lnTo>
                    <a:pt x="26617" y="9626"/>
                  </a:lnTo>
                  <a:lnTo>
                    <a:pt x="26789" y="9298"/>
                  </a:lnTo>
                  <a:lnTo>
                    <a:pt x="26944" y="8936"/>
                  </a:lnTo>
                  <a:lnTo>
                    <a:pt x="27082" y="8573"/>
                  </a:lnTo>
                  <a:lnTo>
                    <a:pt x="27186" y="8211"/>
                  </a:lnTo>
                  <a:lnTo>
                    <a:pt x="27272" y="7814"/>
                  </a:lnTo>
                  <a:lnTo>
                    <a:pt x="27341" y="7435"/>
                  </a:lnTo>
                  <a:lnTo>
                    <a:pt x="27393" y="7038"/>
                  </a:lnTo>
                  <a:lnTo>
                    <a:pt x="27445" y="6624"/>
                  </a:lnTo>
                  <a:lnTo>
                    <a:pt x="27496" y="5831"/>
                  </a:lnTo>
                  <a:lnTo>
                    <a:pt x="27514" y="5037"/>
                  </a:lnTo>
                  <a:lnTo>
                    <a:pt x="27565" y="2864"/>
                  </a:lnTo>
                  <a:lnTo>
                    <a:pt x="27565" y="2398"/>
                  </a:lnTo>
                  <a:lnTo>
                    <a:pt x="27565" y="2156"/>
                  </a:lnTo>
                  <a:lnTo>
                    <a:pt x="27531" y="1932"/>
                  </a:lnTo>
                  <a:lnTo>
                    <a:pt x="27496" y="1691"/>
                  </a:lnTo>
                  <a:lnTo>
                    <a:pt x="27445" y="1466"/>
                  </a:lnTo>
                  <a:lnTo>
                    <a:pt x="27358" y="1259"/>
                  </a:lnTo>
                  <a:lnTo>
                    <a:pt x="27255" y="1052"/>
                  </a:lnTo>
                  <a:lnTo>
                    <a:pt x="27134" y="880"/>
                  </a:lnTo>
                  <a:lnTo>
                    <a:pt x="26996" y="725"/>
                  </a:lnTo>
                  <a:lnTo>
                    <a:pt x="26841" y="587"/>
                  </a:lnTo>
                  <a:lnTo>
                    <a:pt x="26686" y="466"/>
                  </a:lnTo>
                  <a:lnTo>
                    <a:pt x="26496" y="363"/>
                  </a:lnTo>
                  <a:lnTo>
                    <a:pt x="26306" y="276"/>
                  </a:lnTo>
                  <a:lnTo>
                    <a:pt x="26116" y="190"/>
                  </a:lnTo>
                  <a:lnTo>
                    <a:pt x="25892" y="138"/>
                  </a:lnTo>
                  <a:lnTo>
                    <a:pt x="25685" y="87"/>
                  </a:lnTo>
                  <a:lnTo>
                    <a:pt x="25461" y="52"/>
                  </a:lnTo>
                  <a:lnTo>
                    <a:pt x="25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9" name="Google Shape;3019;p29"/>
          <p:cNvGrpSpPr/>
          <p:nvPr/>
        </p:nvGrpSpPr>
        <p:grpSpPr>
          <a:xfrm>
            <a:off x="-186011" y="3341420"/>
            <a:ext cx="9516021" cy="1802088"/>
            <a:chOff x="-186011" y="3341420"/>
            <a:chExt cx="9516021" cy="1802088"/>
          </a:xfrm>
        </p:grpSpPr>
        <p:grpSp>
          <p:nvGrpSpPr>
            <p:cNvPr id="3020" name="Google Shape;3020;p29"/>
            <p:cNvGrpSpPr/>
            <p:nvPr/>
          </p:nvGrpSpPr>
          <p:grpSpPr>
            <a:xfrm flipH="1">
              <a:off x="-186011" y="3341420"/>
              <a:ext cx="886584" cy="1802088"/>
              <a:chOff x="-1427650" y="1758800"/>
              <a:chExt cx="1320500" cy="2684075"/>
            </a:xfrm>
          </p:grpSpPr>
          <p:sp>
            <p:nvSpPr>
              <p:cNvPr id="3021" name="Google Shape;3021;p29"/>
              <p:cNvSpPr/>
              <p:nvPr/>
            </p:nvSpPr>
            <p:spPr>
              <a:xfrm>
                <a:off x="-1427650" y="1758800"/>
                <a:ext cx="125755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50302" h="105207" extrusionOk="0">
                    <a:moveTo>
                      <a:pt x="11058" y="0"/>
                    </a:moveTo>
                    <a:lnTo>
                      <a:pt x="10851" y="17"/>
                    </a:lnTo>
                    <a:lnTo>
                      <a:pt x="10644" y="34"/>
                    </a:lnTo>
                    <a:lnTo>
                      <a:pt x="10437" y="69"/>
                    </a:lnTo>
                    <a:lnTo>
                      <a:pt x="10230" y="121"/>
                    </a:lnTo>
                    <a:lnTo>
                      <a:pt x="10023" y="172"/>
                    </a:lnTo>
                    <a:lnTo>
                      <a:pt x="9626" y="310"/>
                    </a:lnTo>
                    <a:lnTo>
                      <a:pt x="9212" y="500"/>
                    </a:lnTo>
                    <a:lnTo>
                      <a:pt x="8815" y="724"/>
                    </a:lnTo>
                    <a:lnTo>
                      <a:pt x="8436" y="983"/>
                    </a:lnTo>
                    <a:lnTo>
                      <a:pt x="8039" y="1276"/>
                    </a:lnTo>
                    <a:lnTo>
                      <a:pt x="7660" y="1587"/>
                    </a:lnTo>
                    <a:lnTo>
                      <a:pt x="7298" y="1932"/>
                    </a:lnTo>
                    <a:lnTo>
                      <a:pt x="6935" y="2294"/>
                    </a:lnTo>
                    <a:lnTo>
                      <a:pt x="6590" y="2691"/>
                    </a:lnTo>
                    <a:lnTo>
                      <a:pt x="6245" y="3088"/>
                    </a:lnTo>
                    <a:lnTo>
                      <a:pt x="5935" y="3502"/>
                    </a:lnTo>
                    <a:lnTo>
                      <a:pt x="5607" y="3933"/>
                    </a:lnTo>
                    <a:lnTo>
                      <a:pt x="5314" y="4364"/>
                    </a:lnTo>
                    <a:lnTo>
                      <a:pt x="5038" y="4813"/>
                    </a:lnTo>
                    <a:lnTo>
                      <a:pt x="4762" y="5244"/>
                    </a:lnTo>
                    <a:lnTo>
                      <a:pt x="4520" y="5692"/>
                    </a:lnTo>
                    <a:lnTo>
                      <a:pt x="4279" y="6124"/>
                    </a:lnTo>
                    <a:lnTo>
                      <a:pt x="4055" y="6555"/>
                    </a:lnTo>
                    <a:lnTo>
                      <a:pt x="3865" y="6986"/>
                    </a:lnTo>
                    <a:lnTo>
                      <a:pt x="3692" y="7400"/>
                    </a:lnTo>
                    <a:lnTo>
                      <a:pt x="3537" y="7797"/>
                    </a:lnTo>
                    <a:lnTo>
                      <a:pt x="3399" y="8176"/>
                    </a:lnTo>
                    <a:lnTo>
                      <a:pt x="3296" y="8521"/>
                    </a:lnTo>
                    <a:lnTo>
                      <a:pt x="3209" y="8866"/>
                    </a:lnTo>
                    <a:lnTo>
                      <a:pt x="3140" y="9160"/>
                    </a:lnTo>
                    <a:lnTo>
                      <a:pt x="3106" y="9436"/>
                    </a:lnTo>
                    <a:lnTo>
                      <a:pt x="3089" y="9694"/>
                    </a:lnTo>
                    <a:lnTo>
                      <a:pt x="3106" y="9901"/>
                    </a:lnTo>
                    <a:lnTo>
                      <a:pt x="8074" y="14956"/>
                    </a:lnTo>
                    <a:lnTo>
                      <a:pt x="7591" y="14680"/>
                    </a:lnTo>
                    <a:lnTo>
                      <a:pt x="6297" y="13972"/>
                    </a:lnTo>
                    <a:lnTo>
                      <a:pt x="4469" y="13006"/>
                    </a:lnTo>
                    <a:lnTo>
                      <a:pt x="3451" y="12489"/>
                    </a:lnTo>
                    <a:lnTo>
                      <a:pt x="2399" y="11954"/>
                    </a:lnTo>
                    <a:lnTo>
                      <a:pt x="2261" y="12230"/>
                    </a:lnTo>
                    <a:lnTo>
                      <a:pt x="2140" y="12506"/>
                    </a:lnTo>
                    <a:lnTo>
                      <a:pt x="2019" y="12799"/>
                    </a:lnTo>
                    <a:lnTo>
                      <a:pt x="1916" y="13127"/>
                    </a:lnTo>
                    <a:lnTo>
                      <a:pt x="1812" y="13455"/>
                    </a:lnTo>
                    <a:lnTo>
                      <a:pt x="1709" y="13783"/>
                    </a:lnTo>
                    <a:lnTo>
                      <a:pt x="1553" y="14490"/>
                    </a:lnTo>
                    <a:lnTo>
                      <a:pt x="1433" y="15232"/>
                    </a:lnTo>
                    <a:lnTo>
                      <a:pt x="1329" y="15973"/>
                    </a:lnTo>
                    <a:lnTo>
                      <a:pt x="1243" y="16715"/>
                    </a:lnTo>
                    <a:lnTo>
                      <a:pt x="1174" y="17440"/>
                    </a:lnTo>
                    <a:lnTo>
                      <a:pt x="1139" y="18129"/>
                    </a:lnTo>
                    <a:lnTo>
                      <a:pt x="1105" y="18768"/>
                    </a:lnTo>
                    <a:lnTo>
                      <a:pt x="1088" y="19872"/>
                    </a:lnTo>
                    <a:lnTo>
                      <a:pt x="1088" y="20613"/>
                    </a:lnTo>
                    <a:lnTo>
                      <a:pt x="1105" y="20889"/>
                    </a:lnTo>
                    <a:lnTo>
                      <a:pt x="1622" y="21269"/>
                    </a:lnTo>
                    <a:lnTo>
                      <a:pt x="3158" y="22425"/>
                    </a:lnTo>
                    <a:lnTo>
                      <a:pt x="5693" y="24253"/>
                    </a:lnTo>
                    <a:lnTo>
                      <a:pt x="7332" y="25426"/>
                    </a:lnTo>
                    <a:lnTo>
                      <a:pt x="9195" y="26737"/>
                    </a:lnTo>
                    <a:lnTo>
                      <a:pt x="8971" y="26668"/>
                    </a:lnTo>
                    <a:lnTo>
                      <a:pt x="8384" y="26478"/>
                    </a:lnTo>
                    <a:lnTo>
                      <a:pt x="7453" y="26151"/>
                    </a:lnTo>
                    <a:lnTo>
                      <a:pt x="6280" y="25685"/>
                    </a:lnTo>
                    <a:lnTo>
                      <a:pt x="5607" y="25426"/>
                    </a:lnTo>
                    <a:lnTo>
                      <a:pt x="4900" y="25116"/>
                    </a:lnTo>
                    <a:lnTo>
                      <a:pt x="4158" y="24788"/>
                    </a:lnTo>
                    <a:lnTo>
                      <a:pt x="3382" y="24426"/>
                    </a:lnTo>
                    <a:lnTo>
                      <a:pt x="2606" y="24046"/>
                    </a:lnTo>
                    <a:lnTo>
                      <a:pt x="1812" y="23632"/>
                    </a:lnTo>
                    <a:lnTo>
                      <a:pt x="1019" y="23184"/>
                    </a:lnTo>
                    <a:lnTo>
                      <a:pt x="225" y="22718"/>
                    </a:lnTo>
                    <a:lnTo>
                      <a:pt x="156" y="23063"/>
                    </a:lnTo>
                    <a:lnTo>
                      <a:pt x="104" y="23442"/>
                    </a:lnTo>
                    <a:lnTo>
                      <a:pt x="70" y="23856"/>
                    </a:lnTo>
                    <a:lnTo>
                      <a:pt x="35" y="24305"/>
                    </a:lnTo>
                    <a:lnTo>
                      <a:pt x="1" y="25288"/>
                    </a:lnTo>
                    <a:lnTo>
                      <a:pt x="18" y="26340"/>
                    </a:lnTo>
                    <a:lnTo>
                      <a:pt x="53" y="27462"/>
                    </a:lnTo>
                    <a:lnTo>
                      <a:pt x="104" y="28617"/>
                    </a:lnTo>
                    <a:lnTo>
                      <a:pt x="173" y="29790"/>
                    </a:lnTo>
                    <a:lnTo>
                      <a:pt x="277" y="30929"/>
                    </a:lnTo>
                    <a:lnTo>
                      <a:pt x="363" y="32033"/>
                    </a:lnTo>
                    <a:lnTo>
                      <a:pt x="467" y="33068"/>
                    </a:lnTo>
                    <a:lnTo>
                      <a:pt x="674" y="34862"/>
                    </a:lnTo>
                    <a:lnTo>
                      <a:pt x="812" y="36069"/>
                    </a:lnTo>
                    <a:lnTo>
                      <a:pt x="881" y="36518"/>
                    </a:lnTo>
                    <a:lnTo>
                      <a:pt x="12334" y="42365"/>
                    </a:lnTo>
                    <a:lnTo>
                      <a:pt x="12127" y="42331"/>
                    </a:lnTo>
                    <a:lnTo>
                      <a:pt x="11489" y="42227"/>
                    </a:lnTo>
                    <a:lnTo>
                      <a:pt x="10489" y="42055"/>
                    </a:lnTo>
                    <a:lnTo>
                      <a:pt x="9868" y="41917"/>
                    </a:lnTo>
                    <a:lnTo>
                      <a:pt x="9160" y="41762"/>
                    </a:lnTo>
                    <a:lnTo>
                      <a:pt x="8367" y="41572"/>
                    </a:lnTo>
                    <a:lnTo>
                      <a:pt x="7522" y="41348"/>
                    </a:lnTo>
                    <a:lnTo>
                      <a:pt x="6608" y="41089"/>
                    </a:lnTo>
                    <a:lnTo>
                      <a:pt x="5624" y="40796"/>
                    </a:lnTo>
                    <a:lnTo>
                      <a:pt x="4589" y="40468"/>
                    </a:lnTo>
                    <a:lnTo>
                      <a:pt x="3485" y="40088"/>
                    </a:lnTo>
                    <a:lnTo>
                      <a:pt x="2347" y="39674"/>
                    </a:lnTo>
                    <a:lnTo>
                      <a:pt x="1174" y="39209"/>
                    </a:lnTo>
                    <a:lnTo>
                      <a:pt x="1139" y="39485"/>
                    </a:lnTo>
                    <a:lnTo>
                      <a:pt x="1122" y="40071"/>
                    </a:lnTo>
                    <a:lnTo>
                      <a:pt x="1105" y="40899"/>
                    </a:lnTo>
                    <a:lnTo>
                      <a:pt x="1105" y="41986"/>
                    </a:lnTo>
                    <a:lnTo>
                      <a:pt x="1122" y="43280"/>
                    </a:lnTo>
                    <a:lnTo>
                      <a:pt x="1157" y="44746"/>
                    </a:lnTo>
                    <a:lnTo>
                      <a:pt x="1226" y="46385"/>
                    </a:lnTo>
                    <a:lnTo>
                      <a:pt x="1329" y="48144"/>
                    </a:lnTo>
                    <a:lnTo>
                      <a:pt x="1450" y="50007"/>
                    </a:lnTo>
                    <a:lnTo>
                      <a:pt x="1622" y="51939"/>
                    </a:lnTo>
                    <a:lnTo>
                      <a:pt x="1726" y="52922"/>
                    </a:lnTo>
                    <a:lnTo>
                      <a:pt x="1847" y="53923"/>
                    </a:lnTo>
                    <a:lnTo>
                      <a:pt x="1967" y="54923"/>
                    </a:lnTo>
                    <a:lnTo>
                      <a:pt x="2123" y="55941"/>
                    </a:lnTo>
                    <a:lnTo>
                      <a:pt x="2278" y="56941"/>
                    </a:lnTo>
                    <a:lnTo>
                      <a:pt x="2433" y="57942"/>
                    </a:lnTo>
                    <a:lnTo>
                      <a:pt x="2623" y="58925"/>
                    </a:lnTo>
                    <a:lnTo>
                      <a:pt x="2830" y="59908"/>
                    </a:lnTo>
                    <a:lnTo>
                      <a:pt x="3037" y="60857"/>
                    </a:lnTo>
                    <a:lnTo>
                      <a:pt x="3278" y="61806"/>
                    </a:lnTo>
                    <a:lnTo>
                      <a:pt x="3520" y="62737"/>
                    </a:lnTo>
                    <a:lnTo>
                      <a:pt x="3779" y="63634"/>
                    </a:lnTo>
                    <a:lnTo>
                      <a:pt x="3986" y="63790"/>
                    </a:lnTo>
                    <a:lnTo>
                      <a:pt x="4175" y="63945"/>
                    </a:lnTo>
                    <a:lnTo>
                      <a:pt x="4641" y="64255"/>
                    </a:lnTo>
                    <a:lnTo>
                      <a:pt x="5141" y="64549"/>
                    </a:lnTo>
                    <a:lnTo>
                      <a:pt x="5676" y="64842"/>
                    </a:lnTo>
                    <a:lnTo>
                      <a:pt x="6280" y="65135"/>
                    </a:lnTo>
                    <a:lnTo>
                      <a:pt x="6901" y="65411"/>
                    </a:lnTo>
                    <a:lnTo>
                      <a:pt x="7556" y="65670"/>
                    </a:lnTo>
                    <a:lnTo>
                      <a:pt x="8246" y="65929"/>
                    </a:lnTo>
                    <a:lnTo>
                      <a:pt x="8953" y="66187"/>
                    </a:lnTo>
                    <a:lnTo>
                      <a:pt x="9678" y="66429"/>
                    </a:lnTo>
                    <a:lnTo>
                      <a:pt x="10437" y="66670"/>
                    </a:lnTo>
                    <a:lnTo>
                      <a:pt x="11179" y="66895"/>
                    </a:lnTo>
                    <a:lnTo>
                      <a:pt x="12714" y="67309"/>
                    </a:lnTo>
                    <a:lnTo>
                      <a:pt x="14232" y="67688"/>
                    </a:lnTo>
                    <a:lnTo>
                      <a:pt x="15698" y="68033"/>
                    </a:lnTo>
                    <a:lnTo>
                      <a:pt x="17078" y="68344"/>
                    </a:lnTo>
                    <a:lnTo>
                      <a:pt x="18355" y="68602"/>
                    </a:lnTo>
                    <a:lnTo>
                      <a:pt x="19476" y="68809"/>
                    </a:lnTo>
                    <a:lnTo>
                      <a:pt x="21115" y="69103"/>
                    </a:lnTo>
                    <a:lnTo>
                      <a:pt x="21718" y="69206"/>
                    </a:lnTo>
                    <a:lnTo>
                      <a:pt x="21718" y="69206"/>
                    </a:lnTo>
                    <a:lnTo>
                      <a:pt x="21356" y="69189"/>
                    </a:lnTo>
                    <a:lnTo>
                      <a:pt x="20321" y="69137"/>
                    </a:lnTo>
                    <a:lnTo>
                      <a:pt x="18717" y="69016"/>
                    </a:lnTo>
                    <a:lnTo>
                      <a:pt x="17734" y="68930"/>
                    </a:lnTo>
                    <a:lnTo>
                      <a:pt x="16664" y="68809"/>
                    </a:lnTo>
                    <a:lnTo>
                      <a:pt x="15491" y="68671"/>
                    </a:lnTo>
                    <a:lnTo>
                      <a:pt x="14266" y="68516"/>
                    </a:lnTo>
                    <a:lnTo>
                      <a:pt x="12955" y="68309"/>
                    </a:lnTo>
                    <a:lnTo>
                      <a:pt x="11610" y="68085"/>
                    </a:lnTo>
                    <a:lnTo>
                      <a:pt x="10213" y="67826"/>
                    </a:lnTo>
                    <a:lnTo>
                      <a:pt x="8815" y="67516"/>
                    </a:lnTo>
                    <a:lnTo>
                      <a:pt x="7401" y="67171"/>
                    </a:lnTo>
                    <a:lnTo>
                      <a:pt x="6694" y="66981"/>
                    </a:lnTo>
                    <a:lnTo>
                      <a:pt x="5987" y="66791"/>
                    </a:lnTo>
                    <a:lnTo>
                      <a:pt x="6038" y="67464"/>
                    </a:lnTo>
                    <a:lnTo>
                      <a:pt x="6125" y="68188"/>
                    </a:lnTo>
                    <a:lnTo>
                      <a:pt x="6263" y="68947"/>
                    </a:lnTo>
                    <a:lnTo>
                      <a:pt x="6435" y="69741"/>
                    </a:lnTo>
                    <a:lnTo>
                      <a:pt x="6659" y="70569"/>
                    </a:lnTo>
                    <a:lnTo>
                      <a:pt x="6901" y="71431"/>
                    </a:lnTo>
                    <a:lnTo>
                      <a:pt x="7177" y="72328"/>
                    </a:lnTo>
                    <a:lnTo>
                      <a:pt x="7487" y="73242"/>
                    </a:lnTo>
                    <a:lnTo>
                      <a:pt x="7815" y="74174"/>
                    </a:lnTo>
                    <a:lnTo>
                      <a:pt x="8177" y="75123"/>
                    </a:lnTo>
                    <a:lnTo>
                      <a:pt x="8557" y="76089"/>
                    </a:lnTo>
                    <a:lnTo>
                      <a:pt x="8971" y="77055"/>
                    </a:lnTo>
                    <a:lnTo>
                      <a:pt x="9402" y="78038"/>
                    </a:lnTo>
                    <a:lnTo>
                      <a:pt x="9833" y="79021"/>
                    </a:lnTo>
                    <a:lnTo>
                      <a:pt x="10299" y="80004"/>
                    </a:lnTo>
                    <a:lnTo>
                      <a:pt x="10782" y="80970"/>
                    </a:lnTo>
                    <a:lnTo>
                      <a:pt x="11265" y="81936"/>
                    </a:lnTo>
                    <a:lnTo>
                      <a:pt x="11765" y="82885"/>
                    </a:lnTo>
                    <a:lnTo>
                      <a:pt x="12265" y="83834"/>
                    </a:lnTo>
                    <a:lnTo>
                      <a:pt x="12783" y="84748"/>
                    </a:lnTo>
                    <a:lnTo>
                      <a:pt x="13300" y="85645"/>
                    </a:lnTo>
                    <a:lnTo>
                      <a:pt x="13818" y="86525"/>
                    </a:lnTo>
                    <a:lnTo>
                      <a:pt x="14335" y="87370"/>
                    </a:lnTo>
                    <a:lnTo>
                      <a:pt x="14836" y="88181"/>
                    </a:lnTo>
                    <a:lnTo>
                      <a:pt x="15353" y="88957"/>
                    </a:lnTo>
                    <a:lnTo>
                      <a:pt x="15853" y="89699"/>
                    </a:lnTo>
                    <a:lnTo>
                      <a:pt x="16354" y="90389"/>
                    </a:lnTo>
                    <a:lnTo>
                      <a:pt x="16837" y="91027"/>
                    </a:lnTo>
                    <a:lnTo>
                      <a:pt x="17320" y="91631"/>
                    </a:lnTo>
                    <a:lnTo>
                      <a:pt x="17785" y="92183"/>
                    </a:lnTo>
                    <a:lnTo>
                      <a:pt x="18217" y="92666"/>
                    </a:lnTo>
                    <a:lnTo>
                      <a:pt x="18648" y="93080"/>
                    </a:lnTo>
                    <a:lnTo>
                      <a:pt x="19079" y="93476"/>
                    </a:lnTo>
                    <a:lnTo>
                      <a:pt x="19528" y="93839"/>
                    </a:lnTo>
                    <a:lnTo>
                      <a:pt x="19976" y="94184"/>
                    </a:lnTo>
                    <a:lnTo>
                      <a:pt x="20459" y="94494"/>
                    </a:lnTo>
                    <a:lnTo>
                      <a:pt x="20942" y="94805"/>
                    </a:lnTo>
                    <a:lnTo>
                      <a:pt x="21442" y="95081"/>
                    </a:lnTo>
                    <a:lnTo>
                      <a:pt x="21960" y="95357"/>
                    </a:lnTo>
                    <a:lnTo>
                      <a:pt x="22495" y="95598"/>
                    </a:lnTo>
                    <a:lnTo>
                      <a:pt x="23029" y="95822"/>
                    </a:lnTo>
                    <a:lnTo>
                      <a:pt x="23581" y="96029"/>
                    </a:lnTo>
                    <a:lnTo>
                      <a:pt x="24151" y="96236"/>
                    </a:lnTo>
                    <a:lnTo>
                      <a:pt x="24720" y="96409"/>
                    </a:lnTo>
                    <a:lnTo>
                      <a:pt x="25306" y="96581"/>
                    </a:lnTo>
                    <a:lnTo>
                      <a:pt x="25893" y="96719"/>
                    </a:lnTo>
                    <a:lnTo>
                      <a:pt x="26496" y="96857"/>
                    </a:lnTo>
                    <a:lnTo>
                      <a:pt x="27100" y="96978"/>
                    </a:lnTo>
                    <a:lnTo>
                      <a:pt x="27704" y="97082"/>
                    </a:lnTo>
                    <a:lnTo>
                      <a:pt x="28325" y="97185"/>
                    </a:lnTo>
                    <a:lnTo>
                      <a:pt x="28946" y="97254"/>
                    </a:lnTo>
                    <a:lnTo>
                      <a:pt x="29567" y="97323"/>
                    </a:lnTo>
                    <a:lnTo>
                      <a:pt x="30188" y="97375"/>
                    </a:lnTo>
                    <a:lnTo>
                      <a:pt x="30826" y="97427"/>
                    </a:lnTo>
                    <a:lnTo>
                      <a:pt x="31447" y="97461"/>
                    </a:lnTo>
                    <a:lnTo>
                      <a:pt x="32085" y="97496"/>
                    </a:lnTo>
                    <a:lnTo>
                      <a:pt x="33345" y="97513"/>
                    </a:lnTo>
                    <a:lnTo>
                      <a:pt x="34587" y="97496"/>
                    </a:lnTo>
                    <a:lnTo>
                      <a:pt x="35829" y="97444"/>
                    </a:lnTo>
                    <a:lnTo>
                      <a:pt x="37053" y="97375"/>
                    </a:lnTo>
                    <a:lnTo>
                      <a:pt x="36708" y="97496"/>
                    </a:lnTo>
                    <a:lnTo>
                      <a:pt x="35725" y="97806"/>
                    </a:lnTo>
                    <a:lnTo>
                      <a:pt x="35052" y="97996"/>
                    </a:lnTo>
                    <a:lnTo>
                      <a:pt x="34259" y="98220"/>
                    </a:lnTo>
                    <a:lnTo>
                      <a:pt x="33362" y="98444"/>
                    </a:lnTo>
                    <a:lnTo>
                      <a:pt x="32396" y="98686"/>
                    </a:lnTo>
                    <a:lnTo>
                      <a:pt x="31361" y="98910"/>
                    </a:lnTo>
                    <a:lnTo>
                      <a:pt x="30274" y="99117"/>
                    </a:lnTo>
                    <a:lnTo>
                      <a:pt x="29153" y="99307"/>
                    </a:lnTo>
                    <a:lnTo>
                      <a:pt x="28014" y="99462"/>
                    </a:lnTo>
                    <a:lnTo>
                      <a:pt x="27445" y="99514"/>
                    </a:lnTo>
                    <a:lnTo>
                      <a:pt x="26876" y="99566"/>
                    </a:lnTo>
                    <a:lnTo>
                      <a:pt x="26307" y="99600"/>
                    </a:lnTo>
                    <a:lnTo>
                      <a:pt x="25738" y="99617"/>
                    </a:lnTo>
                    <a:lnTo>
                      <a:pt x="25168" y="99635"/>
                    </a:lnTo>
                    <a:lnTo>
                      <a:pt x="24616" y="99617"/>
                    </a:lnTo>
                    <a:lnTo>
                      <a:pt x="24082" y="99583"/>
                    </a:lnTo>
                    <a:lnTo>
                      <a:pt x="23547" y="99548"/>
                    </a:lnTo>
                    <a:lnTo>
                      <a:pt x="23961" y="99911"/>
                    </a:lnTo>
                    <a:lnTo>
                      <a:pt x="24392" y="100256"/>
                    </a:lnTo>
                    <a:lnTo>
                      <a:pt x="24841" y="100583"/>
                    </a:lnTo>
                    <a:lnTo>
                      <a:pt x="25289" y="100911"/>
                    </a:lnTo>
                    <a:lnTo>
                      <a:pt x="25755" y="101204"/>
                    </a:lnTo>
                    <a:lnTo>
                      <a:pt x="26238" y="101498"/>
                    </a:lnTo>
                    <a:lnTo>
                      <a:pt x="26721" y="101774"/>
                    </a:lnTo>
                    <a:lnTo>
                      <a:pt x="27221" y="102032"/>
                    </a:lnTo>
                    <a:lnTo>
                      <a:pt x="27721" y="102291"/>
                    </a:lnTo>
                    <a:lnTo>
                      <a:pt x="28221" y="102515"/>
                    </a:lnTo>
                    <a:lnTo>
                      <a:pt x="28739" y="102740"/>
                    </a:lnTo>
                    <a:lnTo>
                      <a:pt x="29274" y="102964"/>
                    </a:lnTo>
                    <a:lnTo>
                      <a:pt x="29791" y="103154"/>
                    </a:lnTo>
                    <a:lnTo>
                      <a:pt x="30343" y="103343"/>
                    </a:lnTo>
                    <a:lnTo>
                      <a:pt x="30878" y="103533"/>
                    </a:lnTo>
                    <a:lnTo>
                      <a:pt x="31413" y="103688"/>
                    </a:lnTo>
                    <a:lnTo>
                      <a:pt x="31965" y="103844"/>
                    </a:lnTo>
                    <a:lnTo>
                      <a:pt x="32517" y="103999"/>
                    </a:lnTo>
                    <a:lnTo>
                      <a:pt x="33621" y="104258"/>
                    </a:lnTo>
                    <a:lnTo>
                      <a:pt x="34742" y="104482"/>
                    </a:lnTo>
                    <a:lnTo>
                      <a:pt x="35846" y="104672"/>
                    </a:lnTo>
                    <a:lnTo>
                      <a:pt x="36950" y="104827"/>
                    </a:lnTo>
                    <a:lnTo>
                      <a:pt x="38037" y="104948"/>
                    </a:lnTo>
                    <a:lnTo>
                      <a:pt x="39123" y="105051"/>
                    </a:lnTo>
                    <a:lnTo>
                      <a:pt x="40176" y="105120"/>
                    </a:lnTo>
                    <a:lnTo>
                      <a:pt x="41211" y="105172"/>
                    </a:lnTo>
                    <a:lnTo>
                      <a:pt x="42211" y="105206"/>
                    </a:lnTo>
                    <a:lnTo>
                      <a:pt x="44091" y="105206"/>
                    </a:lnTo>
                    <a:lnTo>
                      <a:pt x="44971" y="105189"/>
                    </a:lnTo>
                    <a:lnTo>
                      <a:pt x="45799" y="105154"/>
                    </a:lnTo>
                    <a:lnTo>
                      <a:pt x="47282" y="105068"/>
                    </a:lnTo>
                    <a:lnTo>
                      <a:pt x="48507" y="104965"/>
                    </a:lnTo>
                    <a:lnTo>
                      <a:pt x="49439" y="104879"/>
                    </a:lnTo>
                    <a:lnTo>
                      <a:pt x="50215" y="104775"/>
                    </a:lnTo>
                    <a:lnTo>
                      <a:pt x="50267" y="103964"/>
                    </a:lnTo>
                    <a:lnTo>
                      <a:pt x="50301" y="103154"/>
                    </a:lnTo>
                    <a:lnTo>
                      <a:pt x="50301" y="102360"/>
                    </a:lnTo>
                    <a:lnTo>
                      <a:pt x="50284" y="101567"/>
                    </a:lnTo>
                    <a:lnTo>
                      <a:pt x="50267" y="100773"/>
                    </a:lnTo>
                    <a:lnTo>
                      <a:pt x="50215" y="99997"/>
                    </a:lnTo>
                    <a:lnTo>
                      <a:pt x="50146" y="99221"/>
                    </a:lnTo>
                    <a:lnTo>
                      <a:pt x="50077" y="98462"/>
                    </a:lnTo>
                    <a:lnTo>
                      <a:pt x="49973" y="97703"/>
                    </a:lnTo>
                    <a:lnTo>
                      <a:pt x="49870" y="96944"/>
                    </a:lnTo>
                    <a:lnTo>
                      <a:pt x="49749" y="96202"/>
                    </a:lnTo>
                    <a:lnTo>
                      <a:pt x="49611" y="95477"/>
                    </a:lnTo>
                    <a:lnTo>
                      <a:pt x="49473" y="94753"/>
                    </a:lnTo>
                    <a:lnTo>
                      <a:pt x="49318" y="94028"/>
                    </a:lnTo>
                    <a:lnTo>
                      <a:pt x="49145" y="93321"/>
                    </a:lnTo>
                    <a:lnTo>
                      <a:pt x="48956" y="92614"/>
                    </a:lnTo>
                    <a:lnTo>
                      <a:pt x="48766" y="91924"/>
                    </a:lnTo>
                    <a:lnTo>
                      <a:pt x="48559" y="91251"/>
                    </a:lnTo>
                    <a:lnTo>
                      <a:pt x="48352" y="90578"/>
                    </a:lnTo>
                    <a:lnTo>
                      <a:pt x="48145" y="89923"/>
                    </a:lnTo>
                    <a:lnTo>
                      <a:pt x="47903" y="89267"/>
                    </a:lnTo>
                    <a:lnTo>
                      <a:pt x="47679" y="88629"/>
                    </a:lnTo>
                    <a:lnTo>
                      <a:pt x="47179" y="87387"/>
                    </a:lnTo>
                    <a:lnTo>
                      <a:pt x="46679" y="86180"/>
                    </a:lnTo>
                    <a:lnTo>
                      <a:pt x="46144" y="85024"/>
                    </a:lnTo>
                    <a:lnTo>
                      <a:pt x="45609" y="83920"/>
                    </a:lnTo>
                    <a:lnTo>
                      <a:pt x="45057" y="82851"/>
                    </a:lnTo>
                    <a:lnTo>
                      <a:pt x="44505" y="81833"/>
                    </a:lnTo>
                    <a:lnTo>
                      <a:pt x="43953" y="80884"/>
                    </a:lnTo>
                    <a:lnTo>
                      <a:pt x="43401" y="79987"/>
                    </a:lnTo>
                    <a:lnTo>
                      <a:pt x="42867" y="79142"/>
                    </a:lnTo>
                    <a:lnTo>
                      <a:pt x="42349" y="78348"/>
                    </a:lnTo>
                    <a:lnTo>
                      <a:pt x="41849" y="77607"/>
                    </a:lnTo>
                    <a:lnTo>
                      <a:pt x="41366" y="76951"/>
                    </a:lnTo>
                    <a:lnTo>
                      <a:pt x="40935" y="76347"/>
                    </a:lnTo>
                    <a:lnTo>
                      <a:pt x="40141" y="75330"/>
                    </a:lnTo>
                    <a:lnTo>
                      <a:pt x="39537" y="74588"/>
                    </a:lnTo>
                    <a:lnTo>
                      <a:pt x="39158" y="74139"/>
                    </a:lnTo>
                    <a:lnTo>
                      <a:pt x="39020" y="73984"/>
                    </a:lnTo>
                    <a:lnTo>
                      <a:pt x="34828" y="83489"/>
                    </a:lnTo>
                    <a:lnTo>
                      <a:pt x="35018" y="82764"/>
                    </a:lnTo>
                    <a:lnTo>
                      <a:pt x="35259" y="81885"/>
                    </a:lnTo>
                    <a:lnTo>
                      <a:pt x="35604" y="80712"/>
                    </a:lnTo>
                    <a:lnTo>
                      <a:pt x="36053" y="79263"/>
                    </a:lnTo>
                    <a:lnTo>
                      <a:pt x="36605" y="77572"/>
                    </a:lnTo>
                    <a:lnTo>
                      <a:pt x="37243" y="75640"/>
                    </a:lnTo>
                    <a:lnTo>
                      <a:pt x="38019" y="73501"/>
                    </a:lnTo>
                    <a:lnTo>
                      <a:pt x="37899" y="72794"/>
                    </a:lnTo>
                    <a:lnTo>
                      <a:pt x="37778" y="72069"/>
                    </a:lnTo>
                    <a:lnTo>
                      <a:pt x="37502" y="70551"/>
                    </a:lnTo>
                    <a:lnTo>
                      <a:pt x="37174" y="68982"/>
                    </a:lnTo>
                    <a:lnTo>
                      <a:pt x="36795" y="67378"/>
                    </a:lnTo>
                    <a:lnTo>
                      <a:pt x="36398" y="65756"/>
                    </a:lnTo>
                    <a:lnTo>
                      <a:pt x="35984" y="64135"/>
                    </a:lnTo>
                    <a:lnTo>
                      <a:pt x="35570" y="62565"/>
                    </a:lnTo>
                    <a:lnTo>
                      <a:pt x="35156" y="61047"/>
                    </a:lnTo>
                    <a:lnTo>
                      <a:pt x="34362" y="58321"/>
                    </a:lnTo>
                    <a:lnTo>
                      <a:pt x="33707" y="56113"/>
                    </a:lnTo>
                    <a:lnTo>
                      <a:pt x="33258" y="54647"/>
                    </a:lnTo>
                    <a:lnTo>
                      <a:pt x="33086" y="54112"/>
                    </a:lnTo>
                    <a:lnTo>
                      <a:pt x="23685" y="60443"/>
                    </a:lnTo>
                    <a:lnTo>
                      <a:pt x="32396" y="51491"/>
                    </a:lnTo>
                    <a:lnTo>
                      <a:pt x="30050" y="45764"/>
                    </a:lnTo>
                    <a:lnTo>
                      <a:pt x="30015" y="45815"/>
                    </a:lnTo>
                    <a:lnTo>
                      <a:pt x="29860" y="46022"/>
                    </a:lnTo>
                    <a:lnTo>
                      <a:pt x="29498" y="46436"/>
                    </a:lnTo>
                    <a:lnTo>
                      <a:pt x="28860" y="47161"/>
                    </a:lnTo>
                    <a:lnTo>
                      <a:pt x="27859" y="48230"/>
                    </a:lnTo>
                    <a:lnTo>
                      <a:pt x="26445" y="49748"/>
                    </a:lnTo>
                    <a:lnTo>
                      <a:pt x="24513" y="51749"/>
                    </a:lnTo>
                    <a:lnTo>
                      <a:pt x="21994" y="54337"/>
                    </a:lnTo>
                    <a:lnTo>
                      <a:pt x="22115" y="54130"/>
                    </a:lnTo>
                    <a:lnTo>
                      <a:pt x="22460" y="53526"/>
                    </a:lnTo>
                    <a:lnTo>
                      <a:pt x="23029" y="52560"/>
                    </a:lnTo>
                    <a:lnTo>
                      <a:pt x="23840" y="51284"/>
                    </a:lnTo>
                    <a:lnTo>
                      <a:pt x="24323" y="50525"/>
                    </a:lnTo>
                    <a:lnTo>
                      <a:pt x="24858" y="49697"/>
                    </a:lnTo>
                    <a:lnTo>
                      <a:pt x="25462" y="48817"/>
                    </a:lnTo>
                    <a:lnTo>
                      <a:pt x="26117" y="47868"/>
                    </a:lnTo>
                    <a:lnTo>
                      <a:pt x="26824" y="46850"/>
                    </a:lnTo>
                    <a:lnTo>
                      <a:pt x="27600" y="45798"/>
                    </a:lnTo>
                    <a:lnTo>
                      <a:pt x="28428" y="44694"/>
                    </a:lnTo>
                    <a:lnTo>
                      <a:pt x="29308" y="43538"/>
                    </a:lnTo>
                    <a:lnTo>
                      <a:pt x="29118" y="42917"/>
                    </a:lnTo>
                    <a:lnTo>
                      <a:pt x="28842" y="42003"/>
                    </a:lnTo>
                    <a:lnTo>
                      <a:pt x="27997" y="39502"/>
                    </a:lnTo>
                    <a:lnTo>
                      <a:pt x="26945" y="36397"/>
                    </a:lnTo>
                    <a:lnTo>
                      <a:pt x="25772" y="33051"/>
                    </a:lnTo>
                    <a:lnTo>
                      <a:pt x="23668" y="27065"/>
                    </a:lnTo>
                    <a:lnTo>
                      <a:pt x="22736" y="24443"/>
                    </a:lnTo>
                    <a:lnTo>
                      <a:pt x="22374" y="24891"/>
                    </a:lnTo>
                    <a:lnTo>
                      <a:pt x="21097" y="26444"/>
                    </a:lnTo>
                    <a:lnTo>
                      <a:pt x="20062" y="27686"/>
                    </a:lnTo>
                    <a:lnTo>
                      <a:pt x="18682" y="29307"/>
                    </a:lnTo>
                    <a:lnTo>
                      <a:pt x="16975" y="31326"/>
                    </a:lnTo>
                    <a:lnTo>
                      <a:pt x="14870" y="33758"/>
                    </a:lnTo>
                    <a:lnTo>
                      <a:pt x="15577" y="32533"/>
                    </a:lnTo>
                    <a:lnTo>
                      <a:pt x="16371" y="31222"/>
                    </a:lnTo>
                    <a:lnTo>
                      <a:pt x="17354" y="29583"/>
                    </a:lnTo>
                    <a:lnTo>
                      <a:pt x="18475" y="27789"/>
                    </a:lnTo>
                    <a:lnTo>
                      <a:pt x="19062" y="26875"/>
                    </a:lnTo>
                    <a:lnTo>
                      <a:pt x="19648" y="25978"/>
                    </a:lnTo>
                    <a:lnTo>
                      <a:pt x="20252" y="25081"/>
                    </a:lnTo>
                    <a:lnTo>
                      <a:pt x="20839" y="24236"/>
                    </a:lnTo>
                    <a:lnTo>
                      <a:pt x="21408" y="23460"/>
                    </a:lnTo>
                    <a:lnTo>
                      <a:pt x="21943" y="22735"/>
                    </a:lnTo>
                    <a:lnTo>
                      <a:pt x="21753" y="21631"/>
                    </a:lnTo>
                    <a:lnTo>
                      <a:pt x="21511" y="20424"/>
                    </a:lnTo>
                    <a:lnTo>
                      <a:pt x="21218" y="19130"/>
                    </a:lnTo>
                    <a:lnTo>
                      <a:pt x="20873" y="17750"/>
                    </a:lnTo>
                    <a:lnTo>
                      <a:pt x="20476" y="16301"/>
                    </a:lnTo>
                    <a:lnTo>
                      <a:pt x="20252" y="15559"/>
                    </a:lnTo>
                    <a:lnTo>
                      <a:pt x="20011" y="14800"/>
                    </a:lnTo>
                    <a:lnTo>
                      <a:pt x="19752" y="14024"/>
                    </a:lnTo>
                    <a:lnTo>
                      <a:pt x="19493" y="13265"/>
                    </a:lnTo>
                    <a:lnTo>
                      <a:pt x="19200" y="12489"/>
                    </a:lnTo>
                    <a:lnTo>
                      <a:pt x="18907" y="11695"/>
                    </a:lnTo>
                    <a:lnTo>
                      <a:pt x="18596" y="10919"/>
                    </a:lnTo>
                    <a:lnTo>
                      <a:pt x="18251" y="10126"/>
                    </a:lnTo>
                    <a:lnTo>
                      <a:pt x="17906" y="9349"/>
                    </a:lnTo>
                    <a:lnTo>
                      <a:pt x="17544" y="8573"/>
                    </a:lnTo>
                    <a:lnTo>
                      <a:pt x="17147" y="7797"/>
                    </a:lnTo>
                    <a:lnTo>
                      <a:pt x="16750" y="7021"/>
                    </a:lnTo>
                    <a:lnTo>
                      <a:pt x="16336" y="6262"/>
                    </a:lnTo>
                    <a:lnTo>
                      <a:pt x="15888" y="5503"/>
                    </a:lnTo>
                    <a:lnTo>
                      <a:pt x="15439" y="4761"/>
                    </a:lnTo>
                    <a:lnTo>
                      <a:pt x="14956" y="4036"/>
                    </a:lnTo>
                    <a:lnTo>
                      <a:pt x="14456" y="3329"/>
                    </a:lnTo>
                    <a:lnTo>
                      <a:pt x="13939" y="2622"/>
                    </a:lnTo>
                    <a:lnTo>
                      <a:pt x="13404" y="1949"/>
                    </a:lnTo>
                    <a:lnTo>
                      <a:pt x="12852" y="1294"/>
                    </a:lnTo>
                    <a:lnTo>
                      <a:pt x="12265" y="655"/>
                    </a:lnTo>
                    <a:lnTo>
                      <a:pt x="11679" y="52"/>
                    </a:lnTo>
                    <a:lnTo>
                      <a:pt x="11472" y="17"/>
                    </a:lnTo>
                    <a:lnTo>
                      <a:pt x="112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9"/>
              <p:cNvSpPr/>
              <p:nvPr/>
            </p:nvSpPr>
            <p:spPr>
              <a:xfrm>
                <a:off x="-1422900" y="2506575"/>
                <a:ext cx="727975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29119" h="13731" extrusionOk="0">
                    <a:moveTo>
                      <a:pt x="1" y="0"/>
                    </a:moveTo>
                    <a:lnTo>
                      <a:pt x="104" y="1242"/>
                    </a:lnTo>
                    <a:lnTo>
                      <a:pt x="29049" y="13731"/>
                    </a:lnTo>
                    <a:lnTo>
                      <a:pt x="29118" y="13627"/>
                    </a:lnTo>
                    <a:lnTo>
                      <a:pt x="28997" y="13196"/>
                    </a:lnTo>
                    <a:lnTo>
                      <a:pt x="28825" y="12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9"/>
              <p:cNvSpPr/>
              <p:nvPr/>
            </p:nvSpPr>
            <p:spPr>
              <a:xfrm>
                <a:off x="-1393150" y="2119750"/>
                <a:ext cx="443350" cy="322150"/>
              </a:xfrm>
              <a:custGeom>
                <a:avLst/>
                <a:gdLst/>
                <a:ahLst/>
                <a:cxnLst/>
                <a:rect l="l" t="t" r="r" b="b"/>
                <a:pathLst>
                  <a:path w="17734" h="12886" extrusionOk="0">
                    <a:moveTo>
                      <a:pt x="191" y="0"/>
                    </a:moveTo>
                    <a:lnTo>
                      <a:pt x="87" y="569"/>
                    </a:lnTo>
                    <a:lnTo>
                      <a:pt x="1" y="1139"/>
                    </a:lnTo>
                    <a:lnTo>
                      <a:pt x="17389" y="12886"/>
                    </a:lnTo>
                    <a:lnTo>
                      <a:pt x="17734" y="1235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9"/>
              <p:cNvSpPr/>
              <p:nvPr/>
            </p:nvSpPr>
            <p:spPr>
              <a:xfrm>
                <a:off x="-1310350" y="1867900"/>
                <a:ext cx="421350" cy="407100"/>
              </a:xfrm>
              <a:custGeom>
                <a:avLst/>
                <a:gdLst/>
                <a:ahLst/>
                <a:cxnLst/>
                <a:rect l="l" t="t" r="r" b="b"/>
                <a:pathLst>
                  <a:path w="16854" h="16284" extrusionOk="0">
                    <a:moveTo>
                      <a:pt x="622" y="0"/>
                    </a:moveTo>
                    <a:lnTo>
                      <a:pt x="311" y="500"/>
                    </a:lnTo>
                    <a:lnTo>
                      <a:pt x="1" y="1018"/>
                    </a:lnTo>
                    <a:lnTo>
                      <a:pt x="16854" y="16284"/>
                    </a:lnTo>
                    <a:lnTo>
                      <a:pt x="16630" y="15180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9"/>
              <p:cNvSpPr/>
              <p:nvPr/>
            </p:nvSpPr>
            <p:spPr>
              <a:xfrm>
                <a:off x="-1426775" y="2433675"/>
                <a:ext cx="705525" cy="330800"/>
              </a:xfrm>
              <a:custGeom>
                <a:avLst/>
                <a:gdLst/>
                <a:ahLst/>
                <a:cxnLst/>
                <a:rect l="l" t="t" r="r" b="b"/>
                <a:pathLst>
                  <a:path w="28221" h="13232" extrusionOk="0">
                    <a:moveTo>
                      <a:pt x="0" y="1"/>
                    </a:moveTo>
                    <a:lnTo>
                      <a:pt x="35" y="881"/>
                    </a:lnTo>
                    <a:lnTo>
                      <a:pt x="28221" y="13231"/>
                    </a:lnTo>
                    <a:lnTo>
                      <a:pt x="27721" y="11782"/>
                    </a:lnTo>
                    <a:lnTo>
                      <a:pt x="15128" y="6435"/>
                    </a:lnTo>
                    <a:lnTo>
                      <a:pt x="14835" y="6763"/>
                    </a:lnTo>
                    <a:lnTo>
                      <a:pt x="15042" y="6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9"/>
              <p:cNvSpPr/>
              <p:nvPr/>
            </p:nvSpPr>
            <p:spPr>
              <a:xfrm>
                <a:off x="-1048575" y="2369850"/>
                <a:ext cx="314825" cy="358400"/>
              </a:xfrm>
              <a:custGeom>
                <a:avLst/>
                <a:gdLst/>
                <a:ahLst/>
                <a:cxnLst/>
                <a:rect l="l" t="t" r="r" b="b"/>
                <a:pathLst>
                  <a:path w="12593" h="14336" extrusionOk="0">
                    <a:moveTo>
                      <a:pt x="7573" y="1"/>
                    </a:moveTo>
                    <a:lnTo>
                      <a:pt x="7211" y="432"/>
                    </a:lnTo>
                    <a:lnTo>
                      <a:pt x="6003" y="1933"/>
                    </a:lnTo>
                    <a:lnTo>
                      <a:pt x="4986" y="3140"/>
                    </a:lnTo>
                    <a:lnTo>
                      <a:pt x="3675" y="4693"/>
                    </a:lnTo>
                    <a:lnTo>
                      <a:pt x="2019" y="6642"/>
                    </a:lnTo>
                    <a:lnTo>
                      <a:pt x="0" y="8988"/>
                    </a:lnTo>
                    <a:lnTo>
                      <a:pt x="12593" y="14335"/>
                    </a:lnTo>
                    <a:lnTo>
                      <a:pt x="10988" y="9661"/>
                    </a:lnTo>
                    <a:lnTo>
                      <a:pt x="9350" y="5003"/>
                    </a:lnTo>
                    <a:lnTo>
                      <a:pt x="757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9"/>
              <p:cNvSpPr/>
              <p:nvPr/>
            </p:nvSpPr>
            <p:spPr>
              <a:xfrm>
                <a:off x="-1400050" y="2812750"/>
                <a:ext cx="6033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24134" h="7850" extrusionOk="0">
                    <a:moveTo>
                      <a:pt x="1" y="0"/>
                    </a:moveTo>
                    <a:lnTo>
                      <a:pt x="18" y="1139"/>
                    </a:lnTo>
                    <a:lnTo>
                      <a:pt x="23547" y="7849"/>
                    </a:lnTo>
                    <a:lnTo>
                      <a:pt x="24133" y="69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9"/>
              <p:cNvSpPr/>
              <p:nvPr/>
            </p:nvSpPr>
            <p:spPr>
              <a:xfrm>
                <a:off x="-1259025" y="3532050"/>
                <a:ext cx="781875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31275" h="5004" extrusionOk="0">
                    <a:moveTo>
                      <a:pt x="1" y="1"/>
                    </a:moveTo>
                    <a:lnTo>
                      <a:pt x="311" y="1001"/>
                    </a:lnTo>
                    <a:lnTo>
                      <a:pt x="30412" y="5003"/>
                    </a:lnTo>
                    <a:lnTo>
                      <a:pt x="30826" y="3813"/>
                    </a:lnTo>
                    <a:lnTo>
                      <a:pt x="31274" y="2571"/>
                    </a:lnTo>
                    <a:lnTo>
                      <a:pt x="31188" y="2019"/>
                    </a:lnTo>
                    <a:lnTo>
                      <a:pt x="27669" y="3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9"/>
              <p:cNvSpPr/>
              <p:nvPr/>
            </p:nvSpPr>
            <p:spPr>
              <a:xfrm>
                <a:off x="-1366825" y="3206050"/>
                <a:ext cx="868100" cy="276875"/>
              </a:xfrm>
              <a:custGeom>
                <a:avLst/>
                <a:gdLst/>
                <a:ahLst/>
                <a:cxnLst/>
                <a:rect l="l" t="t" r="r" b="b"/>
                <a:pathLst>
                  <a:path w="34724" h="11075" extrusionOk="0">
                    <a:moveTo>
                      <a:pt x="0" y="0"/>
                    </a:moveTo>
                    <a:lnTo>
                      <a:pt x="276" y="1415"/>
                    </a:lnTo>
                    <a:lnTo>
                      <a:pt x="34724" y="11075"/>
                    </a:lnTo>
                    <a:lnTo>
                      <a:pt x="34413" y="9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29"/>
              <p:cNvSpPr/>
              <p:nvPr/>
            </p:nvSpPr>
            <p:spPr>
              <a:xfrm>
                <a:off x="-1392275" y="2996900"/>
                <a:ext cx="653350" cy="194925"/>
              </a:xfrm>
              <a:custGeom>
                <a:avLst/>
                <a:gdLst/>
                <a:ahLst/>
                <a:cxnLst/>
                <a:rect l="l" t="t" r="r" b="b"/>
                <a:pathLst>
                  <a:path w="26134" h="7797" extrusionOk="0">
                    <a:moveTo>
                      <a:pt x="0" y="0"/>
                    </a:moveTo>
                    <a:lnTo>
                      <a:pt x="87" y="1035"/>
                    </a:lnTo>
                    <a:lnTo>
                      <a:pt x="25323" y="7797"/>
                    </a:lnTo>
                    <a:lnTo>
                      <a:pt x="26134" y="6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29"/>
              <p:cNvSpPr/>
              <p:nvPr/>
            </p:nvSpPr>
            <p:spPr>
              <a:xfrm>
                <a:off x="-1398325" y="2890375"/>
                <a:ext cx="552450" cy="192775"/>
              </a:xfrm>
              <a:custGeom>
                <a:avLst/>
                <a:gdLst/>
                <a:ahLst/>
                <a:cxnLst/>
                <a:rect l="l" t="t" r="r" b="b"/>
                <a:pathLst>
                  <a:path w="22098" h="7711" extrusionOk="0">
                    <a:moveTo>
                      <a:pt x="1" y="0"/>
                    </a:moveTo>
                    <a:lnTo>
                      <a:pt x="53" y="1070"/>
                    </a:lnTo>
                    <a:lnTo>
                      <a:pt x="21615" y="7711"/>
                    </a:lnTo>
                    <a:lnTo>
                      <a:pt x="22098" y="69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29"/>
              <p:cNvSpPr/>
              <p:nvPr/>
            </p:nvSpPr>
            <p:spPr>
              <a:xfrm>
                <a:off x="-1152950" y="1758800"/>
                <a:ext cx="88020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35208" h="105207" extrusionOk="0">
                    <a:moveTo>
                      <a:pt x="18" y="0"/>
                    </a:moveTo>
                    <a:lnTo>
                      <a:pt x="1" y="2018"/>
                    </a:lnTo>
                    <a:lnTo>
                      <a:pt x="1" y="4485"/>
                    </a:lnTo>
                    <a:lnTo>
                      <a:pt x="53" y="7366"/>
                    </a:lnTo>
                    <a:lnTo>
                      <a:pt x="87" y="8935"/>
                    </a:lnTo>
                    <a:lnTo>
                      <a:pt x="156" y="10609"/>
                    </a:lnTo>
                    <a:lnTo>
                      <a:pt x="225" y="12351"/>
                    </a:lnTo>
                    <a:lnTo>
                      <a:pt x="311" y="14162"/>
                    </a:lnTo>
                    <a:lnTo>
                      <a:pt x="415" y="16042"/>
                    </a:lnTo>
                    <a:lnTo>
                      <a:pt x="553" y="18009"/>
                    </a:lnTo>
                    <a:lnTo>
                      <a:pt x="691" y="20010"/>
                    </a:lnTo>
                    <a:lnTo>
                      <a:pt x="881" y="22080"/>
                    </a:lnTo>
                    <a:lnTo>
                      <a:pt x="1070" y="24201"/>
                    </a:lnTo>
                    <a:lnTo>
                      <a:pt x="1295" y="26358"/>
                    </a:lnTo>
                    <a:lnTo>
                      <a:pt x="1553" y="28548"/>
                    </a:lnTo>
                    <a:lnTo>
                      <a:pt x="1847" y="30791"/>
                    </a:lnTo>
                    <a:lnTo>
                      <a:pt x="2174" y="33033"/>
                    </a:lnTo>
                    <a:lnTo>
                      <a:pt x="2519" y="35327"/>
                    </a:lnTo>
                    <a:lnTo>
                      <a:pt x="2916" y="37622"/>
                    </a:lnTo>
                    <a:lnTo>
                      <a:pt x="3330" y="39933"/>
                    </a:lnTo>
                    <a:lnTo>
                      <a:pt x="3796" y="42245"/>
                    </a:lnTo>
                    <a:lnTo>
                      <a:pt x="4296" y="44573"/>
                    </a:lnTo>
                    <a:lnTo>
                      <a:pt x="4572" y="45729"/>
                    </a:lnTo>
                    <a:lnTo>
                      <a:pt x="4848" y="46885"/>
                    </a:lnTo>
                    <a:lnTo>
                      <a:pt x="5141" y="48041"/>
                    </a:lnTo>
                    <a:lnTo>
                      <a:pt x="5435" y="49179"/>
                    </a:lnTo>
                    <a:lnTo>
                      <a:pt x="5745" y="50335"/>
                    </a:lnTo>
                    <a:lnTo>
                      <a:pt x="6073" y="51473"/>
                    </a:lnTo>
                    <a:lnTo>
                      <a:pt x="6401" y="52612"/>
                    </a:lnTo>
                    <a:lnTo>
                      <a:pt x="6763" y="53750"/>
                    </a:lnTo>
                    <a:lnTo>
                      <a:pt x="7108" y="54871"/>
                    </a:lnTo>
                    <a:lnTo>
                      <a:pt x="7487" y="55993"/>
                    </a:lnTo>
                    <a:lnTo>
                      <a:pt x="7867" y="57114"/>
                    </a:lnTo>
                    <a:lnTo>
                      <a:pt x="8264" y="58218"/>
                    </a:lnTo>
                    <a:lnTo>
                      <a:pt x="8678" y="59305"/>
                    </a:lnTo>
                    <a:lnTo>
                      <a:pt x="9092" y="60391"/>
                    </a:lnTo>
                    <a:lnTo>
                      <a:pt x="9523" y="61461"/>
                    </a:lnTo>
                    <a:lnTo>
                      <a:pt x="9971" y="62530"/>
                    </a:lnTo>
                    <a:lnTo>
                      <a:pt x="14111" y="72121"/>
                    </a:lnTo>
                    <a:lnTo>
                      <a:pt x="18096" y="81298"/>
                    </a:lnTo>
                    <a:lnTo>
                      <a:pt x="21822" y="89802"/>
                    </a:lnTo>
                    <a:lnTo>
                      <a:pt x="25168" y="97427"/>
                    </a:lnTo>
                    <a:lnTo>
                      <a:pt x="26065" y="97375"/>
                    </a:lnTo>
                    <a:lnTo>
                      <a:pt x="25255" y="97651"/>
                    </a:lnTo>
                    <a:lnTo>
                      <a:pt x="28532" y="105085"/>
                    </a:lnTo>
                    <a:lnTo>
                      <a:pt x="29860" y="105154"/>
                    </a:lnTo>
                    <a:lnTo>
                      <a:pt x="31137" y="105189"/>
                    </a:lnTo>
                    <a:lnTo>
                      <a:pt x="32344" y="105206"/>
                    </a:lnTo>
                    <a:lnTo>
                      <a:pt x="33500" y="105189"/>
                    </a:lnTo>
                    <a:lnTo>
                      <a:pt x="35208" y="85128"/>
                    </a:lnTo>
                    <a:lnTo>
                      <a:pt x="34587" y="83868"/>
                    </a:lnTo>
                    <a:lnTo>
                      <a:pt x="33966" y="82678"/>
                    </a:lnTo>
                    <a:lnTo>
                      <a:pt x="33345" y="81540"/>
                    </a:lnTo>
                    <a:lnTo>
                      <a:pt x="32724" y="80487"/>
                    </a:lnTo>
                    <a:lnTo>
                      <a:pt x="32103" y="79504"/>
                    </a:lnTo>
                    <a:lnTo>
                      <a:pt x="31516" y="78573"/>
                    </a:lnTo>
                    <a:lnTo>
                      <a:pt x="30947" y="77745"/>
                    </a:lnTo>
                    <a:lnTo>
                      <a:pt x="30412" y="76968"/>
                    </a:lnTo>
                    <a:lnTo>
                      <a:pt x="29912" y="76296"/>
                    </a:lnTo>
                    <a:lnTo>
                      <a:pt x="29446" y="75692"/>
                    </a:lnTo>
                    <a:lnTo>
                      <a:pt x="29050" y="75174"/>
                    </a:lnTo>
                    <a:lnTo>
                      <a:pt x="28687" y="74760"/>
                    </a:lnTo>
                    <a:lnTo>
                      <a:pt x="28204" y="74174"/>
                    </a:lnTo>
                    <a:lnTo>
                      <a:pt x="28032" y="73984"/>
                    </a:lnTo>
                    <a:lnTo>
                      <a:pt x="23840" y="83489"/>
                    </a:lnTo>
                    <a:lnTo>
                      <a:pt x="24030" y="82764"/>
                    </a:lnTo>
                    <a:lnTo>
                      <a:pt x="24271" y="81885"/>
                    </a:lnTo>
                    <a:lnTo>
                      <a:pt x="24616" y="80712"/>
                    </a:lnTo>
                    <a:lnTo>
                      <a:pt x="25065" y="79263"/>
                    </a:lnTo>
                    <a:lnTo>
                      <a:pt x="25617" y="77572"/>
                    </a:lnTo>
                    <a:lnTo>
                      <a:pt x="26255" y="75640"/>
                    </a:lnTo>
                    <a:lnTo>
                      <a:pt x="27031" y="73501"/>
                    </a:lnTo>
                    <a:lnTo>
                      <a:pt x="26911" y="72794"/>
                    </a:lnTo>
                    <a:lnTo>
                      <a:pt x="26790" y="72069"/>
                    </a:lnTo>
                    <a:lnTo>
                      <a:pt x="26514" y="70551"/>
                    </a:lnTo>
                    <a:lnTo>
                      <a:pt x="26186" y="68982"/>
                    </a:lnTo>
                    <a:lnTo>
                      <a:pt x="25807" y="67378"/>
                    </a:lnTo>
                    <a:lnTo>
                      <a:pt x="25410" y="65756"/>
                    </a:lnTo>
                    <a:lnTo>
                      <a:pt x="24996" y="64135"/>
                    </a:lnTo>
                    <a:lnTo>
                      <a:pt x="24582" y="62565"/>
                    </a:lnTo>
                    <a:lnTo>
                      <a:pt x="24168" y="61047"/>
                    </a:lnTo>
                    <a:lnTo>
                      <a:pt x="23374" y="58321"/>
                    </a:lnTo>
                    <a:lnTo>
                      <a:pt x="22719" y="56113"/>
                    </a:lnTo>
                    <a:lnTo>
                      <a:pt x="22270" y="54647"/>
                    </a:lnTo>
                    <a:lnTo>
                      <a:pt x="22098" y="54112"/>
                    </a:lnTo>
                    <a:lnTo>
                      <a:pt x="12697" y="60443"/>
                    </a:lnTo>
                    <a:lnTo>
                      <a:pt x="21408" y="51491"/>
                    </a:lnTo>
                    <a:lnTo>
                      <a:pt x="19062" y="45764"/>
                    </a:lnTo>
                    <a:lnTo>
                      <a:pt x="19027" y="45815"/>
                    </a:lnTo>
                    <a:lnTo>
                      <a:pt x="18872" y="46022"/>
                    </a:lnTo>
                    <a:lnTo>
                      <a:pt x="18510" y="46436"/>
                    </a:lnTo>
                    <a:lnTo>
                      <a:pt x="17872" y="47161"/>
                    </a:lnTo>
                    <a:lnTo>
                      <a:pt x="16871" y="48230"/>
                    </a:lnTo>
                    <a:lnTo>
                      <a:pt x="15457" y="49748"/>
                    </a:lnTo>
                    <a:lnTo>
                      <a:pt x="13525" y="51749"/>
                    </a:lnTo>
                    <a:lnTo>
                      <a:pt x="11006" y="54337"/>
                    </a:lnTo>
                    <a:lnTo>
                      <a:pt x="11127" y="54130"/>
                    </a:lnTo>
                    <a:lnTo>
                      <a:pt x="11472" y="53526"/>
                    </a:lnTo>
                    <a:lnTo>
                      <a:pt x="12041" y="52560"/>
                    </a:lnTo>
                    <a:lnTo>
                      <a:pt x="12852" y="51284"/>
                    </a:lnTo>
                    <a:lnTo>
                      <a:pt x="13335" y="50525"/>
                    </a:lnTo>
                    <a:lnTo>
                      <a:pt x="13870" y="49697"/>
                    </a:lnTo>
                    <a:lnTo>
                      <a:pt x="14474" y="48817"/>
                    </a:lnTo>
                    <a:lnTo>
                      <a:pt x="15129" y="47868"/>
                    </a:lnTo>
                    <a:lnTo>
                      <a:pt x="15836" y="46850"/>
                    </a:lnTo>
                    <a:lnTo>
                      <a:pt x="16612" y="45798"/>
                    </a:lnTo>
                    <a:lnTo>
                      <a:pt x="17440" y="44694"/>
                    </a:lnTo>
                    <a:lnTo>
                      <a:pt x="18320" y="43538"/>
                    </a:lnTo>
                    <a:lnTo>
                      <a:pt x="18130" y="42917"/>
                    </a:lnTo>
                    <a:lnTo>
                      <a:pt x="17854" y="42003"/>
                    </a:lnTo>
                    <a:lnTo>
                      <a:pt x="17009" y="39502"/>
                    </a:lnTo>
                    <a:lnTo>
                      <a:pt x="15957" y="36397"/>
                    </a:lnTo>
                    <a:lnTo>
                      <a:pt x="14784" y="33051"/>
                    </a:lnTo>
                    <a:lnTo>
                      <a:pt x="12680" y="27065"/>
                    </a:lnTo>
                    <a:lnTo>
                      <a:pt x="11748" y="24443"/>
                    </a:lnTo>
                    <a:lnTo>
                      <a:pt x="11386" y="24891"/>
                    </a:lnTo>
                    <a:lnTo>
                      <a:pt x="10109" y="26444"/>
                    </a:lnTo>
                    <a:lnTo>
                      <a:pt x="9074" y="27686"/>
                    </a:lnTo>
                    <a:lnTo>
                      <a:pt x="7694" y="29307"/>
                    </a:lnTo>
                    <a:lnTo>
                      <a:pt x="5987" y="31326"/>
                    </a:lnTo>
                    <a:lnTo>
                      <a:pt x="3882" y="33758"/>
                    </a:lnTo>
                    <a:lnTo>
                      <a:pt x="4589" y="32533"/>
                    </a:lnTo>
                    <a:lnTo>
                      <a:pt x="5383" y="31222"/>
                    </a:lnTo>
                    <a:lnTo>
                      <a:pt x="6366" y="29583"/>
                    </a:lnTo>
                    <a:lnTo>
                      <a:pt x="7487" y="27789"/>
                    </a:lnTo>
                    <a:lnTo>
                      <a:pt x="8074" y="26875"/>
                    </a:lnTo>
                    <a:lnTo>
                      <a:pt x="8660" y="25978"/>
                    </a:lnTo>
                    <a:lnTo>
                      <a:pt x="9264" y="25081"/>
                    </a:lnTo>
                    <a:lnTo>
                      <a:pt x="9851" y="24236"/>
                    </a:lnTo>
                    <a:lnTo>
                      <a:pt x="10420" y="23460"/>
                    </a:lnTo>
                    <a:lnTo>
                      <a:pt x="10955" y="22735"/>
                    </a:lnTo>
                    <a:lnTo>
                      <a:pt x="10765" y="21631"/>
                    </a:lnTo>
                    <a:lnTo>
                      <a:pt x="10523" y="20424"/>
                    </a:lnTo>
                    <a:lnTo>
                      <a:pt x="10230" y="19130"/>
                    </a:lnTo>
                    <a:lnTo>
                      <a:pt x="9885" y="17750"/>
                    </a:lnTo>
                    <a:lnTo>
                      <a:pt x="9488" y="16301"/>
                    </a:lnTo>
                    <a:lnTo>
                      <a:pt x="9264" y="15559"/>
                    </a:lnTo>
                    <a:lnTo>
                      <a:pt x="9023" y="14800"/>
                    </a:lnTo>
                    <a:lnTo>
                      <a:pt x="8764" y="14024"/>
                    </a:lnTo>
                    <a:lnTo>
                      <a:pt x="8505" y="13265"/>
                    </a:lnTo>
                    <a:lnTo>
                      <a:pt x="8212" y="12489"/>
                    </a:lnTo>
                    <a:lnTo>
                      <a:pt x="7919" y="11695"/>
                    </a:lnTo>
                    <a:lnTo>
                      <a:pt x="7608" y="10919"/>
                    </a:lnTo>
                    <a:lnTo>
                      <a:pt x="7263" y="10126"/>
                    </a:lnTo>
                    <a:lnTo>
                      <a:pt x="6918" y="9349"/>
                    </a:lnTo>
                    <a:lnTo>
                      <a:pt x="6556" y="8573"/>
                    </a:lnTo>
                    <a:lnTo>
                      <a:pt x="6159" y="7797"/>
                    </a:lnTo>
                    <a:lnTo>
                      <a:pt x="5762" y="7021"/>
                    </a:lnTo>
                    <a:lnTo>
                      <a:pt x="5348" y="6262"/>
                    </a:lnTo>
                    <a:lnTo>
                      <a:pt x="4900" y="5503"/>
                    </a:lnTo>
                    <a:lnTo>
                      <a:pt x="4451" y="4761"/>
                    </a:lnTo>
                    <a:lnTo>
                      <a:pt x="3968" y="4036"/>
                    </a:lnTo>
                    <a:lnTo>
                      <a:pt x="3468" y="3329"/>
                    </a:lnTo>
                    <a:lnTo>
                      <a:pt x="2951" y="2622"/>
                    </a:lnTo>
                    <a:lnTo>
                      <a:pt x="2416" y="1949"/>
                    </a:lnTo>
                    <a:lnTo>
                      <a:pt x="1864" y="1294"/>
                    </a:lnTo>
                    <a:lnTo>
                      <a:pt x="1277" y="655"/>
                    </a:lnTo>
                    <a:lnTo>
                      <a:pt x="691" y="52"/>
                    </a:lnTo>
                    <a:lnTo>
                      <a:pt x="346" y="1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29"/>
              <p:cNvSpPr/>
              <p:nvPr/>
            </p:nvSpPr>
            <p:spPr>
              <a:xfrm>
                <a:off x="-1124900" y="1981750"/>
                <a:ext cx="161725" cy="457575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18303" extrusionOk="0">
                    <a:moveTo>
                      <a:pt x="5589" y="0"/>
                    </a:moveTo>
                    <a:lnTo>
                      <a:pt x="0" y="15628"/>
                    </a:lnTo>
                    <a:lnTo>
                      <a:pt x="276" y="18302"/>
                    </a:lnTo>
                    <a:lnTo>
                      <a:pt x="6469" y="1984"/>
                    </a:lnTo>
                    <a:lnTo>
                      <a:pt x="6038" y="983"/>
                    </a:lnTo>
                    <a:lnTo>
                      <a:pt x="558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29"/>
              <p:cNvSpPr/>
              <p:nvPr/>
            </p:nvSpPr>
            <p:spPr>
              <a:xfrm>
                <a:off x="-1108950" y="2133550"/>
                <a:ext cx="1979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16681" extrusionOk="0">
                    <a:moveTo>
                      <a:pt x="7332" y="0"/>
                    </a:moveTo>
                    <a:lnTo>
                      <a:pt x="0" y="15128"/>
                    </a:lnTo>
                    <a:lnTo>
                      <a:pt x="207" y="16681"/>
                    </a:lnTo>
                    <a:lnTo>
                      <a:pt x="7918" y="1949"/>
                    </a:lnTo>
                    <a:lnTo>
                      <a:pt x="7625" y="983"/>
                    </a:lnTo>
                    <a:lnTo>
                      <a:pt x="733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29"/>
              <p:cNvSpPr/>
              <p:nvPr/>
            </p:nvSpPr>
            <p:spPr>
              <a:xfrm>
                <a:off x="-1066700" y="2450925"/>
                <a:ext cx="25060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0024" h="15302" extrusionOk="0">
                    <a:moveTo>
                      <a:pt x="9454" y="1"/>
                    </a:moveTo>
                    <a:lnTo>
                      <a:pt x="1" y="12817"/>
                    </a:lnTo>
                    <a:lnTo>
                      <a:pt x="242" y="14059"/>
                    </a:lnTo>
                    <a:lnTo>
                      <a:pt x="518" y="15301"/>
                    </a:lnTo>
                    <a:lnTo>
                      <a:pt x="10023" y="1640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29"/>
              <p:cNvSpPr/>
              <p:nvPr/>
            </p:nvSpPr>
            <p:spPr>
              <a:xfrm>
                <a:off x="-989500" y="2691575"/>
                <a:ext cx="255750" cy="43987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7595" extrusionOk="0">
                    <a:moveTo>
                      <a:pt x="9729" y="0"/>
                    </a:moveTo>
                    <a:lnTo>
                      <a:pt x="1" y="15732"/>
                    </a:lnTo>
                    <a:lnTo>
                      <a:pt x="587" y="17595"/>
                    </a:lnTo>
                    <a:lnTo>
                      <a:pt x="10230" y="146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29"/>
              <p:cNvSpPr/>
              <p:nvPr/>
            </p:nvSpPr>
            <p:spPr>
              <a:xfrm>
                <a:off x="-834675" y="3205600"/>
                <a:ext cx="27212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300" extrusionOk="0">
                    <a:moveTo>
                      <a:pt x="10523" y="1"/>
                    </a:moveTo>
                    <a:lnTo>
                      <a:pt x="0" y="11041"/>
                    </a:lnTo>
                    <a:lnTo>
                      <a:pt x="535" y="12300"/>
                    </a:lnTo>
                    <a:lnTo>
                      <a:pt x="10885" y="1243"/>
                    </a:lnTo>
                    <a:lnTo>
                      <a:pt x="1052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29"/>
              <p:cNvSpPr/>
              <p:nvPr/>
            </p:nvSpPr>
            <p:spPr>
              <a:xfrm>
                <a:off x="-786800" y="3327225"/>
                <a:ext cx="257475" cy="2997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11989" extrusionOk="0">
                    <a:moveTo>
                      <a:pt x="9988" y="0"/>
                    </a:moveTo>
                    <a:lnTo>
                      <a:pt x="0" y="10609"/>
                    </a:lnTo>
                    <a:lnTo>
                      <a:pt x="604" y="11989"/>
                    </a:lnTo>
                    <a:lnTo>
                      <a:pt x="10298" y="1173"/>
                    </a:lnTo>
                    <a:lnTo>
                      <a:pt x="998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29"/>
              <p:cNvSpPr/>
              <p:nvPr/>
            </p:nvSpPr>
            <p:spPr>
              <a:xfrm>
                <a:off x="-731175" y="3446675"/>
                <a:ext cx="229000" cy="310525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2421" extrusionOk="0">
                    <a:moveTo>
                      <a:pt x="8970" y="1"/>
                    </a:moveTo>
                    <a:lnTo>
                      <a:pt x="0" y="10971"/>
                    </a:lnTo>
                    <a:lnTo>
                      <a:pt x="638" y="12420"/>
                    </a:lnTo>
                    <a:lnTo>
                      <a:pt x="9160" y="829"/>
                    </a:lnTo>
                    <a:lnTo>
                      <a:pt x="897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29"/>
              <p:cNvSpPr/>
              <p:nvPr/>
            </p:nvSpPr>
            <p:spPr>
              <a:xfrm>
                <a:off x="-1031750" y="2570825"/>
                <a:ext cx="2553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10212" h="16423" extrusionOk="0">
                    <a:moveTo>
                      <a:pt x="9729" y="0"/>
                    </a:moveTo>
                    <a:lnTo>
                      <a:pt x="0" y="14387"/>
                    </a:lnTo>
                    <a:lnTo>
                      <a:pt x="518" y="16422"/>
                    </a:lnTo>
                    <a:lnTo>
                      <a:pt x="10212" y="134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29"/>
              <p:cNvSpPr/>
              <p:nvPr/>
            </p:nvSpPr>
            <p:spPr>
              <a:xfrm>
                <a:off x="-1160275" y="1779925"/>
                <a:ext cx="1053125" cy="2662950"/>
              </a:xfrm>
              <a:custGeom>
                <a:avLst/>
                <a:gdLst/>
                <a:ahLst/>
                <a:cxnLst/>
                <a:rect l="l" t="t" r="r" b="b"/>
                <a:pathLst>
                  <a:path w="42125" h="106518" extrusionOk="0">
                    <a:moveTo>
                      <a:pt x="449" y="0"/>
                    </a:moveTo>
                    <a:lnTo>
                      <a:pt x="380" y="17"/>
                    </a:lnTo>
                    <a:lnTo>
                      <a:pt x="311" y="52"/>
                    </a:lnTo>
                    <a:lnTo>
                      <a:pt x="259" y="104"/>
                    </a:lnTo>
                    <a:lnTo>
                      <a:pt x="208" y="155"/>
                    </a:lnTo>
                    <a:lnTo>
                      <a:pt x="173" y="224"/>
                    </a:lnTo>
                    <a:lnTo>
                      <a:pt x="139" y="293"/>
                    </a:lnTo>
                    <a:lnTo>
                      <a:pt x="139" y="362"/>
                    </a:lnTo>
                    <a:lnTo>
                      <a:pt x="87" y="1967"/>
                    </a:lnTo>
                    <a:lnTo>
                      <a:pt x="35" y="3554"/>
                    </a:lnTo>
                    <a:lnTo>
                      <a:pt x="18" y="5141"/>
                    </a:lnTo>
                    <a:lnTo>
                      <a:pt x="1" y="6710"/>
                    </a:lnTo>
                    <a:lnTo>
                      <a:pt x="1" y="8280"/>
                    </a:lnTo>
                    <a:lnTo>
                      <a:pt x="18" y="9850"/>
                    </a:lnTo>
                    <a:lnTo>
                      <a:pt x="52" y="11420"/>
                    </a:lnTo>
                    <a:lnTo>
                      <a:pt x="104" y="12972"/>
                    </a:lnTo>
                    <a:lnTo>
                      <a:pt x="156" y="14525"/>
                    </a:lnTo>
                    <a:lnTo>
                      <a:pt x="242" y="16060"/>
                    </a:lnTo>
                    <a:lnTo>
                      <a:pt x="328" y="17612"/>
                    </a:lnTo>
                    <a:lnTo>
                      <a:pt x="432" y="19147"/>
                    </a:lnTo>
                    <a:lnTo>
                      <a:pt x="535" y="20665"/>
                    </a:lnTo>
                    <a:lnTo>
                      <a:pt x="673" y="22183"/>
                    </a:lnTo>
                    <a:lnTo>
                      <a:pt x="811" y="23701"/>
                    </a:lnTo>
                    <a:lnTo>
                      <a:pt x="984" y="25219"/>
                    </a:lnTo>
                    <a:lnTo>
                      <a:pt x="1156" y="26720"/>
                    </a:lnTo>
                    <a:lnTo>
                      <a:pt x="1329" y="28204"/>
                    </a:lnTo>
                    <a:lnTo>
                      <a:pt x="1536" y="29704"/>
                    </a:lnTo>
                    <a:lnTo>
                      <a:pt x="1743" y="31188"/>
                    </a:lnTo>
                    <a:lnTo>
                      <a:pt x="1984" y="32654"/>
                    </a:lnTo>
                    <a:lnTo>
                      <a:pt x="2226" y="34120"/>
                    </a:lnTo>
                    <a:lnTo>
                      <a:pt x="2467" y="35586"/>
                    </a:lnTo>
                    <a:lnTo>
                      <a:pt x="2743" y="37053"/>
                    </a:lnTo>
                    <a:lnTo>
                      <a:pt x="3037" y="38502"/>
                    </a:lnTo>
                    <a:lnTo>
                      <a:pt x="3330" y="39933"/>
                    </a:lnTo>
                    <a:lnTo>
                      <a:pt x="3640" y="41365"/>
                    </a:lnTo>
                    <a:lnTo>
                      <a:pt x="3968" y="42797"/>
                    </a:lnTo>
                    <a:lnTo>
                      <a:pt x="4296" y="44211"/>
                    </a:lnTo>
                    <a:lnTo>
                      <a:pt x="4658" y="45626"/>
                    </a:lnTo>
                    <a:lnTo>
                      <a:pt x="5020" y="47040"/>
                    </a:lnTo>
                    <a:lnTo>
                      <a:pt x="5400" y="48438"/>
                    </a:lnTo>
                    <a:lnTo>
                      <a:pt x="6038" y="50646"/>
                    </a:lnTo>
                    <a:lnTo>
                      <a:pt x="6711" y="52853"/>
                    </a:lnTo>
                    <a:lnTo>
                      <a:pt x="7435" y="55044"/>
                    </a:lnTo>
                    <a:lnTo>
                      <a:pt x="8177" y="57200"/>
                    </a:lnTo>
                    <a:lnTo>
                      <a:pt x="8953" y="59339"/>
                    </a:lnTo>
                    <a:lnTo>
                      <a:pt x="9764" y="61461"/>
                    </a:lnTo>
                    <a:lnTo>
                      <a:pt x="10609" y="63548"/>
                    </a:lnTo>
                    <a:lnTo>
                      <a:pt x="11489" y="65636"/>
                    </a:lnTo>
                    <a:lnTo>
                      <a:pt x="12403" y="67688"/>
                    </a:lnTo>
                    <a:lnTo>
                      <a:pt x="13352" y="69724"/>
                    </a:lnTo>
                    <a:lnTo>
                      <a:pt x="14335" y="71725"/>
                    </a:lnTo>
                    <a:lnTo>
                      <a:pt x="15353" y="73708"/>
                    </a:lnTo>
                    <a:lnTo>
                      <a:pt x="16405" y="75675"/>
                    </a:lnTo>
                    <a:lnTo>
                      <a:pt x="17492" y="77607"/>
                    </a:lnTo>
                    <a:lnTo>
                      <a:pt x="18613" y="79504"/>
                    </a:lnTo>
                    <a:lnTo>
                      <a:pt x="19752" y="81385"/>
                    </a:lnTo>
                    <a:lnTo>
                      <a:pt x="20752" y="82954"/>
                    </a:lnTo>
                    <a:lnTo>
                      <a:pt x="21735" y="84472"/>
                    </a:lnTo>
                    <a:lnTo>
                      <a:pt x="22736" y="85939"/>
                    </a:lnTo>
                    <a:lnTo>
                      <a:pt x="23719" y="87353"/>
                    </a:lnTo>
                    <a:lnTo>
                      <a:pt x="24702" y="88698"/>
                    </a:lnTo>
                    <a:lnTo>
                      <a:pt x="25686" y="90009"/>
                    </a:lnTo>
                    <a:lnTo>
                      <a:pt x="26652" y="91269"/>
                    </a:lnTo>
                    <a:lnTo>
                      <a:pt x="27600" y="92476"/>
                    </a:lnTo>
                    <a:lnTo>
                      <a:pt x="28549" y="93615"/>
                    </a:lnTo>
                    <a:lnTo>
                      <a:pt x="29463" y="94719"/>
                    </a:lnTo>
                    <a:lnTo>
                      <a:pt x="30378" y="95771"/>
                    </a:lnTo>
                    <a:lnTo>
                      <a:pt x="31257" y="96771"/>
                    </a:lnTo>
                    <a:lnTo>
                      <a:pt x="32120" y="97720"/>
                    </a:lnTo>
                    <a:lnTo>
                      <a:pt x="32965" y="98617"/>
                    </a:lnTo>
                    <a:lnTo>
                      <a:pt x="33776" y="99462"/>
                    </a:lnTo>
                    <a:lnTo>
                      <a:pt x="34569" y="100273"/>
                    </a:lnTo>
                    <a:lnTo>
                      <a:pt x="35311" y="101015"/>
                    </a:lnTo>
                    <a:lnTo>
                      <a:pt x="36035" y="101722"/>
                    </a:lnTo>
                    <a:lnTo>
                      <a:pt x="36725" y="102360"/>
                    </a:lnTo>
                    <a:lnTo>
                      <a:pt x="37381" y="102964"/>
                    </a:lnTo>
                    <a:lnTo>
                      <a:pt x="38554" y="104034"/>
                    </a:lnTo>
                    <a:lnTo>
                      <a:pt x="39554" y="104896"/>
                    </a:lnTo>
                    <a:lnTo>
                      <a:pt x="40382" y="105569"/>
                    </a:lnTo>
                    <a:lnTo>
                      <a:pt x="40986" y="106052"/>
                    </a:lnTo>
                    <a:lnTo>
                      <a:pt x="41521" y="106448"/>
                    </a:lnTo>
                    <a:lnTo>
                      <a:pt x="41624" y="106500"/>
                    </a:lnTo>
                    <a:lnTo>
                      <a:pt x="41745" y="106517"/>
                    </a:lnTo>
                    <a:lnTo>
                      <a:pt x="41831" y="106517"/>
                    </a:lnTo>
                    <a:lnTo>
                      <a:pt x="41918" y="106483"/>
                    </a:lnTo>
                    <a:lnTo>
                      <a:pt x="42004" y="106431"/>
                    </a:lnTo>
                    <a:lnTo>
                      <a:pt x="42056" y="106362"/>
                    </a:lnTo>
                    <a:lnTo>
                      <a:pt x="42107" y="106293"/>
                    </a:lnTo>
                    <a:lnTo>
                      <a:pt x="42125" y="106224"/>
                    </a:lnTo>
                    <a:lnTo>
                      <a:pt x="42125" y="106138"/>
                    </a:lnTo>
                    <a:lnTo>
                      <a:pt x="42125" y="106069"/>
                    </a:lnTo>
                    <a:lnTo>
                      <a:pt x="42107" y="106000"/>
                    </a:lnTo>
                    <a:lnTo>
                      <a:pt x="42073" y="105931"/>
                    </a:lnTo>
                    <a:lnTo>
                      <a:pt x="42021" y="105879"/>
                    </a:lnTo>
                    <a:lnTo>
                      <a:pt x="41969" y="105827"/>
                    </a:lnTo>
                    <a:lnTo>
                      <a:pt x="41435" y="105431"/>
                    </a:lnTo>
                    <a:lnTo>
                      <a:pt x="40831" y="104948"/>
                    </a:lnTo>
                    <a:lnTo>
                      <a:pt x="40037" y="104275"/>
                    </a:lnTo>
                    <a:lnTo>
                      <a:pt x="39037" y="103430"/>
                    </a:lnTo>
                    <a:lnTo>
                      <a:pt x="37864" y="102378"/>
                    </a:lnTo>
                    <a:lnTo>
                      <a:pt x="37226" y="101774"/>
                    </a:lnTo>
                    <a:lnTo>
                      <a:pt x="36536" y="101136"/>
                    </a:lnTo>
                    <a:lnTo>
                      <a:pt x="35828" y="100446"/>
                    </a:lnTo>
                    <a:lnTo>
                      <a:pt x="35087" y="99704"/>
                    </a:lnTo>
                    <a:lnTo>
                      <a:pt x="34310" y="98910"/>
                    </a:lnTo>
                    <a:lnTo>
                      <a:pt x="33500" y="98065"/>
                    </a:lnTo>
                    <a:lnTo>
                      <a:pt x="32672" y="97168"/>
                    </a:lnTo>
                    <a:lnTo>
                      <a:pt x="31809" y="96237"/>
                    </a:lnTo>
                    <a:lnTo>
                      <a:pt x="30930" y="95253"/>
                    </a:lnTo>
                    <a:lnTo>
                      <a:pt x="30033" y="94201"/>
                    </a:lnTo>
                    <a:lnTo>
                      <a:pt x="29118" y="93114"/>
                    </a:lnTo>
                    <a:lnTo>
                      <a:pt x="28187" y="91976"/>
                    </a:lnTo>
                    <a:lnTo>
                      <a:pt x="27238" y="90786"/>
                    </a:lnTo>
                    <a:lnTo>
                      <a:pt x="26289" y="89526"/>
                    </a:lnTo>
                    <a:lnTo>
                      <a:pt x="25323" y="88233"/>
                    </a:lnTo>
                    <a:lnTo>
                      <a:pt x="24340" y="86887"/>
                    </a:lnTo>
                    <a:lnTo>
                      <a:pt x="23357" y="85490"/>
                    </a:lnTo>
                    <a:lnTo>
                      <a:pt x="22374" y="84041"/>
                    </a:lnTo>
                    <a:lnTo>
                      <a:pt x="21390" y="82540"/>
                    </a:lnTo>
                    <a:lnTo>
                      <a:pt x="20407" y="80988"/>
                    </a:lnTo>
                    <a:lnTo>
                      <a:pt x="19493" y="79487"/>
                    </a:lnTo>
                    <a:lnTo>
                      <a:pt x="18579" y="77935"/>
                    </a:lnTo>
                    <a:lnTo>
                      <a:pt x="17647" y="76313"/>
                    </a:lnTo>
                    <a:lnTo>
                      <a:pt x="16733" y="74623"/>
                    </a:lnTo>
                    <a:lnTo>
                      <a:pt x="15801" y="72863"/>
                    </a:lnTo>
                    <a:lnTo>
                      <a:pt x="14887" y="71052"/>
                    </a:lnTo>
                    <a:lnTo>
                      <a:pt x="13973" y="69172"/>
                    </a:lnTo>
                    <a:lnTo>
                      <a:pt x="13059" y="67223"/>
                    </a:lnTo>
                    <a:lnTo>
                      <a:pt x="12179" y="65204"/>
                    </a:lnTo>
                    <a:lnTo>
                      <a:pt x="11299" y="63117"/>
                    </a:lnTo>
                    <a:lnTo>
                      <a:pt x="10868" y="62048"/>
                    </a:lnTo>
                    <a:lnTo>
                      <a:pt x="10437" y="60978"/>
                    </a:lnTo>
                    <a:lnTo>
                      <a:pt x="10006" y="59874"/>
                    </a:lnTo>
                    <a:lnTo>
                      <a:pt x="9592" y="58753"/>
                    </a:lnTo>
                    <a:lnTo>
                      <a:pt x="9178" y="57632"/>
                    </a:lnTo>
                    <a:lnTo>
                      <a:pt x="8781" y="56476"/>
                    </a:lnTo>
                    <a:lnTo>
                      <a:pt x="8367" y="55320"/>
                    </a:lnTo>
                    <a:lnTo>
                      <a:pt x="7987" y="54130"/>
                    </a:lnTo>
                    <a:lnTo>
                      <a:pt x="7591" y="52940"/>
                    </a:lnTo>
                    <a:lnTo>
                      <a:pt x="7211" y="51715"/>
                    </a:lnTo>
                    <a:lnTo>
                      <a:pt x="6849" y="50490"/>
                    </a:lnTo>
                    <a:lnTo>
                      <a:pt x="6469" y="49248"/>
                    </a:lnTo>
                    <a:lnTo>
                      <a:pt x="6124" y="47972"/>
                    </a:lnTo>
                    <a:lnTo>
                      <a:pt x="5779" y="46695"/>
                    </a:lnTo>
                    <a:lnTo>
                      <a:pt x="5434" y="45402"/>
                    </a:lnTo>
                    <a:lnTo>
                      <a:pt x="5107" y="44073"/>
                    </a:lnTo>
                    <a:lnTo>
                      <a:pt x="4779" y="42745"/>
                    </a:lnTo>
                    <a:lnTo>
                      <a:pt x="4468" y="41400"/>
                    </a:lnTo>
                    <a:lnTo>
                      <a:pt x="4175" y="40037"/>
                    </a:lnTo>
                    <a:lnTo>
                      <a:pt x="3882" y="38657"/>
                    </a:lnTo>
                    <a:lnTo>
                      <a:pt x="3606" y="37260"/>
                    </a:lnTo>
                    <a:lnTo>
                      <a:pt x="3330" y="35845"/>
                    </a:lnTo>
                    <a:lnTo>
                      <a:pt x="3071" y="34413"/>
                    </a:lnTo>
                    <a:lnTo>
                      <a:pt x="2830" y="32947"/>
                    </a:lnTo>
                    <a:lnTo>
                      <a:pt x="2605" y="31481"/>
                    </a:lnTo>
                    <a:lnTo>
                      <a:pt x="2381" y="29998"/>
                    </a:lnTo>
                    <a:lnTo>
                      <a:pt x="2174" y="28514"/>
                    </a:lnTo>
                    <a:lnTo>
                      <a:pt x="1984" y="26996"/>
                    </a:lnTo>
                    <a:lnTo>
                      <a:pt x="1795" y="25461"/>
                    </a:lnTo>
                    <a:lnTo>
                      <a:pt x="1622" y="23908"/>
                    </a:lnTo>
                    <a:lnTo>
                      <a:pt x="1467" y="22339"/>
                    </a:lnTo>
                    <a:lnTo>
                      <a:pt x="1329" y="20752"/>
                    </a:lnTo>
                    <a:lnTo>
                      <a:pt x="1208" y="19147"/>
                    </a:lnTo>
                    <a:lnTo>
                      <a:pt x="1105" y="17526"/>
                    </a:lnTo>
                    <a:lnTo>
                      <a:pt x="1001" y="15887"/>
                    </a:lnTo>
                    <a:lnTo>
                      <a:pt x="932" y="14231"/>
                    </a:lnTo>
                    <a:lnTo>
                      <a:pt x="863" y="12575"/>
                    </a:lnTo>
                    <a:lnTo>
                      <a:pt x="811" y="10885"/>
                    </a:lnTo>
                    <a:lnTo>
                      <a:pt x="794" y="9177"/>
                    </a:lnTo>
                    <a:lnTo>
                      <a:pt x="777" y="7452"/>
                    </a:lnTo>
                    <a:lnTo>
                      <a:pt x="777" y="5710"/>
                    </a:lnTo>
                    <a:lnTo>
                      <a:pt x="811" y="3968"/>
                    </a:lnTo>
                    <a:lnTo>
                      <a:pt x="846" y="2191"/>
                    </a:lnTo>
                    <a:lnTo>
                      <a:pt x="898" y="397"/>
                    </a:lnTo>
                    <a:lnTo>
                      <a:pt x="898" y="311"/>
                    </a:lnTo>
                    <a:lnTo>
                      <a:pt x="880" y="242"/>
                    </a:lnTo>
                    <a:lnTo>
                      <a:pt x="846" y="173"/>
                    </a:lnTo>
                    <a:lnTo>
                      <a:pt x="794" y="121"/>
                    </a:lnTo>
                    <a:lnTo>
                      <a:pt x="742" y="69"/>
                    </a:lnTo>
                    <a:lnTo>
                      <a:pt x="673" y="35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2" name="Google Shape;3042;p29"/>
            <p:cNvGrpSpPr/>
            <p:nvPr/>
          </p:nvGrpSpPr>
          <p:grpSpPr>
            <a:xfrm>
              <a:off x="8443427" y="3341420"/>
              <a:ext cx="886584" cy="1802088"/>
              <a:chOff x="-1427650" y="1758800"/>
              <a:chExt cx="1320500" cy="2684075"/>
            </a:xfrm>
          </p:grpSpPr>
          <p:sp>
            <p:nvSpPr>
              <p:cNvPr id="3043" name="Google Shape;3043;p29"/>
              <p:cNvSpPr/>
              <p:nvPr/>
            </p:nvSpPr>
            <p:spPr>
              <a:xfrm>
                <a:off x="-1427650" y="1758800"/>
                <a:ext cx="125755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50302" h="105207" extrusionOk="0">
                    <a:moveTo>
                      <a:pt x="11058" y="0"/>
                    </a:moveTo>
                    <a:lnTo>
                      <a:pt x="10851" y="17"/>
                    </a:lnTo>
                    <a:lnTo>
                      <a:pt x="10644" y="34"/>
                    </a:lnTo>
                    <a:lnTo>
                      <a:pt x="10437" y="69"/>
                    </a:lnTo>
                    <a:lnTo>
                      <a:pt x="10230" y="121"/>
                    </a:lnTo>
                    <a:lnTo>
                      <a:pt x="10023" y="172"/>
                    </a:lnTo>
                    <a:lnTo>
                      <a:pt x="9626" y="310"/>
                    </a:lnTo>
                    <a:lnTo>
                      <a:pt x="9212" y="500"/>
                    </a:lnTo>
                    <a:lnTo>
                      <a:pt x="8815" y="724"/>
                    </a:lnTo>
                    <a:lnTo>
                      <a:pt x="8436" y="983"/>
                    </a:lnTo>
                    <a:lnTo>
                      <a:pt x="8039" y="1276"/>
                    </a:lnTo>
                    <a:lnTo>
                      <a:pt x="7660" y="1587"/>
                    </a:lnTo>
                    <a:lnTo>
                      <a:pt x="7298" y="1932"/>
                    </a:lnTo>
                    <a:lnTo>
                      <a:pt x="6935" y="2294"/>
                    </a:lnTo>
                    <a:lnTo>
                      <a:pt x="6590" y="2691"/>
                    </a:lnTo>
                    <a:lnTo>
                      <a:pt x="6245" y="3088"/>
                    </a:lnTo>
                    <a:lnTo>
                      <a:pt x="5935" y="3502"/>
                    </a:lnTo>
                    <a:lnTo>
                      <a:pt x="5607" y="3933"/>
                    </a:lnTo>
                    <a:lnTo>
                      <a:pt x="5314" y="4364"/>
                    </a:lnTo>
                    <a:lnTo>
                      <a:pt x="5038" y="4813"/>
                    </a:lnTo>
                    <a:lnTo>
                      <a:pt x="4762" y="5244"/>
                    </a:lnTo>
                    <a:lnTo>
                      <a:pt x="4520" y="5692"/>
                    </a:lnTo>
                    <a:lnTo>
                      <a:pt x="4279" y="6124"/>
                    </a:lnTo>
                    <a:lnTo>
                      <a:pt x="4055" y="6555"/>
                    </a:lnTo>
                    <a:lnTo>
                      <a:pt x="3865" y="6986"/>
                    </a:lnTo>
                    <a:lnTo>
                      <a:pt x="3692" y="7400"/>
                    </a:lnTo>
                    <a:lnTo>
                      <a:pt x="3537" y="7797"/>
                    </a:lnTo>
                    <a:lnTo>
                      <a:pt x="3399" y="8176"/>
                    </a:lnTo>
                    <a:lnTo>
                      <a:pt x="3296" y="8521"/>
                    </a:lnTo>
                    <a:lnTo>
                      <a:pt x="3209" y="8866"/>
                    </a:lnTo>
                    <a:lnTo>
                      <a:pt x="3140" y="9160"/>
                    </a:lnTo>
                    <a:lnTo>
                      <a:pt x="3106" y="9436"/>
                    </a:lnTo>
                    <a:lnTo>
                      <a:pt x="3089" y="9694"/>
                    </a:lnTo>
                    <a:lnTo>
                      <a:pt x="3106" y="9901"/>
                    </a:lnTo>
                    <a:lnTo>
                      <a:pt x="8074" y="14956"/>
                    </a:lnTo>
                    <a:lnTo>
                      <a:pt x="7591" y="14680"/>
                    </a:lnTo>
                    <a:lnTo>
                      <a:pt x="6297" y="13972"/>
                    </a:lnTo>
                    <a:lnTo>
                      <a:pt x="4469" y="13006"/>
                    </a:lnTo>
                    <a:lnTo>
                      <a:pt x="3451" y="12489"/>
                    </a:lnTo>
                    <a:lnTo>
                      <a:pt x="2399" y="11954"/>
                    </a:lnTo>
                    <a:lnTo>
                      <a:pt x="2261" y="12230"/>
                    </a:lnTo>
                    <a:lnTo>
                      <a:pt x="2140" y="12506"/>
                    </a:lnTo>
                    <a:lnTo>
                      <a:pt x="2019" y="12799"/>
                    </a:lnTo>
                    <a:lnTo>
                      <a:pt x="1916" y="13127"/>
                    </a:lnTo>
                    <a:lnTo>
                      <a:pt x="1812" y="13455"/>
                    </a:lnTo>
                    <a:lnTo>
                      <a:pt x="1709" y="13783"/>
                    </a:lnTo>
                    <a:lnTo>
                      <a:pt x="1553" y="14490"/>
                    </a:lnTo>
                    <a:lnTo>
                      <a:pt x="1433" y="15232"/>
                    </a:lnTo>
                    <a:lnTo>
                      <a:pt x="1329" y="15973"/>
                    </a:lnTo>
                    <a:lnTo>
                      <a:pt x="1243" y="16715"/>
                    </a:lnTo>
                    <a:lnTo>
                      <a:pt x="1174" y="17440"/>
                    </a:lnTo>
                    <a:lnTo>
                      <a:pt x="1139" y="18129"/>
                    </a:lnTo>
                    <a:lnTo>
                      <a:pt x="1105" y="18768"/>
                    </a:lnTo>
                    <a:lnTo>
                      <a:pt x="1088" y="19872"/>
                    </a:lnTo>
                    <a:lnTo>
                      <a:pt x="1088" y="20613"/>
                    </a:lnTo>
                    <a:lnTo>
                      <a:pt x="1105" y="20889"/>
                    </a:lnTo>
                    <a:lnTo>
                      <a:pt x="1622" y="21269"/>
                    </a:lnTo>
                    <a:lnTo>
                      <a:pt x="3158" y="22425"/>
                    </a:lnTo>
                    <a:lnTo>
                      <a:pt x="5693" y="24253"/>
                    </a:lnTo>
                    <a:lnTo>
                      <a:pt x="7332" y="25426"/>
                    </a:lnTo>
                    <a:lnTo>
                      <a:pt x="9195" y="26737"/>
                    </a:lnTo>
                    <a:lnTo>
                      <a:pt x="8971" y="26668"/>
                    </a:lnTo>
                    <a:lnTo>
                      <a:pt x="8384" y="26478"/>
                    </a:lnTo>
                    <a:lnTo>
                      <a:pt x="7453" y="26151"/>
                    </a:lnTo>
                    <a:lnTo>
                      <a:pt x="6280" y="25685"/>
                    </a:lnTo>
                    <a:lnTo>
                      <a:pt x="5607" y="25426"/>
                    </a:lnTo>
                    <a:lnTo>
                      <a:pt x="4900" y="25116"/>
                    </a:lnTo>
                    <a:lnTo>
                      <a:pt x="4158" y="24788"/>
                    </a:lnTo>
                    <a:lnTo>
                      <a:pt x="3382" y="24426"/>
                    </a:lnTo>
                    <a:lnTo>
                      <a:pt x="2606" y="24046"/>
                    </a:lnTo>
                    <a:lnTo>
                      <a:pt x="1812" y="23632"/>
                    </a:lnTo>
                    <a:lnTo>
                      <a:pt x="1019" y="23184"/>
                    </a:lnTo>
                    <a:lnTo>
                      <a:pt x="225" y="22718"/>
                    </a:lnTo>
                    <a:lnTo>
                      <a:pt x="156" y="23063"/>
                    </a:lnTo>
                    <a:lnTo>
                      <a:pt x="104" y="23442"/>
                    </a:lnTo>
                    <a:lnTo>
                      <a:pt x="70" y="23856"/>
                    </a:lnTo>
                    <a:lnTo>
                      <a:pt x="35" y="24305"/>
                    </a:lnTo>
                    <a:lnTo>
                      <a:pt x="1" y="25288"/>
                    </a:lnTo>
                    <a:lnTo>
                      <a:pt x="18" y="26340"/>
                    </a:lnTo>
                    <a:lnTo>
                      <a:pt x="53" y="27462"/>
                    </a:lnTo>
                    <a:lnTo>
                      <a:pt x="104" y="28617"/>
                    </a:lnTo>
                    <a:lnTo>
                      <a:pt x="173" y="29790"/>
                    </a:lnTo>
                    <a:lnTo>
                      <a:pt x="277" y="30929"/>
                    </a:lnTo>
                    <a:lnTo>
                      <a:pt x="363" y="32033"/>
                    </a:lnTo>
                    <a:lnTo>
                      <a:pt x="467" y="33068"/>
                    </a:lnTo>
                    <a:lnTo>
                      <a:pt x="674" y="34862"/>
                    </a:lnTo>
                    <a:lnTo>
                      <a:pt x="812" y="36069"/>
                    </a:lnTo>
                    <a:lnTo>
                      <a:pt x="881" y="36518"/>
                    </a:lnTo>
                    <a:lnTo>
                      <a:pt x="12334" y="42365"/>
                    </a:lnTo>
                    <a:lnTo>
                      <a:pt x="12127" y="42331"/>
                    </a:lnTo>
                    <a:lnTo>
                      <a:pt x="11489" y="42227"/>
                    </a:lnTo>
                    <a:lnTo>
                      <a:pt x="10489" y="42055"/>
                    </a:lnTo>
                    <a:lnTo>
                      <a:pt x="9868" y="41917"/>
                    </a:lnTo>
                    <a:lnTo>
                      <a:pt x="9160" y="41762"/>
                    </a:lnTo>
                    <a:lnTo>
                      <a:pt x="8367" y="41572"/>
                    </a:lnTo>
                    <a:lnTo>
                      <a:pt x="7522" y="41348"/>
                    </a:lnTo>
                    <a:lnTo>
                      <a:pt x="6608" y="41089"/>
                    </a:lnTo>
                    <a:lnTo>
                      <a:pt x="5624" y="40796"/>
                    </a:lnTo>
                    <a:lnTo>
                      <a:pt x="4589" y="40468"/>
                    </a:lnTo>
                    <a:lnTo>
                      <a:pt x="3485" y="40088"/>
                    </a:lnTo>
                    <a:lnTo>
                      <a:pt x="2347" y="39674"/>
                    </a:lnTo>
                    <a:lnTo>
                      <a:pt x="1174" y="39209"/>
                    </a:lnTo>
                    <a:lnTo>
                      <a:pt x="1139" y="39485"/>
                    </a:lnTo>
                    <a:lnTo>
                      <a:pt x="1122" y="40071"/>
                    </a:lnTo>
                    <a:lnTo>
                      <a:pt x="1105" y="40899"/>
                    </a:lnTo>
                    <a:lnTo>
                      <a:pt x="1105" y="41986"/>
                    </a:lnTo>
                    <a:lnTo>
                      <a:pt x="1122" y="43280"/>
                    </a:lnTo>
                    <a:lnTo>
                      <a:pt x="1157" y="44746"/>
                    </a:lnTo>
                    <a:lnTo>
                      <a:pt x="1226" y="46385"/>
                    </a:lnTo>
                    <a:lnTo>
                      <a:pt x="1329" y="48144"/>
                    </a:lnTo>
                    <a:lnTo>
                      <a:pt x="1450" y="50007"/>
                    </a:lnTo>
                    <a:lnTo>
                      <a:pt x="1622" y="51939"/>
                    </a:lnTo>
                    <a:lnTo>
                      <a:pt x="1726" y="52922"/>
                    </a:lnTo>
                    <a:lnTo>
                      <a:pt x="1847" y="53923"/>
                    </a:lnTo>
                    <a:lnTo>
                      <a:pt x="1967" y="54923"/>
                    </a:lnTo>
                    <a:lnTo>
                      <a:pt x="2123" y="55941"/>
                    </a:lnTo>
                    <a:lnTo>
                      <a:pt x="2278" y="56941"/>
                    </a:lnTo>
                    <a:lnTo>
                      <a:pt x="2433" y="57942"/>
                    </a:lnTo>
                    <a:lnTo>
                      <a:pt x="2623" y="58925"/>
                    </a:lnTo>
                    <a:lnTo>
                      <a:pt x="2830" y="59908"/>
                    </a:lnTo>
                    <a:lnTo>
                      <a:pt x="3037" y="60857"/>
                    </a:lnTo>
                    <a:lnTo>
                      <a:pt x="3278" y="61806"/>
                    </a:lnTo>
                    <a:lnTo>
                      <a:pt x="3520" y="62737"/>
                    </a:lnTo>
                    <a:lnTo>
                      <a:pt x="3779" y="63634"/>
                    </a:lnTo>
                    <a:lnTo>
                      <a:pt x="3986" y="63790"/>
                    </a:lnTo>
                    <a:lnTo>
                      <a:pt x="4175" y="63945"/>
                    </a:lnTo>
                    <a:lnTo>
                      <a:pt x="4641" y="64255"/>
                    </a:lnTo>
                    <a:lnTo>
                      <a:pt x="5141" y="64549"/>
                    </a:lnTo>
                    <a:lnTo>
                      <a:pt x="5676" y="64842"/>
                    </a:lnTo>
                    <a:lnTo>
                      <a:pt x="6280" y="65135"/>
                    </a:lnTo>
                    <a:lnTo>
                      <a:pt x="6901" y="65411"/>
                    </a:lnTo>
                    <a:lnTo>
                      <a:pt x="7556" y="65670"/>
                    </a:lnTo>
                    <a:lnTo>
                      <a:pt x="8246" y="65929"/>
                    </a:lnTo>
                    <a:lnTo>
                      <a:pt x="8953" y="66187"/>
                    </a:lnTo>
                    <a:lnTo>
                      <a:pt x="9678" y="66429"/>
                    </a:lnTo>
                    <a:lnTo>
                      <a:pt x="10437" y="66670"/>
                    </a:lnTo>
                    <a:lnTo>
                      <a:pt x="11179" y="66895"/>
                    </a:lnTo>
                    <a:lnTo>
                      <a:pt x="12714" y="67309"/>
                    </a:lnTo>
                    <a:lnTo>
                      <a:pt x="14232" y="67688"/>
                    </a:lnTo>
                    <a:lnTo>
                      <a:pt x="15698" y="68033"/>
                    </a:lnTo>
                    <a:lnTo>
                      <a:pt x="17078" y="68344"/>
                    </a:lnTo>
                    <a:lnTo>
                      <a:pt x="18355" y="68602"/>
                    </a:lnTo>
                    <a:lnTo>
                      <a:pt x="19476" y="68809"/>
                    </a:lnTo>
                    <a:lnTo>
                      <a:pt x="21115" y="69103"/>
                    </a:lnTo>
                    <a:lnTo>
                      <a:pt x="21718" y="69206"/>
                    </a:lnTo>
                    <a:lnTo>
                      <a:pt x="21718" y="69206"/>
                    </a:lnTo>
                    <a:lnTo>
                      <a:pt x="21356" y="69189"/>
                    </a:lnTo>
                    <a:lnTo>
                      <a:pt x="20321" y="69137"/>
                    </a:lnTo>
                    <a:lnTo>
                      <a:pt x="18717" y="69016"/>
                    </a:lnTo>
                    <a:lnTo>
                      <a:pt x="17734" y="68930"/>
                    </a:lnTo>
                    <a:lnTo>
                      <a:pt x="16664" y="68809"/>
                    </a:lnTo>
                    <a:lnTo>
                      <a:pt x="15491" y="68671"/>
                    </a:lnTo>
                    <a:lnTo>
                      <a:pt x="14266" y="68516"/>
                    </a:lnTo>
                    <a:lnTo>
                      <a:pt x="12955" y="68309"/>
                    </a:lnTo>
                    <a:lnTo>
                      <a:pt x="11610" y="68085"/>
                    </a:lnTo>
                    <a:lnTo>
                      <a:pt x="10213" y="67826"/>
                    </a:lnTo>
                    <a:lnTo>
                      <a:pt x="8815" y="67516"/>
                    </a:lnTo>
                    <a:lnTo>
                      <a:pt x="7401" y="67171"/>
                    </a:lnTo>
                    <a:lnTo>
                      <a:pt x="6694" y="66981"/>
                    </a:lnTo>
                    <a:lnTo>
                      <a:pt x="5987" y="66791"/>
                    </a:lnTo>
                    <a:lnTo>
                      <a:pt x="6038" y="67464"/>
                    </a:lnTo>
                    <a:lnTo>
                      <a:pt x="6125" y="68188"/>
                    </a:lnTo>
                    <a:lnTo>
                      <a:pt x="6263" y="68947"/>
                    </a:lnTo>
                    <a:lnTo>
                      <a:pt x="6435" y="69741"/>
                    </a:lnTo>
                    <a:lnTo>
                      <a:pt x="6659" y="70569"/>
                    </a:lnTo>
                    <a:lnTo>
                      <a:pt x="6901" y="71431"/>
                    </a:lnTo>
                    <a:lnTo>
                      <a:pt x="7177" y="72328"/>
                    </a:lnTo>
                    <a:lnTo>
                      <a:pt x="7487" y="73242"/>
                    </a:lnTo>
                    <a:lnTo>
                      <a:pt x="7815" y="74174"/>
                    </a:lnTo>
                    <a:lnTo>
                      <a:pt x="8177" y="75123"/>
                    </a:lnTo>
                    <a:lnTo>
                      <a:pt x="8557" y="76089"/>
                    </a:lnTo>
                    <a:lnTo>
                      <a:pt x="8971" y="77055"/>
                    </a:lnTo>
                    <a:lnTo>
                      <a:pt x="9402" y="78038"/>
                    </a:lnTo>
                    <a:lnTo>
                      <a:pt x="9833" y="79021"/>
                    </a:lnTo>
                    <a:lnTo>
                      <a:pt x="10299" y="80004"/>
                    </a:lnTo>
                    <a:lnTo>
                      <a:pt x="10782" y="80970"/>
                    </a:lnTo>
                    <a:lnTo>
                      <a:pt x="11265" y="81936"/>
                    </a:lnTo>
                    <a:lnTo>
                      <a:pt x="11765" y="82885"/>
                    </a:lnTo>
                    <a:lnTo>
                      <a:pt x="12265" y="83834"/>
                    </a:lnTo>
                    <a:lnTo>
                      <a:pt x="12783" y="84748"/>
                    </a:lnTo>
                    <a:lnTo>
                      <a:pt x="13300" y="85645"/>
                    </a:lnTo>
                    <a:lnTo>
                      <a:pt x="13818" y="86525"/>
                    </a:lnTo>
                    <a:lnTo>
                      <a:pt x="14335" y="87370"/>
                    </a:lnTo>
                    <a:lnTo>
                      <a:pt x="14836" y="88181"/>
                    </a:lnTo>
                    <a:lnTo>
                      <a:pt x="15353" y="88957"/>
                    </a:lnTo>
                    <a:lnTo>
                      <a:pt x="15853" y="89699"/>
                    </a:lnTo>
                    <a:lnTo>
                      <a:pt x="16354" y="90389"/>
                    </a:lnTo>
                    <a:lnTo>
                      <a:pt x="16837" y="91027"/>
                    </a:lnTo>
                    <a:lnTo>
                      <a:pt x="17320" y="91631"/>
                    </a:lnTo>
                    <a:lnTo>
                      <a:pt x="17785" y="92183"/>
                    </a:lnTo>
                    <a:lnTo>
                      <a:pt x="18217" y="92666"/>
                    </a:lnTo>
                    <a:lnTo>
                      <a:pt x="18648" y="93080"/>
                    </a:lnTo>
                    <a:lnTo>
                      <a:pt x="19079" y="93476"/>
                    </a:lnTo>
                    <a:lnTo>
                      <a:pt x="19528" y="93839"/>
                    </a:lnTo>
                    <a:lnTo>
                      <a:pt x="19976" y="94184"/>
                    </a:lnTo>
                    <a:lnTo>
                      <a:pt x="20459" y="94494"/>
                    </a:lnTo>
                    <a:lnTo>
                      <a:pt x="20942" y="94805"/>
                    </a:lnTo>
                    <a:lnTo>
                      <a:pt x="21442" y="95081"/>
                    </a:lnTo>
                    <a:lnTo>
                      <a:pt x="21960" y="95357"/>
                    </a:lnTo>
                    <a:lnTo>
                      <a:pt x="22495" y="95598"/>
                    </a:lnTo>
                    <a:lnTo>
                      <a:pt x="23029" y="95822"/>
                    </a:lnTo>
                    <a:lnTo>
                      <a:pt x="23581" y="96029"/>
                    </a:lnTo>
                    <a:lnTo>
                      <a:pt x="24151" y="96236"/>
                    </a:lnTo>
                    <a:lnTo>
                      <a:pt x="24720" y="96409"/>
                    </a:lnTo>
                    <a:lnTo>
                      <a:pt x="25306" y="96581"/>
                    </a:lnTo>
                    <a:lnTo>
                      <a:pt x="25893" y="96719"/>
                    </a:lnTo>
                    <a:lnTo>
                      <a:pt x="26496" y="96857"/>
                    </a:lnTo>
                    <a:lnTo>
                      <a:pt x="27100" y="96978"/>
                    </a:lnTo>
                    <a:lnTo>
                      <a:pt x="27704" y="97082"/>
                    </a:lnTo>
                    <a:lnTo>
                      <a:pt x="28325" y="97185"/>
                    </a:lnTo>
                    <a:lnTo>
                      <a:pt x="28946" y="97254"/>
                    </a:lnTo>
                    <a:lnTo>
                      <a:pt x="29567" y="97323"/>
                    </a:lnTo>
                    <a:lnTo>
                      <a:pt x="30188" y="97375"/>
                    </a:lnTo>
                    <a:lnTo>
                      <a:pt x="30826" y="97427"/>
                    </a:lnTo>
                    <a:lnTo>
                      <a:pt x="31447" y="97461"/>
                    </a:lnTo>
                    <a:lnTo>
                      <a:pt x="32085" y="97496"/>
                    </a:lnTo>
                    <a:lnTo>
                      <a:pt x="33345" y="97513"/>
                    </a:lnTo>
                    <a:lnTo>
                      <a:pt x="34587" y="97496"/>
                    </a:lnTo>
                    <a:lnTo>
                      <a:pt x="35829" y="97444"/>
                    </a:lnTo>
                    <a:lnTo>
                      <a:pt x="37053" y="97375"/>
                    </a:lnTo>
                    <a:lnTo>
                      <a:pt x="36708" y="97496"/>
                    </a:lnTo>
                    <a:lnTo>
                      <a:pt x="35725" y="97806"/>
                    </a:lnTo>
                    <a:lnTo>
                      <a:pt x="35052" y="97996"/>
                    </a:lnTo>
                    <a:lnTo>
                      <a:pt x="34259" y="98220"/>
                    </a:lnTo>
                    <a:lnTo>
                      <a:pt x="33362" y="98444"/>
                    </a:lnTo>
                    <a:lnTo>
                      <a:pt x="32396" y="98686"/>
                    </a:lnTo>
                    <a:lnTo>
                      <a:pt x="31361" y="98910"/>
                    </a:lnTo>
                    <a:lnTo>
                      <a:pt x="30274" y="99117"/>
                    </a:lnTo>
                    <a:lnTo>
                      <a:pt x="29153" y="99307"/>
                    </a:lnTo>
                    <a:lnTo>
                      <a:pt x="28014" y="99462"/>
                    </a:lnTo>
                    <a:lnTo>
                      <a:pt x="27445" y="99514"/>
                    </a:lnTo>
                    <a:lnTo>
                      <a:pt x="26876" y="99566"/>
                    </a:lnTo>
                    <a:lnTo>
                      <a:pt x="26307" y="99600"/>
                    </a:lnTo>
                    <a:lnTo>
                      <a:pt x="25738" y="99617"/>
                    </a:lnTo>
                    <a:lnTo>
                      <a:pt x="25168" y="99635"/>
                    </a:lnTo>
                    <a:lnTo>
                      <a:pt x="24616" y="99617"/>
                    </a:lnTo>
                    <a:lnTo>
                      <a:pt x="24082" y="99583"/>
                    </a:lnTo>
                    <a:lnTo>
                      <a:pt x="23547" y="99548"/>
                    </a:lnTo>
                    <a:lnTo>
                      <a:pt x="23961" y="99911"/>
                    </a:lnTo>
                    <a:lnTo>
                      <a:pt x="24392" y="100256"/>
                    </a:lnTo>
                    <a:lnTo>
                      <a:pt x="24841" y="100583"/>
                    </a:lnTo>
                    <a:lnTo>
                      <a:pt x="25289" y="100911"/>
                    </a:lnTo>
                    <a:lnTo>
                      <a:pt x="25755" y="101204"/>
                    </a:lnTo>
                    <a:lnTo>
                      <a:pt x="26238" y="101498"/>
                    </a:lnTo>
                    <a:lnTo>
                      <a:pt x="26721" y="101774"/>
                    </a:lnTo>
                    <a:lnTo>
                      <a:pt x="27221" y="102032"/>
                    </a:lnTo>
                    <a:lnTo>
                      <a:pt x="27721" y="102291"/>
                    </a:lnTo>
                    <a:lnTo>
                      <a:pt x="28221" y="102515"/>
                    </a:lnTo>
                    <a:lnTo>
                      <a:pt x="28739" y="102740"/>
                    </a:lnTo>
                    <a:lnTo>
                      <a:pt x="29274" y="102964"/>
                    </a:lnTo>
                    <a:lnTo>
                      <a:pt x="29791" y="103154"/>
                    </a:lnTo>
                    <a:lnTo>
                      <a:pt x="30343" y="103343"/>
                    </a:lnTo>
                    <a:lnTo>
                      <a:pt x="30878" y="103533"/>
                    </a:lnTo>
                    <a:lnTo>
                      <a:pt x="31413" y="103688"/>
                    </a:lnTo>
                    <a:lnTo>
                      <a:pt x="31965" y="103844"/>
                    </a:lnTo>
                    <a:lnTo>
                      <a:pt x="32517" y="103999"/>
                    </a:lnTo>
                    <a:lnTo>
                      <a:pt x="33621" y="104258"/>
                    </a:lnTo>
                    <a:lnTo>
                      <a:pt x="34742" y="104482"/>
                    </a:lnTo>
                    <a:lnTo>
                      <a:pt x="35846" y="104672"/>
                    </a:lnTo>
                    <a:lnTo>
                      <a:pt x="36950" y="104827"/>
                    </a:lnTo>
                    <a:lnTo>
                      <a:pt x="38037" y="104948"/>
                    </a:lnTo>
                    <a:lnTo>
                      <a:pt x="39123" y="105051"/>
                    </a:lnTo>
                    <a:lnTo>
                      <a:pt x="40176" y="105120"/>
                    </a:lnTo>
                    <a:lnTo>
                      <a:pt x="41211" y="105172"/>
                    </a:lnTo>
                    <a:lnTo>
                      <a:pt x="42211" y="105206"/>
                    </a:lnTo>
                    <a:lnTo>
                      <a:pt x="44091" y="105206"/>
                    </a:lnTo>
                    <a:lnTo>
                      <a:pt x="44971" y="105189"/>
                    </a:lnTo>
                    <a:lnTo>
                      <a:pt x="45799" y="105154"/>
                    </a:lnTo>
                    <a:lnTo>
                      <a:pt x="47282" y="105068"/>
                    </a:lnTo>
                    <a:lnTo>
                      <a:pt x="48507" y="104965"/>
                    </a:lnTo>
                    <a:lnTo>
                      <a:pt x="49439" y="104879"/>
                    </a:lnTo>
                    <a:lnTo>
                      <a:pt x="50215" y="104775"/>
                    </a:lnTo>
                    <a:lnTo>
                      <a:pt x="50267" y="103964"/>
                    </a:lnTo>
                    <a:lnTo>
                      <a:pt x="50301" y="103154"/>
                    </a:lnTo>
                    <a:lnTo>
                      <a:pt x="50301" y="102360"/>
                    </a:lnTo>
                    <a:lnTo>
                      <a:pt x="50284" y="101567"/>
                    </a:lnTo>
                    <a:lnTo>
                      <a:pt x="50267" y="100773"/>
                    </a:lnTo>
                    <a:lnTo>
                      <a:pt x="50215" y="99997"/>
                    </a:lnTo>
                    <a:lnTo>
                      <a:pt x="50146" y="99221"/>
                    </a:lnTo>
                    <a:lnTo>
                      <a:pt x="50077" y="98462"/>
                    </a:lnTo>
                    <a:lnTo>
                      <a:pt x="49973" y="97703"/>
                    </a:lnTo>
                    <a:lnTo>
                      <a:pt x="49870" y="96944"/>
                    </a:lnTo>
                    <a:lnTo>
                      <a:pt x="49749" y="96202"/>
                    </a:lnTo>
                    <a:lnTo>
                      <a:pt x="49611" y="95477"/>
                    </a:lnTo>
                    <a:lnTo>
                      <a:pt x="49473" y="94753"/>
                    </a:lnTo>
                    <a:lnTo>
                      <a:pt x="49318" y="94028"/>
                    </a:lnTo>
                    <a:lnTo>
                      <a:pt x="49145" y="93321"/>
                    </a:lnTo>
                    <a:lnTo>
                      <a:pt x="48956" y="92614"/>
                    </a:lnTo>
                    <a:lnTo>
                      <a:pt x="48766" y="91924"/>
                    </a:lnTo>
                    <a:lnTo>
                      <a:pt x="48559" y="91251"/>
                    </a:lnTo>
                    <a:lnTo>
                      <a:pt x="48352" y="90578"/>
                    </a:lnTo>
                    <a:lnTo>
                      <a:pt x="48145" y="89923"/>
                    </a:lnTo>
                    <a:lnTo>
                      <a:pt x="47903" y="89267"/>
                    </a:lnTo>
                    <a:lnTo>
                      <a:pt x="47679" y="88629"/>
                    </a:lnTo>
                    <a:lnTo>
                      <a:pt x="47179" y="87387"/>
                    </a:lnTo>
                    <a:lnTo>
                      <a:pt x="46679" y="86180"/>
                    </a:lnTo>
                    <a:lnTo>
                      <a:pt x="46144" y="85024"/>
                    </a:lnTo>
                    <a:lnTo>
                      <a:pt x="45609" y="83920"/>
                    </a:lnTo>
                    <a:lnTo>
                      <a:pt x="45057" y="82851"/>
                    </a:lnTo>
                    <a:lnTo>
                      <a:pt x="44505" y="81833"/>
                    </a:lnTo>
                    <a:lnTo>
                      <a:pt x="43953" y="80884"/>
                    </a:lnTo>
                    <a:lnTo>
                      <a:pt x="43401" y="79987"/>
                    </a:lnTo>
                    <a:lnTo>
                      <a:pt x="42867" y="79142"/>
                    </a:lnTo>
                    <a:lnTo>
                      <a:pt x="42349" y="78348"/>
                    </a:lnTo>
                    <a:lnTo>
                      <a:pt x="41849" y="77607"/>
                    </a:lnTo>
                    <a:lnTo>
                      <a:pt x="41366" y="76951"/>
                    </a:lnTo>
                    <a:lnTo>
                      <a:pt x="40935" y="76347"/>
                    </a:lnTo>
                    <a:lnTo>
                      <a:pt x="40141" y="75330"/>
                    </a:lnTo>
                    <a:lnTo>
                      <a:pt x="39537" y="74588"/>
                    </a:lnTo>
                    <a:lnTo>
                      <a:pt x="39158" y="74139"/>
                    </a:lnTo>
                    <a:lnTo>
                      <a:pt x="39020" y="73984"/>
                    </a:lnTo>
                    <a:lnTo>
                      <a:pt x="34828" y="83489"/>
                    </a:lnTo>
                    <a:lnTo>
                      <a:pt x="35018" y="82764"/>
                    </a:lnTo>
                    <a:lnTo>
                      <a:pt x="35259" y="81885"/>
                    </a:lnTo>
                    <a:lnTo>
                      <a:pt x="35604" y="80712"/>
                    </a:lnTo>
                    <a:lnTo>
                      <a:pt x="36053" y="79263"/>
                    </a:lnTo>
                    <a:lnTo>
                      <a:pt x="36605" y="77572"/>
                    </a:lnTo>
                    <a:lnTo>
                      <a:pt x="37243" y="75640"/>
                    </a:lnTo>
                    <a:lnTo>
                      <a:pt x="38019" y="73501"/>
                    </a:lnTo>
                    <a:lnTo>
                      <a:pt x="37899" y="72794"/>
                    </a:lnTo>
                    <a:lnTo>
                      <a:pt x="37778" y="72069"/>
                    </a:lnTo>
                    <a:lnTo>
                      <a:pt x="37502" y="70551"/>
                    </a:lnTo>
                    <a:lnTo>
                      <a:pt x="37174" y="68982"/>
                    </a:lnTo>
                    <a:lnTo>
                      <a:pt x="36795" y="67378"/>
                    </a:lnTo>
                    <a:lnTo>
                      <a:pt x="36398" y="65756"/>
                    </a:lnTo>
                    <a:lnTo>
                      <a:pt x="35984" y="64135"/>
                    </a:lnTo>
                    <a:lnTo>
                      <a:pt x="35570" y="62565"/>
                    </a:lnTo>
                    <a:lnTo>
                      <a:pt x="35156" y="61047"/>
                    </a:lnTo>
                    <a:lnTo>
                      <a:pt x="34362" y="58321"/>
                    </a:lnTo>
                    <a:lnTo>
                      <a:pt x="33707" y="56113"/>
                    </a:lnTo>
                    <a:lnTo>
                      <a:pt x="33258" y="54647"/>
                    </a:lnTo>
                    <a:lnTo>
                      <a:pt x="33086" y="54112"/>
                    </a:lnTo>
                    <a:lnTo>
                      <a:pt x="23685" y="60443"/>
                    </a:lnTo>
                    <a:lnTo>
                      <a:pt x="32396" y="51491"/>
                    </a:lnTo>
                    <a:lnTo>
                      <a:pt x="30050" y="45764"/>
                    </a:lnTo>
                    <a:lnTo>
                      <a:pt x="30015" y="45815"/>
                    </a:lnTo>
                    <a:lnTo>
                      <a:pt x="29860" y="46022"/>
                    </a:lnTo>
                    <a:lnTo>
                      <a:pt x="29498" y="46436"/>
                    </a:lnTo>
                    <a:lnTo>
                      <a:pt x="28860" y="47161"/>
                    </a:lnTo>
                    <a:lnTo>
                      <a:pt x="27859" y="48230"/>
                    </a:lnTo>
                    <a:lnTo>
                      <a:pt x="26445" y="49748"/>
                    </a:lnTo>
                    <a:lnTo>
                      <a:pt x="24513" y="51749"/>
                    </a:lnTo>
                    <a:lnTo>
                      <a:pt x="21994" y="54337"/>
                    </a:lnTo>
                    <a:lnTo>
                      <a:pt x="22115" y="54130"/>
                    </a:lnTo>
                    <a:lnTo>
                      <a:pt x="22460" y="53526"/>
                    </a:lnTo>
                    <a:lnTo>
                      <a:pt x="23029" y="52560"/>
                    </a:lnTo>
                    <a:lnTo>
                      <a:pt x="23840" y="51284"/>
                    </a:lnTo>
                    <a:lnTo>
                      <a:pt x="24323" y="50525"/>
                    </a:lnTo>
                    <a:lnTo>
                      <a:pt x="24858" y="49697"/>
                    </a:lnTo>
                    <a:lnTo>
                      <a:pt x="25462" y="48817"/>
                    </a:lnTo>
                    <a:lnTo>
                      <a:pt x="26117" y="47868"/>
                    </a:lnTo>
                    <a:lnTo>
                      <a:pt x="26824" y="46850"/>
                    </a:lnTo>
                    <a:lnTo>
                      <a:pt x="27600" y="45798"/>
                    </a:lnTo>
                    <a:lnTo>
                      <a:pt x="28428" y="44694"/>
                    </a:lnTo>
                    <a:lnTo>
                      <a:pt x="29308" y="43538"/>
                    </a:lnTo>
                    <a:lnTo>
                      <a:pt x="29118" y="42917"/>
                    </a:lnTo>
                    <a:lnTo>
                      <a:pt x="28842" y="42003"/>
                    </a:lnTo>
                    <a:lnTo>
                      <a:pt x="27997" y="39502"/>
                    </a:lnTo>
                    <a:lnTo>
                      <a:pt x="26945" y="36397"/>
                    </a:lnTo>
                    <a:lnTo>
                      <a:pt x="25772" y="33051"/>
                    </a:lnTo>
                    <a:lnTo>
                      <a:pt x="23668" y="27065"/>
                    </a:lnTo>
                    <a:lnTo>
                      <a:pt x="22736" y="24443"/>
                    </a:lnTo>
                    <a:lnTo>
                      <a:pt x="22374" y="24891"/>
                    </a:lnTo>
                    <a:lnTo>
                      <a:pt x="21097" y="26444"/>
                    </a:lnTo>
                    <a:lnTo>
                      <a:pt x="20062" y="27686"/>
                    </a:lnTo>
                    <a:lnTo>
                      <a:pt x="18682" y="29307"/>
                    </a:lnTo>
                    <a:lnTo>
                      <a:pt x="16975" y="31326"/>
                    </a:lnTo>
                    <a:lnTo>
                      <a:pt x="14870" y="33758"/>
                    </a:lnTo>
                    <a:lnTo>
                      <a:pt x="15577" y="32533"/>
                    </a:lnTo>
                    <a:lnTo>
                      <a:pt x="16371" y="31222"/>
                    </a:lnTo>
                    <a:lnTo>
                      <a:pt x="17354" y="29583"/>
                    </a:lnTo>
                    <a:lnTo>
                      <a:pt x="18475" y="27789"/>
                    </a:lnTo>
                    <a:lnTo>
                      <a:pt x="19062" y="26875"/>
                    </a:lnTo>
                    <a:lnTo>
                      <a:pt x="19648" y="25978"/>
                    </a:lnTo>
                    <a:lnTo>
                      <a:pt x="20252" y="25081"/>
                    </a:lnTo>
                    <a:lnTo>
                      <a:pt x="20839" y="24236"/>
                    </a:lnTo>
                    <a:lnTo>
                      <a:pt x="21408" y="23460"/>
                    </a:lnTo>
                    <a:lnTo>
                      <a:pt x="21943" y="22735"/>
                    </a:lnTo>
                    <a:lnTo>
                      <a:pt x="21753" y="21631"/>
                    </a:lnTo>
                    <a:lnTo>
                      <a:pt x="21511" y="20424"/>
                    </a:lnTo>
                    <a:lnTo>
                      <a:pt x="21218" y="19130"/>
                    </a:lnTo>
                    <a:lnTo>
                      <a:pt x="20873" y="17750"/>
                    </a:lnTo>
                    <a:lnTo>
                      <a:pt x="20476" y="16301"/>
                    </a:lnTo>
                    <a:lnTo>
                      <a:pt x="20252" y="15559"/>
                    </a:lnTo>
                    <a:lnTo>
                      <a:pt x="20011" y="14800"/>
                    </a:lnTo>
                    <a:lnTo>
                      <a:pt x="19752" y="14024"/>
                    </a:lnTo>
                    <a:lnTo>
                      <a:pt x="19493" y="13265"/>
                    </a:lnTo>
                    <a:lnTo>
                      <a:pt x="19200" y="12489"/>
                    </a:lnTo>
                    <a:lnTo>
                      <a:pt x="18907" y="11695"/>
                    </a:lnTo>
                    <a:lnTo>
                      <a:pt x="18596" y="10919"/>
                    </a:lnTo>
                    <a:lnTo>
                      <a:pt x="18251" y="10126"/>
                    </a:lnTo>
                    <a:lnTo>
                      <a:pt x="17906" y="9349"/>
                    </a:lnTo>
                    <a:lnTo>
                      <a:pt x="17544" y="8573"/>
                    </a:lnTo>
                    <a:lnTo>
                      <a:pt x="17147" y="7797"/>
                    </a:lnTo>
                    <a:lnTo>
                      <a:pt x="16750" y="7021"/>
                    </a:lnTo>
                    <a:lnTo>
                      <a:pt x="16336" y="6262"/>
                    </a:lnTo>
                    <a:lnTo>
                      <a:pt x="15888" y="5503"/>
                    </a:lnTo>
                    <a:lnTo>
                      <a:pt x="15439" y="4761"/>
                    </a:lnTo>
                    <a:lnTo>
                      <a:pt x="14956" y="4036"/>
                    </a:lnTo>
                    <a:lnTo>
                      <a:pt x="14456" y="3329"/>
                    </a:lnTo>
                    <a:lnTo>
                      <a:pt x="13939" y="2622"/>
                    </a:lnTo>
                    <a:lnTo>
                      <a:pt x="13404" y="1949"/>
                    </a:lnTo>
                    <a:lnTo>
                      <a:pt x="12852" y="1294"/>
                    </a:lnTo>
                    <a:lnTo>
                      <a:pt x="12265" y="655"/>
                    </a:lnTo>
                    <a:lnTo>
                      <a:pt x="11679" y="52"/>
                    </a:lnTo>
                    <a:lnTo>
                      <a:pt x="11472" y="17"/>
                    </a:lnTo>
                    <a:lnTo>
                      <a:pt x="112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29"/>
              <p:cNvSpPr/>
              <p:nvPr/>
            </p:nvSpPr>
            <p:spPr>
              <a:xfrm>
                <a:off x="-1422900" y="2506575"/>
                <a:ext cx="727975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29119" h="13731" extrusionOk="0">
                    <a:moveTo>
                      <a:pt x="1" y="0"/>
                    </a:moveTo>
                    <a:lnTo>
                      <a:pt x="104" y="1242"/>
                    </a:lnTo>
                    <a:lnTo>
                      <a:pt x="29049" y="13731"/>
                    </a:lnTo>
                    <a:lnTo>
                      <a:pt x="29118" y="13627"/>
                    </a:lnTo>
                    <a:lnTo>
                      <a:pt x="28997" y="13196"/>
                    </a:lnTo>
                    <a:lnTo>
                      <a:pt x="28825" y="12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29"/>
              <p:cNvSpPr/>
              <p:nvPr/>
            </p:nvSpPr>
            <p:spPr>
              <a:xfrm>
                <a:off x="-1393150" y="2119750"/>
                <a:ext cx="443350" cy="322150"/>
              </a:xfrm>
              <a:custGeom>
                <a:avLst/>
                <a:gdLst/>
                <a:ahLst/>
                <a:cxnLst/>
                <a:rect l="l" t="t" r="r" b="b"/>
                <a:pathLst>
                  <a:path w="17734" h="12886" extrusionOk="0">
                    <a:moveTo>
                      <a:pt x="191" y="0"/>
                    </a:moveTo>
                    <a:lnTo>
                      <a:pt x="87" y="569"/>
                    </a:lnTo>
                    <a:lnTo>
                      <a:pt x="1" y="1139"/>
                    </a:lnTo>
                    <a:lnTo>
                      <a:pt x="17389" y="12886"/>
                    </a:lnTo>
                    <a:lnTo>
                      <a:pt x="17734" y="1235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29"/>
              <p:cNvSpPr/>
              <p:nvPr/>
            </p:nvSpPr>
            <p:spPr>
              <a:xfrm>
                <a:off x="-1310350" y="1867900"/>
                <a:ext cx="421350" cy="407100"/>
              </a:xfrm>
              <a:custGeom>
                <a:avLst/>
                <a:gdLst/>
                <a:ahLst/>
                <a:cxnLst/>
                <a:rect l="l" t="t" r="r" b="b"/>
                <a:pathLst>
                  <a:path w="16854" h="16284" extrusionOk="0">
                    <a:moveTo>
                      <a:pt x="622" y="0"/>
                    </a:moveTo>
                    <a:lnTo>
                      <a:pt x="311" y="500"/>
                    </a:lnTo>
                    <a:lnTo>
                      <a:pt x="1" y="1018"/>
                    </a:lnTo>
                    <a:lnTo>
                      <a:pt x="16854" y="16284"/>
                    </a:lnTo>
                    <a:lnTo>
                      <a:pt x="16630" y="15180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29"/>
              <p:cNvSpPr/>
              <p:nvPr/>
            </p:nvSpPr>
            <p:spPr>
              <a:xfrm>
                <a:off x="-1426775" y="2433675"/>
                <a:ext cx="705525" cy="330800"/>
              </a:xfrm>
              <a:custGeom>
                <a:avLst/>
                <a:gdLst/>
                <a:ahLst/>
                <a:cxnLst/>
                <a:rect l="l" t="t" r="r" b="b"/>
                <a:pathLst>
                  <a:path w="28221" h="13232" extrusionOk="0">
                    <a:moveTo>
                      <a:pt x="0" y="1"/>
                    </a:moveTo>
                    <a:lnTo>
                      <a:pt x="35" y="881"/>
                    </a:lnTo>
                    <a:lnTo>
                      <a:pt x="28221" y="13231"/>
                    </a:lnTo>
                    <a:lnTo>
                      <a:pt x="27721" y="11782"/>
                    </a:lnTo>
                    <a:lnTo>
                      <a:pt x="15128" y="6435"/>
                    </a:lnTo>
                    <a:lnTo>
                      <a:pt x="14835" y="6763"/>
                    </a:lnTo>
                    <a:lnTo>
                      <a:pt x="15042" y="6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29"/>
              <p:cNvSpPr/>
              <p:nvPr/>
            </p:nvSpPr>
            <p:spPr>
              <a:xfrm>
                <a:off x="-1048575" y="2369850"/>
                <a:ext cx="314825" cy="358400"/>
              </a:xfrm>
              <a:custGeom>
                <a:avLst/>
                <a:gdLst/>
                <a:ahLst/>
                <a:cxnLst/>
                <a:rect l="l" t="t" r="r" b="b"/>
                <a:pathLst>
                  <a:path w="12593" h="14336" extrusionOk="0">
                    <a:moveTo>
                      <a:pt x="7573" y="1"/>
                    </a:moveTo>
                    <a:lnTo>
                      <a:pt x="7211" y="432"/>
                    </a:lnTo>
                    <a:lnTo>
                      <a:pt x="6003" y="1933"/>
                    </a:lnTo>
                    <a:lnTo>
                      <a:pt x="4986" y="3140"/>
                    </a:lnTo>
                    <a:lnTo>
                      <a:pt x="3675" y="4693"/>
                    </a:lnTo>
                    <a:lnTo>
                      <a:pt x="2019" y="6642"/>
                    </a:lnTo>
                    <a:lnTo>
                      <a:pt x="0" y="8988"/>
                    </a:lnTo>
                    <a:lnTo>
                      <a:pt x="12593" y="14335"/>
                    </a:lnTo>
                    <a:lnTo>
                      <a:pt x="10988" y="9661"/>
                    </a:lnTo>
                    <a:lnTo>
                      <a:pt x="9350" y="5003"/>
                    </a:lnTo>
                    <a:lnTo>
                      <a:pt x="757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29"/>
              <p:cNvSpPr/>
              <p:nvPr/>
            </p:nvSpPr>
            <p:spPr>
              <a:xfrm>
                <a:off x="-1400050" y="2812750"/>
                <a:ext cx="6033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24134" h="7850" extrusionOk="0">
                    <a:moveTo>
                      <a:pt x="1" y="0"/>
                    </a:moveTo>
                    <a:lnTo>
                      <a:pt x="18" y="1139"/>
                    </a:lnTo>
                    <a:lnTo>
                      <a:pt x="23547" y="7849"/>
                    </a:lnTo>
                    <a:lnTo>
                      <a:pt x="24133" y="69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29"/>
              <p:cNvSpPr/>
              <p:nvPr/>
            </p:nvSpPr>
            <p:spPr>
              <a:xfrm>
                <a:off x="-1259025" y="3532050"/>
                <a:ext cx="781875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31275" h="5004" extrusionOk="0">
                    <a:moveTo>
                      <a:pt x="1" y="1"/>
                    </a:moveTo>
                    <a:lnTo>
                      <a:pt x="311" y="1001"/>
                    </a:lnTo>
                    <a:lnTo>
                      <a:pt x="30412" y="5003"/>
                    </a:lnTo>
                    <a:lnTo>
                      <a:pt x="30826" y="3813"/>
                    </a:lnTo>
                    <a:lnTo>
                      <a:pt x="31274" y="2571"/>
                    </a:lnTo>
                    <a:lnTo>
                      <a:pt x="31188" y="2019"/>
                    </a:lnTo>
                    <a:lnTo>
                      <a:pt x="27669" y="3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29"/>
              <p:cNvSpPr/>
              <p:nvPr/>
            </p:nvSpPr>
            <p:spPr>
              <a:xfrm>
                <a:off x="-1366825" y="3206050"/>
                <a:ext cx="868100" cy="276875"/>
              </a:xfrm>
              <a:custGeom>
                <a:avLst/>
                <a:gdLst/>
                <a:ahLst/>
                <a:cxnLst/>
                <a:rect l="l" t="t" r="r" b="b"/>
                <a:pathLst>
                  <a:path w="34724" h="11075" extrusionOk="0">
                    <a:moveTo>
                      <a:pt x="0" y="0"/>
                    </a:moveTo>
                    <a:lnTo>
                      <a:pt x="276" y="1415"/>
                    </a:lnTo>
                    <a:lnTo>
                      <a:pt x="34724" y="11075"/>
                    </a:lnTo>
                    <a:lnTo>
                      <a:pt x="34413" y="9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29"/>
              <p:cNvSpPr/>
              <p:nvPr/>
            </p:nvSpPr>
            <p:spPr>
              <a:xfrm>
                <a:off x="-1392275" y="2996900"/>
                <a:ext cx="653350" cy="194925"/>
              </a:xfrm>
              <a:custGeom>
                <a:avLst/>
                <a:gdLst/>
                <a:ahLst/>
                <a:cxnLst/>
                <a:rect l="l" t="t" r="r" b="b"/>
                <a:pathLst>
                  <a:path w="26134" h="7797" extrusionOk="0">
                    <a:moveTo>
                      <a:pt x="0" y="0"/>
                    </a:moveTo>
                    <a:lnTo>
                      <a:pt x="87" y="1035"/>
                    </a:lnTo>
                    <a:lnTo>
                      <a:pt x="25323" y="7797"/>
                    </a:lnTo>
                    <a:lnTo>
                      <a:pt x="26134" y="6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29"/>
              <p:cNvSpPr/>
              <p:nvPr/>
            </p:nvSpPr>
            <p:spPr>
              <a:xfrm>
                <a:off x="-1398325" y="2890375"/>
                <a:ext cx="552450" cy="192775"/>
              </a:xfrm>
              <a:custGeom>
                <a:avLst/>
                <a:gdLst/>
                <a:ahLst/>
                <a:cxnLst/>
                <a:rect l="l" t="t" r="r" b="b"/>
                <a:pathLst>
                  <a:path w="22098" h="7711" extrusionOk="0">
                    <a:moveTo>
                      <a:pt x="1" y="0"/>
                    </a:moveTo>
                    <a:lnTo>
                      <a:pt x="53" y="1070"/>
                    </a:lnTo>
                    <a:lnTo>
                      <a:pt x="21615" y="7711"/>
                    </a:lnTo>
                    <a:lnTo>
                      <a:pt x="22098" y="69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29"/>
              <p:cNvSpPr/>
              <p:nvPr/>
            </p:nvSpPr>
            <p:spPr>
              <a:xfrm>
                <a:off x="-1152950" y="1758800"/>
                <a:ext cx="88020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35208" h="105207" extrusionOk="0">
                    <a:moveTo>
                      <a:pt x="18" y="0"/>
                    </a:moveTo>
                    <a:lnTo>
                      <a:pt x="1" y="2018"/>
                    </a:lnTo>
                    <a:lnTo>
                      <a:pt x="1" y="4485"/>
                    </a:lnTo>
                    <a:lnTo>
                      <a:pt x="53" y="7366"/>
                    </a:lnTo>
                    <a:lnTo>
                      <a:pt x="87" y="8935"/>
                    </a:lnTo>
                    <a:lnTo>
                      <a:pt x="156" y="10609"/>
                    </a:lnTo>
                    <a:lnTo>
                      <a:pt x="225" y="12351"/>
                    </a:lnTo>
                    <a:lnTo>
                      <a:pt x="311" y="14162"/>
                    </a:lnTo>
                    <a:lnTo>
                      <a:pt x="415" y="16042"/>
                    </a:lnTo>
                    <a:lnTo>
                      <a:pt x="553" y="18009"/>
                    </a:lnTo>
                    <a:lnTo>
                      <a:pt x="691" y="20010"/>
                    </a:lnTo>
                    <a:lnTo>
                      <a:pt x="881" y="22080"/>
                    </a:lnTo>
                    <a:lnTo>
                      <a:pt x="1070" y="24201"/>
                    </a:lnTo>
                    <a:lnTo>
                      <a:pt x="1295" y="26358"/>
                    </a:lnTo>
                    <a:lnTo>
                      <a:pt x="1553" y="28548"/>
                    </a:lnTo>
                    <a:lnTo>
                      <a:pt x="1847" y="30791"/>
                    </a:lnTo>
                    <a:lnTo>
                      <a:pt x="2174" y="33033"/>
                    </a:lnTo>
                    <a:lnTo>
                      <a:pt x="2519" y="35327"/>
                    </a:lnTo>
                    <a:lnTo>
                      <a:pt x="2916" y="37622"/>
                    </a:lnTo>
                    <a:lnTo>
                      <a:pt x="3330" y="39933"/>
                    </a:lnTo>
                    <a:lnTo>
                      <a:pt x="3796" y="42245"/>
                    </a:lnTo>
                    <a:lnTo>
                      <a:pt x="4296" y="44573"/>
                    </a:lnTo>
                    <a:lnTo>
                      <a:pt x="4572" y="45729"/>
                    </a:lnTo>
                    <a:lnTo>
                      <a:pt x="4848" y="46885"/>
                    </a:lnTo>
                    <a:lnTo>
                      <a:pt x="5141" y="48041"/>
                    </a:lnTo>
                    <a:lnTo>
                      <a:pt x="5435" y="49179"/>
                    </a:lnTo>
                    <a:lnTo>
                      <a:pt x="5745" y="50335"/>
                    </a:lnTo>
                    <a:lnTo>
                      <a:pt x="6073" y="51473"/>
                    </a:lnTo>
                    <a:lnTo>
                      <a:pt x="6401" y="52612"/>
                    </a:lnTo>
                    <a:lnTo>
                      <a:pt x="6763" y="53750"/>
                    </a:lnTo>
                    <a:lnTo>
                      <a:pt x="7108" y="54871"/>
                    </a:lnTo>
                    <a:lnTo>
                      <a:pt x="7487" y="55993"/>
                    </a:lnTo>
                    <a:lnTo>
                      <a:pt x="7867" y="57114"/>
                    </a:lnTo>
                    <a:lnTo>
                      <a:pt x="8264" y="58218"/>
                    </a:lnTo>
                    <a:lnTo>
                      <a:pt x="8678" y="59305"/>
                    </a:lnTo>
                    <a:lnTo>
                      <a:pt x="9092" y="60391"/>
                    </a:lnTo>
                    <a:lnTo>
                      <a:pt x="9523" y="61461"/>
                    </a:lnTo>
                    <a:lnTo>
                      <a:pt x="9971" y="62530"/>
                    </a:lnTo>
                    <a:lnTo>
                      <a:pt x="14111" y="72121"/>
                    </a:lnTo>
                    <a:lnTo>
                      <a:pt x="18096" y="81298"/>
                    </a:lnTo>
                    <a:lnTo>
                      <a:pt x="21822" y="89802"/>
                    </a:lnTo>
                    <a:lnTo>
                      <a:pt x="25168" y="97427"/>
                    </a:lnTo>
                    <a:lnTo>
                      <a:pt x="26065" y="97375"/>
                    </a:lnTo>
                    <a:lnTo>
                      <a:pt x="25255" y="97651"/>
                    </a:lnTo>
                    <a:lnTo>
                      <a:pt x="28532" y="105085"/>
                    </a:lnTo>
                    <a:lnTo>
                      <a:pt x="29860" y="105154"/>
                    </a:lnTo>
                    <a:lnTo>
                      <a:pt x="31137" y="105189"/>
                    </a:lnTo>
                    <a:lnTo>
                      <a:pt x="32344" y="105206"/>
                    </a:lnTo>
                    <a:lnTo>
                      <a:pt x="33500" y="105189"/>
                    </a:lnTo>
                    <a:lnTo>
                      <a:pt x="35208" y="85128"/>
                    </a:lnTo>
                    <a:lnTo>
                      <a:pt x="34587" y="83868"/>
                    </a:lnTo>
                    <a:lnTo>
                      <a:pt x="33966" y="82678"/>
                    </a:lnTo>
                    <a:lnTo>
                      <a:pt x="33345" y="81540"/>
                    </a:lnTo>
                    <a:lnTo>
                      <a:pt x="32724" y="80487"/>
                    </a:lnTo>
                    <a:lnTo>
                      <a:pt x="32103" y="79504"/>
                    </a:lnTo>
                    <a:lnTo>
                      <a:pt x="31516" y="78573"/>
                    </a:lnTo>
                    <a:lnTo>
                      <a:pt x="30947" y="77745"/>
                    </a:lnTo>
                    <a:lnTo>
                      <a:pt x="30412" y="76968"/>
                    </a:lnTo>
                    <a:lnTo>
                      <a:pt x="29912" y="76296"/>
                    </a:lnTo>
                    <a:lnTo>
                      <a:pt x="29446" y="75692"/>
                    </a:lnTo>
                    <a:lnTo>
                      <a:pt x="29050" y="75174"/>
                    </a:lnTo>
                    <a:lnTo>
                      <a:pt x="28687" y="74760"/>
                    </a:lnTo>
                    <a:lnTo>
                      <a:pt x="28204" y="74174"/>
                    </a:lnTo>
                    <a:lnTo>
                      <a:pt x="28032" y="73984"/>
                    </a:lnTo>
                    <a:lnTo>
                      <a:pt x="23840" y="83489"/>
                    </a:lnTo>
                    <a:lnTo>
                      <a:pt x="24030" y="82764"/>
                    </a:lnTo>
                    <a:lnTo>
                      <a:pt x="24271" y="81885"/>
                    </a:lnTo>
                    <a:lnTo>
                      <a:pt x="24616" y="80712"/>
                    </a:lnTo>
                    <a:lnTo>
                      <a:pt x="25065" y="79263"/>
                    </a:lnTo>
                    <a:lnTo>
                      <a:pt x="25617" y="77572"/>
                    </a:lnTo>
                    <a:lnTo>
                      <a:pt x="26255" y="75640"/>
                    </a:lnTo>
                    <a:lnTo>
                      <a:pt x="27031" y="73501"/>
                    </a:lnTo>
                    <a:lnTo>
                      <a:pt x="26911" y="72794"/>
                    </a:lnTo>
                    <a:lnTo>
                      <a:pt x="26790" y="72069"/>
                    </a:lnTo>
                    <a:lnTo>
                      <a:pt x="26514" y="70551"/>
                    </a:lnTo>
                    <a:lnTo>
                      <a:pt x="26186" y="68982"/>
                    </a:lnTo>
                    <a:lnTo>
                      <a:pt x="25807" y="67378"/>
                    </a:lnTo>
                    <a:lnTo>
                      <a:pt x="25410" y="65756"/>
                    </a:lnTo>
                    <a:lnTo>
                      <a:pt x="24996" y="64135"/>
                    </a:lnTo>
                    <a:lnTo>
                      <a:pt x="24582" y="62565"/>
                    </a:lnTo>
                    <a:lnTo>
                      <a:pt x="24168" y="61047"/>
                    </a:lnTo>
                    <a:lnTo>
                      <a:pt x="23374" y="58321"/>
                    </a:lnTo>
                    <a:lnTo>
                      <a:pt x="22719" y="56113"/>
                    </a:lnTo>
                    <a:lnTo>
                      <a:pt x="22270" y="54647"/>
                    </a:lnTo>
                    <a:lnTo>
                      <a:pt x="22098" y="54112"/>
                    </a:lnTo>
                    <a:lnTo>
                      <a:pt x="12697" y="60443"/>
                    </a:lnTo>
                    <a:lnTo>
                      <a:pt x="21408" y="51491"/>
                    </a:lnTo>
                    <a:lnTo>
                      <a:pt x="19062" y="45764"/>
                    </a:lnTo>
                    <a:lnTo>
                      <a:pt x="19027" y="45815"/>
                    </a:lnTo>
                    <a:lnTo>
                      <a:pt x="18872" y="46022"/>
                    </a:lnTo>
                    <a:lnTo>
                      <a:pt x="18510" y="46436"/>
                    </a:lnTo>
                    <a:lnTo>
                      <a:pt x="17872" y="47161"/>
                    </a:lnTo>
                    <a:lnTo>
                      <a:pt x="16871" y="48230"/>
                    </a:lnTo>
                    <a:lnTo>
                      <a:pt x="15457" y="49748"/>
                    </a:lnTo>
                    <a:lnTo>
                      <a:pt x="13525" y="51749"/>
                    </a:lnTo>
                    <a:lnTo>
                      <a:pt x="11006" y="54337"/>
                    </a:lnTo>
                    <a:lnTo>
                      <a:pt x="11127" y="54130"/>
                    </a:lnTo>
                    <a:lnTo>
                      <a:pt x="11472" y="53526"/>
                    </a:lnTo>
                    <a:lnTo>
                      <a:pt x="12041" y="52560"/>
                    </a:lnTo>
                    <a:lnTo>
                      <a:pt x="12852" y="51284"/>
                    </a:lnTo>
                    <a:lnTo>
                      <a:pt x="13335" y="50525"/>
                    </a:lnTo>
                    <a:lnTo>
                      <a:pt x="13870" y="49697"/>
                    </a:lnTo>
                    <a:lnTo>
                      <a:pt x="14474" y="48817"/>
                    </a:lnTo>
                    <a:lnTo>
                      <a:pt x="15129" y="47868"/>
                    </a:lnTo>
                    <a:lnTo>
                      <a:pt x="15836" y="46850"/>
                    </a:lnTo>
                    <a:lnTo>
                      <a:pt x="16612" y="45798"/>
                    </a:lnTo>
                    <a:lnTo>
                      <a:pt x="17440" y="44694"/>
                    </a:lnTo>
                    <a:lnTo>
                      <a:pt x="18320" y="43538"/>
                    </a:lnTo>
                    <a:lnTo>
                      <a:pt x="18130" y="42917"/>
                    </a:lnTo>
                    <a:lnTo>
                      <a:pt x="17854" y="42003"/>
                    </a:lnTo>
                    <a:lnTo>
                      <a:pt x="17009" y="39502"/>
                    </a:lnTo>
                    <a:lnTo>
                      <a:pt x="15957" y="36397"/>
                    </a:lnTo>
                    <a:lnTo>
                      <a:pt x="14784" y="33051"/>
                    </a:lnTo>
                    <a:lnTo>
                      <a:pt x="12680" y="27065"/>
                    </a:lnTo>
                    <a:lnTo>
                      <a:pt x="11748" y="24443"/>
                    </a:lnTo>
                    <a:lnTo>
                      <a:pt x="11386" y="24891"/>
                    </a:lnTo>
                    <a:lnTo>
                      <a:pt x="10109" y="26444"/>
                    </a:lnTo>
                    <a:lnTo>
                      <a:pt x="9074" y="27686"/>
                    </a:lnTo>
                    <a:lnTo>
                      <a:pt x="7694" y="29307"/>
                    </a:lnTo>
                    <a:lnTo>
                      <a:pt x="5987" y="31326"/>
                    </a:lnTo>
                    <a:lnTo>
                      <a:pt x="3882" y="33758"/>
                    </a:lnTo>
                    <a:lnTo>
                      <a:pt x="4589" y="32533"/>
                    </a:lnTo>
                    <a:lnTo>
                      <a:pt x="5383" y="31222"/>
                    </a:lnTo>
                    <a:lnTo>
                      <a:pt x="6366" y="29583"/>
                    </a:lnTo>
                    <a:lnTo>
                      <a:pt x="7487" y="27789"/>
                    </a:lnTo>
                    <a:lnTo>
                      <a:pt x="8074" y="26875"/>
                    </a:lnTo>
                    <a:lnTo>
                      <a:pt x="8660" y="25978"/>
                    </a:lnTo>
                    <a:lnTo>
                      <a:pt x="9264" y="25081"/>
                    </a:lnTo>
                    <a:lnTo>
                      <a:pt x="9851" y="24236"/>
                    </a:lnTo>
                    <a:lnTo>
                      <a:pt x="10420" y="23460"/>
                    </a:lnTo>
                    <a:lnTo>
                      <a:pt x="10955" y="22735"/>
                    </a:lnTo>
                    <a:lnTo>
                      <a:pt x="10765" y="21631"/>
                    </a:lnTo>
                    <a:lnTo>
                      <a:pt x="10523" y="20424"/>
                    </a:lnTo>
                    <a:lnTo>
                      <a:pt x="10230" y="19130"/>
                    </a:lnTo>
                    <a:lnTo>
                      <a:pt x="9885" y="17750"/>
                    </a:lnTo>
                    <a:lnTo>
                      <a:pt x="9488" y="16301"/>
                    </a:lnTo>
                    <a:lnTo>
                      <a:pt x="9264" y="15559"/>
                    </a:lnTo>
                    <a:lnTo>
                      <a:pt x="9023" y="14800"/>
                    </a:lnTo>
                    <a:lnTo>
                      <a:pt x="8764" y="14024"/>
                    </a:lnTo>
                    <a:lnTo>
                      <a:pt x="8505" y="13265"/>
                    </a:lnTo>
                    <a:lnTo>
                      <a:pt x="8212" y="12489"/>
                    </a:lnTo>
                    <a:lnTo>
                      <a:pt x="7919" y="11695"/>
                    </a:lnTo>
                    <a:lnTo>
                      <a:pt x="7608" y="10919"/>
                    </a:lnTo>
                    <a:lnTo>
                      <a:pt x="7263" y="10126"/>
                    </a:lnTo>
                    <a:lnTo>
                      <a:pt x="6918" y="9349"/>
                    </a:lnTo>
                    <a:lnTo>
                      <a:pt x="6556" y="8573"/>
                    </a:lnTo>
                    <a:lnTo>
                      <a:pt x="6159" y="7797"/>
                    </a:lnTo>
                    <a:lnTo>
                      <a:pt x="5762" y="7021"/>
                    </a:lnTo>
                    <a:lnTo>
                      <a:pt x="5348" y="6262"/>
                    </a:lnTo>
                    <a:lnTo>
                      <a:pt x="4900" y="5503"/>
                    </a:lnTo>
                    <a:lnTo>
                      <a:pt x="4451" y="4761"/>
                    </a:lnTo>
                    <a:lnTo>
                      <a:pt x="3968" y="4036"/>
                    </a:lnTo>
                    <a:lnTo>
                      <a:pt x="3468" y="3329"/>
                    </a:lnTo>
                    <a:lnTo>
                      <a:pt x="2951" y="2622"/>
                    </a:lnTo>
                    <a:lnTo>
                      <a:pt x="2416" y="1949"/>
                    </a:lnTo>
                    <a:lnTo>
                      <a:pt x="1864" y="1294"/>
                    </a:lnTo>
                    <a:lnTo>
                      <a:pt x="1277" y="655"/>
                    </a:lnTo>
                    <a:lnTo>
                      <a:pt x="691" y="52"/>
                    </a:lnTo>
                    <a:lnTo>
                      <a:pt x="346" y="1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29"/>
              <p:cNvSpPr/>
              <p:nvPr/>
            </p:nvSpPr>
            <p:spPr>
              <a:xfrm>
                <a:off x="-1124900" y="1981750"/>
                <a:ext cx="161725" cy="457575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18303" extrusionOk="0">
                    <a:moveTo>
                      <a:pt x="5589" y="0"/>
                    </a:moveTo>
                    <a:lnTo>
                      <a:pt x="0" y="15628"/>
                    </a:lnTo>
                    <a:lnTo>
                      <a:pt x="276" y="18302"/>
                    </a:lnTo>
                    <a:lnTo>
                      <a:pt x="6469" y="1984"/>
                    </a:lnTo>
                    <a:lnTo>
                      <a:pt x="6038" y="983"/>
                    </a:lnTo>
                    <a:lnTo>
                      <a:pt x="558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29"/>
              <p:cNvSpPr/>
              <p:nvPr/>
            </p:nvSpPr>
            <p:spPr>
              <a:xfrm>
                <a:off x="-1108950" y="2133550"/>
                <a:ext cx="1979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16681" extrusionOk="0">
                    <a:moveTo>
                      <a:pt x="7332" y="0"/>
                    </a:moveTo>
                    <a:lnTo>
                      <a:pt x="0" y="15128"/>
                    </a:lnTo>
                    <a:lnTo>
                      <a:pt x="207" y="16681"/>
                    </a:lnTo>
                    <a:lnTo>
                      <a:pt x="7918" y="1949"/>
                    </a:lnTo>
                    <a:lnTo>
                      <a:pt x="7625" y="983"/>
                    </a:lnTo>
                    <a:lnTo>
                      <a:pt x="733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29"/>
              <p:cNvSpPr/>
              <p:nvPr/>
            </p:nvSpPr>
            <p:spPr>
              <a:xfrm>
                <a:off x="-1066700" y="2450925"/>
                <a:ext cx="25060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0024" h="15302" extrusionOk="0">
                    <a:moveTo>
                      <a:pt x="9454" y="1"/>
                    </a:moveTo>
                    <a:lnTo>
                      <a:pt x="1" y="12817"/>
                    </a:lnTo>
                    <a:lnTo>
                      <a:pt x="242" y="14059"/>
                    </a:lnTo>
                    <a:lnTo>
                      <a:pt x="518" y="15301"/>
                    </a:lnTo>
                    <a:lnTo>
                      <a:pt x="10023" y="1640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29"/>
              <p:cNvSpPr/>
              <p:nvPr/>
            </p:nvSpPr>
            <p:spPr>
              <a:xfrm>
                <a:off x="-989500" y="2691575"/>
                <a:ext cx="255750" cy="43987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7595" extrusionOk="0">
                    <a:moveTo>
                      <a:pt x="9729" y="0"/>
                    </a:moveTo>
                    <a:lnTo>
                      <a:pt x="1" y="15732"/>
                    </a:lnTo>
                    <a:lnTo>
                      <a:pt x="587" y="17595"/>
                    </a:lnTo>
                    <a:lnTo>
                      <a:pt x="10230" y="146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29"/>
              <p:cNvSpPr/>
              <p:nvPr/>
            </p:nvSpPr>
            <p:spPr>
              <a:xfrm>
                <a:off x="-834675" y="3205600"/>
                <a:ext cx="27212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300" extrusionOk="0">
                    <a:moveTo>
                      <a:pt x="10523" y="1"/>
                    </a:moveTo>
                    <a:lnTo>
                      <a:pt x="0" y="11041"/>
                    </a:lnTo>
                    <a:lnTo>
                      <a:pt x="535" y="12300"/>
                    </a:lnTo>
                    <a:lnTo>
                      <a:pt x="10885" y="1243"/>
                    </a:lnTo>
                    <a:lnTo>
                      <a:pt x="1052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9"/>
              <p:cNvSpPr/>
              <p:nvPr/>
            </p:nvSpPr>
            <p:spPr>
              <a:xfrm>
                <a:off x="-786800" y="3327225"/>
                <a:ext cx="257475" cy="2997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11989" extrusionOk="0">
                    <a:moveTo>
                      <a:pt x="9988" y="0"/>
                    </a:moveTo>
                    <a:lnTo>
                      <a:pt x="0" y="10609"/>
                    </a:lnTo>
                    <a:lnTo>
                      <a:pt x="604" y="11989"/>
                    </a:lnTo>
                    <a:lnTo>
                      <a:pt x="10298" y="1173"/>
                    </a:lnTo>
                    <a:lnTo>
                      <a:pt x="998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9"/>
              <p:cNvSpPr/>
              <p:nvPr/>
            </p:nvSpPr>
            <p:spPr>
              <a:xfrm>
                <a:off x="-731175" y="3446675"/>
                <a:ext cx="229000" cy="310525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2421" extrusionOk="0">
                    <a:moveTo>
                      <a:pt x="8970" y="1"/>
                    </a:moveTo>
                    <a:lnTo>
                      <a:pt x="0" y="10971"/>
                    </a:lnTo>
                    <a:lnTo>
                      <a:pt x="638" y="12420"/>
                    </a:lnTo>
                    <a:lnTo>
                      <a:pt x="9160" y="829"/>
                    </a:lnTo>
                    <a:lnTo>
                      <a:pt x="897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9"/>
              <p:cNvSpPr/>
              <p:nvPr/>
            </p:nvSpPr>
            <p:spPr>
              <a:xfrm>
                <a:off x="-1031750" y="2570825"/>
                <a:ext cx="2553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10212" h="16423" extrusionOk="0">
                    <a:moveTo>
                      <a:pt x="9729" y="0"/>
                    </a:moveTo>
                    <a:lnTo>
                      <a:pt x="0" y="14387"/>
                    </a:lnTo>
                    <a:lnTo>
                      <a:pt x="518" y="16422"/>
                    </a:lnTo>
                    <a:lnTo>
                      <a:pt x="10212" y="134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29"/>
              <p:cNvSpPr/>
              <p:nvPr/>
            </p:nvSpPr>
            <p:spPr>
              <a:xfrm>
                <a:off x="-1160275" y="1779925"/>
                <a:ext cx="1053125" cy="2662950"/>
              </a:xfrm>
              <a:custGeom>
                <a:avLst/>
                <a:gdLst/>
                <a:ahLst/>
                <a:cxnLst/>
                <a:rect l="l" t="t" r="r" b="b"/>
                <a:pathLst>
                  <a:path w="42125" h="106518" extrusionOk="0">
                    <a:moveTo>
                      <a:pt x="449" y="0"/>
                    </a:moveTo>
                    <a:lnTo>
                      <a:pt x="380" y="17"/>
                    </a:lnTo>
                    <a:lnTo>
                      <a:pt x="311" y="52"/>
                    </a:lnTo>
                    <a:lnTo>
                      <a:pt x="259" y="104"/>
                    </a:lnTo>
                    <a:lnTo>
                      <a:pt x="208" y="155"/>
                    </a:lnTo>
                    <a:lnTo>
                      <a:pt x="173" y="224"/>
                    </a:lnTo>
                    <a:lnTo>
                      <a:pt x="139" y="293"/>
                    </a:lnTo>
                    <a:lnTo>
                      <a:pt x="139" y="362"/>
                    </a:lnTo>
                    <a:lnTo>
                      <a:pt x="87" y="1967"/>
                    </a:lnTo>
                    <a:lnTo>
                      <a:pt x="35" y="3554"/>
                    </a:lnTo>
                    <a:lnTo>
                      <a:pt x="18" y="5141"/>
                    </a:lnTo>
                    <a:lnTo>
                      <a:pt x="1" y="6710"/>
                    </a:lnTo>
                    <a:lnTo>
                      <a:pt x="1" y="8280"/>
                    </a:lnTo>
                    <a:lnTo>
                      <a:pt x="18" y="9850"/>
                    </a:lnTo>
                    <a:lnTo>
                      <a:pt x="52" y="11420"/>
                    </a:lnTo>
                    <a:lnTo>
                      <a:pt x="104" y="12972"/>
                    </a:lnTo>
                    <a:lnTo>
                      <a:pt x="156" y="14525"/>
                    </a:lnTo>
                    <a:lnTo>
                      <a:pt x="242" y="16060"/>
                    </a:lnTo>
                    <a:lnTo>
                      <a:pt x="328" y="17612"/>
                    </a:lnTo>
                    <a:lnTo>
                      <a:pt x="432" y="19147"/>
                    </a:lnTo>
                    <a:lnTo>
                      <a:pt x="535" y="20665"/>
                    </a:lnTo>
                    <a:lnTo>
                      <a:pt x="673" y="22183"/>
                    </a:lnTo>
                    <a:lnTo>
                      <a:pt x="811" y="23701"/>
                    </a:lnTo>
                    <a:lnTo>
                      <a:pt x="984" y="25219"/>
                    </a:lnTo>
                    <a:lnTo>
                      <a:pt x="1156" y="26720"/>
                    </a:lnTo>
                    <a:lnTo>
                      <a:pt x="1329" y="28204"/>
                    </a:lnTo>
                    <a:lnTo>
                      <a:pt x="1536" y="29704"/>
                    </a:lnTo>
                    <a:lnTo>
                      <a:pt x="1743" y="31188"/>
                    </a:lnTo>
                    <a:lnTo>
                      <a:pt x="1984" y="32654"/>
                    </a:lnTo>
                    <a:lnTo>
                      <a:pt x="2226" y="34120"/>
                    </a:lnTo>
                    <a:lnTo>
                      <a:pt x="2467" y="35586"/>
                    </a:lnTo>
                    <a:lnTo>
                      <a:pt x="2743" y="37053"/>
                    </a:lnTo>
                    <a:lnTo>
                      <a:pt x="3037" y="38502"/>
                    </a:lnTo>
                    <a:lnTo>
                      <a:pt x="3330" y="39933"/>
                    </a:lnTo>
                    <a:lnTo>
                      <a:pt x="3640" y="41365"/>
                    </a:lnTo>
                    <a:lnTo>
                      <a:pt x="3968" y="42797"/>
                    </a:lnTo>
                    <a:lnTo>
                      <a:pt x="4296" y="44211"/>
                    </a:lnTo>
                    <a:lnTo>
                      <a:pt x="4658" y="45626"/>
                    </a:lnTo>
                    <a:lnTo>
                      <a:pt x="5020" y="47040"/>
                    </a:lnTo>
                    <a:lnTo>
                      <a:pt x="5400" y="48438"/>
                    </a:lnTo>
                    <a:lnTo>
                      <a:pt x="6038" y="50646"/>
                    </a:lnTo>
                    <a:lnTo>
                      <a:pt x="6711" y="52853"/>
                    </a:lnTo>
                    <a:lnTo>
                      <a:pt x="7435" y="55044"/>
                    </a:lnTo>
                    <a:lnTo>
                      <a:pt x="8177" y="57200"/>
                    </a:lnTo>
                    <a:lnTo>
                      <a:pt x="8953" y="59339"/>
                    </a:lnTo>
                    <a:lnTo>
                      <a:pt x="9764" y="61461"/>
                    </a:lnTo>
                    <a:lnTo>
                      <a:pt x="10609" y="63548"/>
                    </a:lnTo>
                    <a:lnTo>
                      <a:pt x="11489" y="65636"/>
                    </a:lnTo>
                    <a:lnTo>
                      <a:pt x="12403" y="67688"/>
                    </a:lnTo>
                    <a:lnTo>
                      <a:pt x="13352" y="69724"/>
                    </a:lnTo>
                    <a:lnTo>
                      <a:pt x="14335" y="71725"/>
                    </a:lnTo>
                    <a:lnTo>
                      <a:pt x="15353" y="73708"/>
                    </a:lnTo>
                    <a:lnTo>
                      <a:pt x="16405" y="75675"/>
                    </a:lnTo>
                    <a:lnTo>
                      <a:pt x="17492" y="77607"/>
                    </a:lnTo>
                    <a:lnTo>
                      <a:pt x="18613" y="79504"/>
                    </a:lnTo>
                    <a:lnTo>
                      <a:pt x="19752" y="81385"/>
                    </a:lnTo>
                    <a:lnTo>
                      <a:pt x="20752" y="82954"/>
                    </a:lnTo>
                    <a:lnTo>
                      <a:pt x="21735" y="84472"/>
                    </a:lnTo>
                    <a:lnTo>
                      <a:pt x="22736" y="85939"/>
                    </a:lnTo>
                    <a:lnTo>
                      <a:pt x="23719" y="87353"/>
                    </a:lnTo>
                    <a:lnTo>
                      <a:pt x="24702" y="88698"/>
                    </a:lnTo>
                    <a:lnTo>
                      <a:pt x="25686" y="90009"/>
                    </a:lnTo>
                    <a:lnTo>
                      <a:pt x="26652" y="91269"/>
                    </a:lnTo>
                    <a:lnTo>
                      <a:pt x="27600" y="92476"/>
                    </a:lnTo>
                    <a:lnTo>
                      <a:pt x="28549" y="93615"/>
                    </a:lnTo>
                    <a:lnTo>
                      <a:pt x="29463" y="94719"/>
                    </a:lnTo>
                    <a:lnTo>
                      <a:pt x="30378" y="95771"/>
                    </a:lnTo>
                    <a:lnTo>
                      <a:pt x="31257" y="96771"/>
                    </a:lnTo>
                    <a:lnTo>
                      <a:pt x="32120" y="97720"/>
                    </a:lnTo>
                    <a:lnTo>
                      <a:pt x="32965" y="98617"/>
                    </a:lnTo>
                    <a:lnTo>
                      <a:pt x="33776" y="99462"/>
                    </a:lnTo>
                    <a:lnTo>
                      <a:pt x="34569" y="100273"/>
                    </a:lnTo>
                    <a:lnTo>
                      <a:pt x="35311" y="101015"/>
                    </a:lnTo>
                    <a:lnTo>
                      <a:pt x="36035" y="101722"/>
                    </a:lnTo>
                    <a:lnTo>
                      <a:pt x="36725" y="102360"/>
                    </a:lnTo>
                    <a:lnTo>
                      <a:pt x="37381" y="102964"/>
                    </a:lnTo>
                    <a:lnTo>
                      <a:pt x="38554" y="104034"/>
                    </a:lnTo>
                    <a:lnTo>
                      <a:pt x="39554" y="104896"/>
                    </a:lnTo>
                    <a:lnTo>
                      <a:pt x="40382" y="105569"/>
                    </a:lnTo>
                    <a:lnTo>
                      <a:pt x="40986" y="106052"/>
                    </a:lnTo>
                    <a:lnTo>
                      <a:pt x="41521" y="106448"/>
                    </a:lnTo>
                    <a:lnTo>
                      <a:pt x="41624" y="106500"/>
                    </a:lnTo>
                    <a:lnTo>
                      <a:pt x="41745" y="106517"/>
                    </a:lnTo>
                    <a:lnTo>
                      <a:pt x="41831" y="106517"/>
                    </a:lnTo>
                    <a:lnTo>
                      <a:pt x="41918" y="106483"/>
                    </a:lnTo>
                    <a:lnTo>
                      <a:pt x="42004" y="106431"/>
                    </a:lnTo>
                    <a:lnTo>
                      <a:pt x="42056" y="106362"/>
                    </a:lnTo>
                    <a:lnTo>
                      <a:pt x="42107" y="106293"/>
                    </a:lnTo>
                    <a:lnTo>
                      <a:pt x="42125" y="106224"/>
                    </a:lnTo>
                    <a:lnTo>
                      <a:pt x="42125" y="106138"/>
                    </a:lnTo>
                    <a:lnTo>
                      <a:pt x="42125" y="106069"/>
                    </a:lnTo>
                    <a:lnTo>
                      <a:pt x="42107" y="106000"/>
                    </a:lnTo>
                    <a:lnTo>
                      <a:pt x="42073" y="105931"/>
                    </a:lnTo>
                    <a:lnTo>
                      <a:pt x="42021" y="105879"/>
                    </a:lnTo>
                    <a:lnTo>
                      <a:pt x="41969" y="105827"/>
                    </a:lnTo>
                    <a:lnTo>
                      <a:pt x="41435" y="105431"/>
                    </a:lnTo>
                    <a:lnTo>
                      <a:pt x="40831" y="104948"/>
                    </a:lnTo>
                    <a:lnTo>
                      <a:pt x="40037" y="104275"/>
                    </a:lnTo>
                    <a:lnTo>
                      <a:pt x="39037" y="103430"/>
                    </a:lnTo>
                    <a:lnTo>
                      <a:pt x="37864" y="102378"/>
                    </a:lnTo>
                    <a:lnTo>
                      <a:pt x="37226" y="101774"/>
                    </a:lnTo>
                    <a:lnTo>
                      <a:pt x="36536" y="101136"/>
                    </a:lnTo>
                    <a:lnTo>
                      <a:pt x="35828" y="100446"/>
                    </a:lnTo>
                    <a:lnTo>
                      <a:pt x="35087" y="99704"/>
                    </a:lnTo>
                    <a:lnTo>
                      <a:pt x="34310" y="98910"/>
                    </a:lnTo>
                    <a:lnTo>
                      <a:pt x="33500" y="98065"/>
                    </a:lnTo>
                    <a:lnTo>
                      <a:pt x="32672" y="97168"/>
                    </a:lnTo>
                    <a:lnTo>
                      <a:pt x="31809" y="96237"/>
                    </a:lnTo>
                    <a:lnTo>
                      <a:pt x="30930" y="95253"/>
                    </a:lnTo>
                    <a:lnTo>
                      <a:pt x="30033" y="94201"/>
                    </a:lnTo>
                    <a:lnTo>
                      <a:pt x="29118" y="93114"/>
                    </a:lnTo>
                    <a:lnTo>
                      <a:pt x="28187" y="91976"/>
                    </a:lnTo>
                    <a:lnTo>
                      <a:pt x="27238" y="90786"/>
                    </a:lnTo>
                    <a:lnTo>
                      <a:pt x="26289" y="89526"/>
                    </a:lnTo>
                    <a:lnTo>
                      <a:pt x="25323" y="88233"/>
                    </a:lnTo>
                    <a:lnTo>
                      <a:pt x="24340" y="86887"/>
                    </a:lnTo>
                    <a:lnTo>
                      <a:pt x="23357" y="85490"/>
                    </a:lnTo>
                    <a:lnTo>
                      <a:pt x="22374" y="84041"/>
                    </a:lnTo>
                    <a:lnTo>
                      <a:pt x="21390" y="82540"/>
                    </a:lnTo>
                    <a:lnTo>
                      <a:pt x="20407" y="80988"/>
                    </a:lnTo>
                    <a:lnTo>
                      <a:pt x="19493" y="79487"/>
                    </a:lnTo>
                    <a:lnTo>
                      <a:pt x="18579" y="77935"/>
                    </a:lnTo>
                    <a:lnTo>
                      <a:pt x="17647" y="76313"/>
                    </a:lnTo>
                    <a:lnTo>
                      <a:pt x="16733" y="74623"/>
                    </a:lnTo>
                    <a:lnTo>
                      <a:pt x="15801" y="72863"/>
                    </a:lnTo>
                    <a:lnTo>
                      <a:pt x="14887" y="71052"/>
                    </a:lnTo>
                    <a:lnTo>
                      <a:pt x="13973" y="69172"/>
                    </a:lnTo>
                    <a:lnTo>
                      <a:pt x="13059" y="67223"/>
                    </a:lnTo>
                    <a:lnTo>
                      <a:pt x="12179" y="65204"/>
                    </a:lnTo>
                    <a:lnTo>
                      <a:pt x="11299" y="63117"/>
                    </a:lnTo>
                    <a:lnTo>
                      <a:pt x="10868" y="62048"/>
                    </a:lnTo>
                    <a:lnTo>
                      <a:pt x="10437" y="60978"/>
                    </a:lnTo>
                    <a:lnTo>
                      <a:pt x="10006" y="59874"/>
                    </a:lnTo>
                    <a:lnTo>
                      <a:pt x="9592" y="58753"/>
                    </a:lnTo>
                    <a:lnTo>
                      <a:pt x="9178" y="57632"/>
                    </a:lnTo>
                    <a:lnTo>
                      <a:pt x="8781" y="56476"/>
                    </a:lnTo>
                    <a:lnTo>
                      <a:pt x="8367" y="55320"/>
                    </a:lnTo>
                    <a:lnTo>
                      <a:pt x="7987" y="54130"/>
                    </a:lnTo>
                    <a:lnTo>
                      <a:pt x="7591" y="52940"/>
                    </a:lnTo>
                    <a:lnTo>
                      <a:pt x="7211" y="51715"/>
                    </a:lnTo>
                    <a:lnTo>
                      <a:pt x="6849" y="50490"/>
                    </a:lnTo>
                    <a:lnTo>
                      <a:pt x="6469" y="49248"/>
                    </a:lnTo>
                    <a:lnTo>
                      <a:pt x="6124" y="47972"/>
                    </a:lnTo>
                    <a:lnTo>
                      <a:pt x="5779" y="46695"/>
                    </a:lnTo>
                    <a:lnTo>
                      <a:pt x="5434" y="45402"/>
                    </a:lnTo>
                    <a:lnTo>
                      <a:pt x="5107" y="44073"/>
                    </a:lnTo>
                    <a:lnTo>
                      <a:pt x="4779" y="42745"/>
                    </a:lnTo>
                    <a:lnTo>
                      <a:pt x="4468" y="41400"/>
                    </a:lnTo>
                    <a:lnTo>
                      <a:pt x="4175" y="40037"/>
                    </a:lnTo>
                    <a:lnTo>
                      <a:pt x="3882" y="38657"/>
                    </a:lnTo>
                    <a:lnTo>
                      <a:pt x="3606" y="37260"/>
                    </a:lnTo>
                    <a:lnTo>
                      <a:pt x="3330" y="35845"/>
                    </a:lnTo>
                    <a:lnTo>
                      <a:pt x="3071" y="34413"/>
                    </a:lnTo>
                    <a:lnTo>
                      <a:pt x="2830" y="32947"/>
                    </a:lnTo>
                    <a:lnTo>
                      <a:pt x="2605" y="31481"/>
                    </a:lnTo>
                    <a:lnTo>
                      <a:pt x="2381" y="29998"/>
                    </a:lnTo>
                    <a:lnTo>
                      <a:pt x="2174" y="28514"/>
                    </a:lnTo>
                    <a:lnTo>
                      <a:pt x="1984" y="26996"/>
                    </a:lnTo>
                    <a:lnTo>
                      <a:pt x="1795" y="25461"/>
                    </a:lnTo>
                    <a:lnTo>
                      <a:pt x="1622" y="23908"/>
                    </a:lnTo>
                    <a:lnTo>
                      <a:pt x="1467" y="22339"/>
                    </a:lnTo>
                    <a:lnTo>
                      <a:pt x="1329" y="20752"/>
                    </a:lnTo>
                    <a:lnTo>
                      <a:pt x="1208" y="19147"/>
                    </a:lnTo>
                    <a:lnTo>
                      <a:pt x="1105" y="17526"/>
                    </a:lnTo>
                    <a:lnTo>
                      <a:pt x="1001" y="15887"/>
                    </a:lnTo>
                    <a:lnTo>
                      <a:pt x="932" y="14231"/>
                    </a:lnTo>
                    <a:lnTo>
                      <a:pt x="863" y="12575"/>
                    </a:lnTo>
                    <a:lnTo>
                      <a:pt x="811" y="10885"/>
                    </a:lnTo>
                    <a:lnTo>
                      <a:pt x="794" y="9177"/>
                    </a:lnTo>
                    <a:lnTo>
                      <a:pt x="777" y="7452"/>
                    </a:lnTo>
                    <a:lnTo>
                      <a:pt x="777" y="5710"/>
                    </a:lnTo>
                    <a:lnTo>
                      <a:pt x="811" y="3968"/>
                    </a:lnTo>
                    <a:lnTo>
                      <a:pt x="846" y="2191"/>
                    </a:lnTo>
                    <a:lnTo>
                      <a:pt x="898" y="397"/>
                    </a:lnTo>
                    <a:lnTo>
                      <a:pt x="898" y="311"/>
                    </a:lnTo>
                    <a:lnTo>
                      <a:pt x="880" y="242"/>
                    </a:lnTo>
                    <a:lnTo>
                      <a:pt x="846" y="173"/>
                    </a:lnTo>
                    <a:lnTo>
                      <a:pt x="794" y="121"/>
                    </a:lnTo>
                    <a:lnTo>
                      <a:pt x="742" y="69"/>
                    </a:lnTo>
                    <a:lnTo>
                      <a:pt x="673" y="35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4" name="Google Shape;3064;p29"/>
          <p:cNvGrpSpPr/>
          <p:nvPr/>
        </p:nvGrpSpPr>
        <p:grpSpPr>
          <a:xfrm rot="10800000">
            <a:off x="7121656" y="-571502"/>
            <a:ext cx="1151763" cy="1492081"/>
            <a:chOff x="-2266175" y="1520200"/>
            <a:chExt cx="1832851" cy="2374413"/>
          </a:xfrm>
        </p:grpSpPr>
        <p:sp>
          <p:nvSpPr>
            <p:cNvPr id="3065" name="Google Shape;3065;p29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9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9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9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9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9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9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9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9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9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9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9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9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9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9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9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9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9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9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9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9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9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9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9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9" name="Google Shape;3089;p29"/>
          <p:cNvGrpSpPr/>
          <p:nvPr/>
        </p:nvGrpSpPr>
        <p:grpSpPr>
          <a:xfrm rot="10800000">
            <a:off x="992564" y="-533405"/>
            <a:ext cx="1668347" cy="1213629"/>
            <a:chOff x="2960175" y="-1778635"/>
            <a:chExt cx="1681293" cy="1222923"/>
          </a:xfrm>
        </p:grpSpPr>
        <p:sp>
          <p:nvSpPr>
            <p:cNvPr id="3090" name="Google Shape;3090;p29"/>
            <p:cNvSpPr/>
            <p:nvPr/>
          </p:nvSpPr>
          <p:spPr>
            <a:xfrm>
              <a:off x="3055978" y="-1718783"/>
              <a:ext cx="1585490" cy="1163071"/>
            </a:xfrm>
            <a:custGeom>
              <a:avLst/>
              <a:gdLst/>
              <a:ahLst/>
              <a:cxnLst/>
              <a:rect l="l" t="t" r="r" b="b"/>
              <a:pathLst>
                <a:path w="16207" h="11889" extrusionOk="0">
                  <a:moveTo>
                    <a:pt x="0" y="1"/>
                  </a:moveTo>
                  <a:lnTo>
                    <a:pt x="114" y="273"/>
                  </a:lnTo>
                  <a:lnTo>
                    <a:pt x="250" y="535"/>
                  </a:lnTo>
                  <a:lnTo>
                    <a:pt x="409" y="796"/>
                  </a:lnTo>
                  <a:lnTo>
                    <a:pt x="591" y="1046"/>
                  </a:lnTo>
                  <a:lnTo>
                    <a:pt x="807" y="1296"/>
                  </a:lnTo>
                  <a:lnTo>
                    <a:pt x="1046" y="1546"/>
                  </a:lnTo>
                  <a:lnTo>
                    <a:pt x="1330" y="1796"/>
                  </a:lnTo>
                  <a:lnTo>
                    <a:pt x="1648" y="2046"/>
                  </a:lnTo>
                  <a:lnTo>
                    <a:pt x="2012" y="2296"/>
                  </a:lnTo>
                  <a:lnTo>
                    <a:pt x="2421" y="2546"/>
                  </a:lnTo>
                  <a:lnTo>
                    <a:pt x="2887" y="2808"/>
                  </a:lnTo>
                  <a:lnTo>
                    <a:pt x="3398" y="3069"/>
                  </a:lnTo>
                  <a:lnTo>
                    <a:pt x="3967" y="3353"/>
                  </a:lnTo>
                  <a:lnTo>
                    <a:pt x="4603" y="3626"/>
                  </a:lnTo>
                  <a:lnTo>
                    <a:pt x="5296" y="3922"/>
                  </a:lnTo>
                  <a:lnTo>
                    <a:pt x="6069" y="4228"/>
                  </a:lnTo>
                  <a:lnTo>
                    <a:pt x="5921" y="4274"/>
                  </a:lnTo>
                  <a:lnTo>
                    <a:pt x="5751" y="4319"/>
                  </a:lnTo>
                  <a:lnTo>
                    <a:pt x="5580" y="4353"/>
                  </a:lnTo>
                  <a:lnTo>
                    <a:pt x="5410" y="4376"/>
                  </a:lnTo>
                  <a:lnTo>
                    <a:pt x="5217" y="4399"/>
                  </a:lnTo>
                  <a:lnTo>
                    <a:pt x="5023" y="4422"/>
                  </a:lnTo>
                  <a:lnTo>
                    <a:pt x="4603" y="4422"/>
                  </a:lnTo>
                  <a:lnTo>
                    <a:pt x="4171" y="4410"/>
                  </a:lnTo>
                  <a:lnTo>
                    <a:pt x="3728" y="4388"/>
                  </a:lnTo>
                  <a:lnTo>
                    <a:pt x="3273" y="4342"/>
                  </a:lnTo>
                  <a:lnTo>
                    <a:pt x="2819" y="4274"/>
                  </a:lnTo>
                  <a:lnTo>
                    <a:pt x="2364" y="4206"/>
                  </a:lnTo>
                  <a:lnTo>
                    <a:pt x="1932" y="4126"/>
                  </a:lnTo>
                  <a:lnTo>
                    <a:pt x="1523" y="4047"/>
                  </a:lnTo>
                  <a:lnTo>
                    <a:pt x="1137" y="3956"/>
                  </a:lnTo>
                  <a:lnTo>
                    <a:pt x="784" y="3876"/>
                  </a:lnTo>
                  <a:lnTo>
                    <a:pt x="466" y="3797"/>
                  </a:lnTo>
                  <a:lnTo>
                    <a:pt x="205" y="3717"/>
                  </a:lnTo>
                  <a:lnTo>
                    <a:pt x="0" y="3649"/>
                  </a:lnTo>
                  <a:lnTo>
                    <a:pt x="0" y="3649"/>
                  </a:lnTo>
                  <a:lnTo>
                    <a:pt x="125" y="3751"/>
                  </a:lnTo>
                  <a:lnTo>
                    <a:pt x="296" y="3865"/>
                  </a:lnTo>
                  <a:lnTo>
                    <a:pt x="512" y="3978"/>
                  </a:lnTo>
                  <a:lnTo>
                    <a:pt x="773" y="4092"/>
                  </a:lnTo>
                  <a:lnTo>
                    <a:pt x="1068" y="4206"/>
                  </a:lnTo>
                  <a:lnTo>
                    <a:pt x="1421" y="4319"/>
                  </a:lnTo>
                  <a:lnTo>
                    <a:pt x="1796" y="4422"/>
                  </a:lnTo>
                  <a:lnTo>
                    <a:pt x="2216" y="4513"/>
                  </a:lnTo>
                  <a:lnTo>
                    <a:pt x="2682" y="4604"/>
                  </a:lnTo>
                  <a:lnTo>
                    <a:pt x="3182" y="4660"/>
                  </a:lnTo>
                  <a:lnTo>
                    <a:pt x="3716" y="4717"/>
                  </a:lnTo>
                  <a:lnTo>
                    <a:pt x="4285" y="4740"/>
                  </a:lnTo>
                  <a:lnTo>
                    <a:pt x="4887" y="4751"/>
                  </a:lnTo>
                  <a:lnTo>
                    <a:pt x="5535" y="4729"/>
                  </a:lnTo>
                  <a:lnTo>
                    <a:pt x="5864" y="4706"/>
                  </a:lnTo>
                  <a:lnTo>
                    <a:pt x="6205" y="4672"/>
                  </a:lnTo>
                  <a:lnTo>
                    <a:pt x="6558" y="4638"/>
                  </a:lnTo>
                  <a:lnTo>
                    <a:pt x="6910" y="4592"/>
                  </a:lnTo>
                  <a:lnTo>
                    <a:pt x="7467" y="4774"/>
                  </a:lnTo>
                  <a:lnTo>
                    <a:pt x="7990" y="4944"/>
                  </a:lnTo>
                  <a:lnTo>
                    <a:pt x="9013" y="5263"/>
                  </a:lnTo>
                  <a:lnTo>
                    <a:pt x="9956" y="5570"/>
                  </a:lnTo>
                  <a:lnTo>
                    <a:pt x="10399" y="5729"/>
                  </a:lnTo>
                  <a:lnTo>
                    <a:pt x="10831" y="5888"/>
                  </a:lnTo>
                  <a:lnTo>
                    <a:pt x="11229" y="6058"/>
                  </a:lnTo>
                  <a:lnTo>
                    <a:pt x="11615" y="6240"/>
                  </a:lnTo>
                  <a:lnTo>
                    <a:pt x="11979" y="6433"/>
                  </a:lnTo>
                  <a:lnTo>
                    <a:pt x="12161" y="6536"/>
                  </a:lnTo>
                  <a:lnTo>
                    <a:pt x="12320" y="6649"/>
                  </a:lnTo>
                  <a:lnTo>
                    <a:pt x="12490" y="6763"/>
                  </a:lnTo>
                  <a:lnTo>
                    <a:pt x="12649" y="6877"/>
                  </a:lnTo>
                  <a:lnTo>
                    <a:pt x="12797" y="7002"/>
                  </a:lnTo>
                  <a:lnTo>
                    <a:pt x="12945" y="7127"/>
                  </a:lnTo>
                  <a:lnTo>
                    <a:pt x="13081" y="7263"/>
                  </a:lnTo>
                  <a:lnTo>
                    <a:pt x="13218" y="7411"/>
                  </a:lnTo>
                  <a:lnTo>
                    <a:pt x="13343" y="7558"/>
                  </a:lnTo>
                  <a:lnTo>
                    <a:pt x="13468" y="7718"/>
                  </a:lnTo>
                  <a:lnTo>
                    <a:pt x="13695" y="8047"/>
                  </a:lnTo>
                  <a:lnTo>
                    <a:pt x="13911" y="8388"/>
                  </a:lnTo>
                  <a:lnTo>
                    <a:pt x="14127" y="8740"/>
                  </a:lnTo>
                  <a:lnTo>
                    <a:pt x="14320" y="9093"/>
                  </a:lnTo>
                  <a:lnTo>
                    <a:pt x="14502" y="9445"/>
                  </a:lnTo>
                  <a:lnTo>
                    <a:pt x="14684" y="9797"/>
                  </a:lnTo>
                  <a:lnTo>
                    <a:pt x="14832" y="10127"/>
                  </a:lnTo>
                  <a:lnTo>
                    <a:pt x="14979" y="10457"/>
                  </a:lnTo>
                  <a:lnTo>
                    <a:pt x="15218" y="11025"/>
                  </a:lnTo>
                  <a:lnTo>
                    <a:pt x="15400" y="11479"/>
                  </a:lnTo>
                  <a:lnTo>
                    <a:pt x="15548" y="11889"/>
                  </a:lnTo>
                  <a:lnTo>
                    <a:pt x="16207" y="11082"/>
                  </a:lnTo>
                  <a:lnTo>
                    <a:pt x="16161" y="10900"/>
                  </a:lnTo>
                  <a:lnTo>
                    <a:pt x="16093" y="10684"/>
                  </a:lnTo>
                  <a:lnTo>
                    <a:pt x="15991" y="10400"/>
                  </a:lnTo>
                  <a:lnTo>
                    <a:pt x="15854" y="10070"/>
                  </a:lnTo>
                  <a:lnTo>
                    <a:pt x="15684" y="9684"/>
                  </a:lnTo>
                  <a:lnTo>
                    <a:pt x="15457" y="9252"/>
                  </a:lnTo>
                  <a:lnTo>
                    <a:pt x="15332" y="9025"/>
                  </a:lnTo>
                  <a:lnTo>
                    <a:pt x="15195" y="8797"/>
                  </a:lnTo>
                  <a:lnTo>
                    <a:pt x="15047" y="8559"/>
                  </a:lnTo>
                  <a:lnTo>
                    <a:pt x="14888" y="8320"/>
                  </a:lnTo>
                  <a:lnTo>
                    <a:pt x="14718" y="8081"/>
                  </a:lnTo>
                  <a:lnTo>
                    <a:pt x="14525" y="7843"/>
                  </a:lnTo>
                  <a:lnTo>
                    <a:pt x="14320" y="7604"/>
                  </a:lnTo>
                  <a:lnTo>
                    <a:pt x="14104" y="7354"/>
                  </a:lnTo>
                  <a:lnTo>
                    <a:pt x="13877" y="7127"/>
                  </a:lnTo>
                  <a:lnTo>
                    <a:pt x="13627" y="6888"/>
                  </a:lnTo>
                  <a:lnTo>
                    <a:pt x="13365" y="6661"/>
                  </a:lnTo>
                  <a:lnTo>
                    <a:pt x="13081" y="6433"/>
                  </a:lnTo>
                  <a:lnTo>
                    <a:pt x="12797" y="6217"/>
                  </a:lnTo>
                  <a:lnTo>
                    <a:pt x="12479" y="6013"/>
                  </a:lnTo>
                  <a:lnTo>
                    <a:pt x="12149" y="5820"/>
                  </a:lnTo>
                  <a:lnTo>
                    <a:pt x="11808" y="5638"/>
                  </a:lnTo>
                  <a:lnTo>
                    <a:pt x="11445" y="5467"/>
                  </a:lnTo>
                  <a:lnTo>
                    <a:pt x="11058" y="5308"/>
                  </a:lnTo>
                  <a:lnTo>
                    <a:pt x="10274" y="5013"/>
                  </a:lnTo>
                  <a:lnTo>
                    <a:pt x="9490" y="4740"/>
                  </a:lnTo>
                  <a:lnTo>
                    <a:pt x="8706" y="4490"/>
                  </a:lnTo>
                  <a:lnTo>
                    <a:pt x="7910" y="4240"/>
                  </a:lnTo>
                  <a:lnTo>
                    <a:pt x="7137" y="4001"/>
                  </a:lnTo>
                  <a:lnTo>
                    <a:pt x="6365" y="3751"/>
                  </a:lnTo>
                  <a:lnTo>
                    <a:pt x="5614" y="3501"/>
                  </a:lnTo>
                  <a:lnTo>
                    <a:pt x="4876" y="3228"/>
                  </a:lnTo>
                  <a:lnTo>
                    <a:pt x="4512" y="3092"/>
                  </a:lnTo>
                  <a:lnTo>
                    <a:pt x="4160" y="2944"/>
                  </a:lnTo>
                  <a:lnTo>
                    <a:pt x="3807" y="2796"/>
                  </a:lnTo>
                  <a:lnTo>
                    <a:pt x="3466" y="2637"/>
                  </a:lnTo>
                  <a:lnTo>
                    <a:pt x="3125" y="2478"/>
                  </a:lnTo>
                  <a:lnTo>
                    <a:pt x="2796" y="2308"/>
                  </a:lnTo>
                  <a:lnTo>
                    <a:pt x="2478" y="2126"/>
                  </a:lnTo>
                  <a:lnTo>
                    <a:pt x="2171" y="1933"/>
                  </a:lnTo>
                  <a:lnTo>
                    <a:pt x="1864" y="1740"/>
                  </a:lnTo>
                  <a:lnTo>
                    <a:pt x="1568" y="1524"/>
                  </a:lnTo>
                  <a:lnTo>
                    <a:pt x="1273" y="1308"/>
                  </a:lnTo>
                  <a:lnTo>
                    <a:pt x="1000" y="1069"/>
                  </a:lnTo>
                  <a:lnTo>
                    <a:pt x="739" y="830"/>
                  </a:lnTo>
                  <a:lnTo>
                    <a:pt x="477" y="569"/>
                  </a:lnTo>
                  <a:lnTo>
                    <a:pt x="239" y="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1" name="Google Shape;3091;p29"/>
            <p:cNvGrpSpPr/>
            <p:nvPr/>
          </p:nvGrpSpPr>
          <p:grpSpPr>
            <a:xfrm>
              <a:off x="2994275" y="-1449035"/>
              <a:ext cx="206904" cy="209154"/>
              <a:chOff x="2762400" y="-1633185"/>
              <a:chExt cx="206904" cy="209154"/>
            </a:xfrm>
          </p:grpSpPr>
          <p:sp>
            <p:nvSpPr>
              <p:cNvPr id="3092" name="Google Shape;3092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2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3" name="Google Shape;3103;p29"/>
            <p:cNvGrpSpPr/>
            <p:nvPr/>
          </p:nvGrpSpPr>
          <p:grpSpPr>
            <a:xfrm>
              <a:off x="2960175" y="-1778635"/>
              <a:ext cx="206904" cy="209154"/>
              <a:chOff x="2762400" y="-1633185"/>
              <a:chExt cx="206904" cy="209154"/>
            </a:xfrm>
          </p:grpSpPr>
          <p:sp>
            <p:nvSpPr>
              <p:cNvPr id="3104" name="Google Shape;3104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5" name="Google Shape;3115;p29"/>
            <p:cNvGrpSpPr/>
            <p:nvPr/>
          </p:nvGrpSpPr>
          <p:grpSpPr>
            <a:xfrm>
              <a:off x="3257975" y="-1578610"/>
              <a:ext cx="206904" cy="209154"/>
              <a:chOff x="2762400" y="-1633185"/>
              <a:chExt cx="206904" cy="209154"/>
            </a:xfrm>
          </p:grpSpPr>
          <p:sp>
            <p:nvSpPr>
              <p:cNvPr id="3116" name="Google Shape;3116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2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7" name="Google Shape;3127;p29"/>
            <p:cNvGrpSpPr/>
            <p:nvPr/>
          </p:nvGrpSpPr>
          <p:grpSpPr>
            <a:xfrm>
              <a:off x="3605775" y="-1449035"/>
              <a:ext cx="206904" cy="209154"/>
              <a:chOff x="2762400" y="-1633185"/>
              <a:chExt cx="206904" cy="209154"/>
            </a:xfrm>
          </p:grpSpPr>
          <p:sp>
            <p:nvSpPr>
              <p:cNvPr id="3128" name="Google Shape;3128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2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9" name="Google Shape;3139;p29"/>
            <p:cNvGrpSpPr/>
            <p:nvPr/>
          </p:nvGrpSpPr>
          <p:grpSpPr>
            <a:xfrm>
              <a:off x="3337550" y="-1355810"/>
              <a:ext cx="206904" cy="209154"/>
              <a:chOff x="2762400" y="-1633185"/>
              <a:chExt cx="206904" cy="209154"/>
            </a:xfrm>
          </p:grpSpPr>
          <p:sp>
            <p:nvSpPr>
              <p:cNvPr id="3140" name="Google Shape;3140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2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1" name="Google Shape;3151;p29"/>
            <p:cNvGrpSpPr/>
            <p:nvPr/>
          </p:nvGrpSpPr>
          <p:grpSpPr>
            <a:xfrm>
              <a:off x="3944500" y="-1328535"/>
              <a:ext cx="206904" cy="209154"/>
              <a:chOff x="2762400" y="-1633185"/>
              <a:chExt cx="206904" cy="209154"/>
            </a:xfrm>
          </p:grpSpPr>
          <p:sp>
            <p:nvSpPr>
              <p:cNvPr id="3152" name="Google Shape;3152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2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3" name="Google Shape;3163;p29"/>
            <p:cNvGrpSpPr/>
            <p:nvPr/>
          </p:nvGrpSpPr>
          <p:grpSpPr>
            <a:xfrm>
              <a:off x="4253675" y="-1128485"/>
              <a:ext cx="206904" cy="209154"/>
              <a:chOff x="2762400" y="-1633185"/>
              <a:chExt cx="206904" cy="209154"/>
            </a:xfrm>
          </p:grpSpPr>
          <p:sp>
            <p:nvSpPr>
              <p:cNvPr id="3164" name="Google Shape;3164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5" name="Google Shape;3175;p29"/>
            <p:cNvGrpSpPr/>
            <p:nvPr/>
          </p:nvGrpSpPr>
          <p:grpSpPr>
            <a:xfrm>
              <a:off x="4424175" y="-905710"/>
              <a:ext cx="206904" cy="209154"/>
              <a:chOff x="2762400" y="-1633185"/>
              <a:chExt cx="206904" cy="209154"/>
            </a:xfrm>
          </p:grpSpPr>
          <p:sp>
            <p:nvSpPr>
              <p:cNvPr id="3176" name="Google Shape;3176;p2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2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2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8" name="Google Shape;31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9" name="Google Shape;3189;p30"/>
          <p:cNvGrpSpPr/>
          <p:nvPr/>
        </p:nvGrpSpPr>
        <p:grpSpPr>
          <a:xfrm flipH="1">
            <a:off x="-325747" y="3341720"/>
            <a:ext cx="886584" cy="1802088"/>
            <a:chOff x="-1427650" y="1758800"/>
            <a:chExt cx="1320500" cy="2684075"/>
          </a:xfrm>
        </p:grpSpPr>
        <p:sp>
          <p:nvSpPr>
            <p:cNvPr id="3190" name="Google Shape;3190;p30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0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0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0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0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0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0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0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0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0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0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0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0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0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0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0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0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0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0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0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0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1" name="Google Shape;3211;p30"/>
          <p:cNvGrpSpPr/>
          <p:nvPr/>
        </p:nvGrpSpPr>
        <p:grpSpPr>
          <a:xfrm>
            <a:off x="-955125" y="-369375"/>
            <a:ext cx="11274898" cy="6107423"/>
            <a:chOff x="-955125" y="-369375"/>
            <a:chExt cx="11274898" cy="6107423"/>
          </a:xfrm>
        </p:grpSpPr>
        <p:sp>
          <p:nvSpPr>
            <p:cNvPr id="3212" name="Google Shape;3212;p30"/>
            <p:cNvSpPr/>
            <p:nvPr/>
          </p:nvSpPr>
          <p:spPr>
            <a:xfrm>
              <a:off x="-955125" y="-369375"/>
              <a:ext cx="1668348" cy="1736026"/>
            </a:xfrm>
            <a:custGeom>
              <a:avLst/>
              <a:gdLst/>
              <a:ahLst/>
              <a:cxnLst/>
              <a:rect l="l" t="t" r="r" b="b"/>
              <a:pathLst>
                <a:path w="20855" h="21701" extrusionOk="0">
                  <a:moveTo>
                    <a:pt x="17060" y="1"/>
                  </a:moveTo>
                  <a:lnTo>
                    <a:pt x="16819" y="18"/>
                  </a:lnTo>
                  <a:lnTo>
                    <a:pt x="16577" y="52"/>
                  </a:lnTo>
                  <a:lnTo>
                    <a:pt x="16301" y="139"/>
                  </a:lnTo>
                  <a:lnTo>
                    <a:pt x="16025" y="242"/>
                  </a:lnTo>
                  <a:lnTo>
                    <a:pt x="15784" y="363"/>
                  </a:lnTo>
                  <a:lnTo>
                    <a:pt x="15542" y="501"/>
                  </a:lnTo>
                  <a:lnTo>
                    <a:pt x="15301" y="673"/>
                  </a:lnTo>
                  <a:lnTo>
                    <a:pt x="15094" y="846"/>
                  </a:lnTo>
                  <a:lnTo>
                    <a:pt x="14869" y="1053"/>
                  </a:lnTo>
                  <a:lnTo>
                    <a:pt x="14680" y="1260"/>
                  </a:lnTo>
                  <a:lnTo>
                    <a:pt x="14283" y="1708"/>
                  </a:lnTo>
                  <a:lnTo>
                    <a:pt x="13903" y="2174"/>
                  </a:lnTo>
                  <a:lnTo>
                    <a:pt x="13541" y="2657"/>
                  </a:lnTo>
                  <a:lnTo>
                    <a:pt x="13179" y="3123"/>
                  </a:lnTo>
                  <a:lnTo>
                    <a:pt x="12834" y="3537"/>
                  </a:lnTo>
                  <a:lnTo>
                    <a:pt x="12472" y="3951"/>
                  </a:lnTo>
                  <a:lnTo>
                    <a:pt x="12092" y="4330"/>
                  </a:lnTo>
                  <a:lnTo>
                    <a:pt x="11695" y="4693"/>
                  </a:lnTo>
                  <a:lnTo>
                    <a:pt x="11264" y="5038"/>
                  </a:lnTo>
                  <a:lnTo>
                    <a:pt x="10833" y="5365"/>
                  </a:lnTo>
                  <a:lnTo>
                    <a:pt x="10402" y="5676"/>
                  </a:lnTo>
                  <a:lnTo>
                    <a:pt x="9936" y="5969"/>
                  </a:lnTo>
                  <a:lnTo>
                    <a:pt x="9470" y="6245"/>
                  </a:lnTo>
                  <a:lnTo>
                    <a:pt x="8987" y="6487"/>
                  </a:lnTo>
                  <a:lnTo>
                    <a:pt x="8487" y="6711"/>
                  </a:lnTo>
                  <a:lnTo>
                    <a:pt x="7987" y="6918"/>
                  </a:lnTo>
                  <a:lnTo>
                    <a:pt x="7469" y="7108"/>
                  </a:lnTo>
                  <a:lnTo>
                    <a:pt x="6952" y="7263"/>
                  </a:lnTo>
                  <a:lnTo>
                    <a:pt x="6434" y="7401"/>
                  </a:lnTo>
                  <a:lnTo>
                    <a:pt x="5899" y="7504"/>
                  </a:lnTo>
                  <a:lnTo>
                    <a:pt x="5278" y="7608"/>
                  </a:lnTo>
                  <a:lnTo>
                    <a:pt x="4640" y="7711"/>
                  </a:lnTo>
                  <a:lnTo>
                    <a:pt x="4002" y="7815"/>
                  </a:lnTo>
                  <a:lnTo>
                    <a:pt x="3381" y="7936"/>
                  </a:lnTo>
                  <a:lnTo>
                    <a:pt x="3070" y="8022"/>
                  </a:lnTo>
                  <a:lnTo>
                    <a:pt x="2777" y="8108"/>
                  </a:lnTo>
                  <a:lnTo>
                    <a:pt x="2484" y="8212"/>
                  </a:lnTo>
                  <a:lnTo>
                    <a:pt x="2208" y="8332"/>
                  </a:lnTo>
                  <a:lnTo>
                    <a:pt x="1932" y="8470"/>
                  </a:lnTo>
                  <a:lnTo>
                    <a:pt x="1673" y="8626"/>
                  </a:lnTo>
                  <a:lnTo>
                    <a:pt x="1432" y="8815"/>
                  </a:lnTo>
                  <a:lnTo>
                    <a:pt x="1190" y="9022"/>
                  </a:lnTo>
                  <a:lnTo>
                    <a:pt x="1018" y="9212"/>
                  </a:lnTo>
                  <a:lnTo>
                    <a:pt x="862" y="9419"/>
                  </a:lnTo>
                  <a:lnTo>
                    <a:pt x="707" y="9626"/>
                  </a:lnTo>
                  <a:lnTo>
                    <a:pt x="586" y="9850"/>
                  </a:lnTo>
                  <a:lnTo>
                    <a:pt x="466" y="10092"/>
                  </a:lnTo>
                  <a:lnTo>
                    <a:pt x="362" y="10316"/>
                  </a:lnTo>
                  <a:lnTo>
                    <a:pt x="276" y="10575"/>
                  </a:lnTo>
                  <a:lnTo>
                    <a:pt x="190" y="10816"/>
                  </a:lnTo>
                  <a:lnTo>
                    <a:pt x="104" y="11230"/>
                  </a:lnTo>
                  <a:lnTo>
                    <a:pt x="35" y="11662"/>
                  </a:lnTo>
                  <a:lnTo>
                    <a:pt x="0" y="12093"/>
                  </a:lnTo>
                  <a:lnTo>
                    <a:pt x="0" y="12524"/>
                  </a:lnTo>
                  <a:lnTo>
                    <a:pt x="35" y="12938"/>
                  </a:lnTo>
                  <a:lnTo>
                    <a:pt x="104" y="13369"/>
                  </a:lnTo>
                  <a:lnTo>
                    <a:pt x="207" y="13783"/>
                  </a:lnTo>
                  <a:lnTo>
                    <a:pt x="328" y="14197"/>
                  </a:lnTo>
                  <a:lnTo>
                    <a:pt x="448" y="14473"/>
                  </a:lnTo>
                  <a:lnTo>
                    <a:pt x="604" y="14749"/>
                  </a:lnTo>
                  <a:lnTo>
                    <a:pt x="690" y="14870"/>
                  </a:lnTo>
                  <a:lnTo>
                    <a:pt x="776" y="14991"/>
                  </a:lnTo>
                  <a:lnTo>
                    <a:pt x="880" y="15094"/>
                  </a:lnTo>
                  <a:lnTo>
                    <a:pt x="1000" y="15198"/>
                  </a:lnTo>
                  <a:lnTo>
                    <a:pt x="1173" y="15301"/>
                  </a:lnTo>
                  <a:lnTo>
                    <a:pt x="1345" y="15370"/>
                  </a:lnTo>
                  <a:lnTo>
                    <a:pt x="1535" y="15439"/>
                  </a:lnTo>
                  <a:lnTo>
                    <a:pt x="1725" y="15474"/>
                  </a:lnTo>
                  <a:lnTo>
                    <a:pt x="1915" y="15491"/>
                  </a:lnTo>
                  <a:lnTo>
                    <a:pt x="2122" y="15508"/>
                  </a:lnTo>
                  <a:lnTo>
                    <a:pt x="2518" y="15491"/>
                  </a:lnTo>
                  <a:lnTo>
                    <a:pt x="3208" y="15439"/>
                  </a:lnTo>
                  <a:lnTo>
                    <a:pt x="3898" y="15370"/>
                  </a:lnTo>
                  <a:lnTo>
                    <a:pt x="4243" y="15370"/>
                  </a:lnTo>
                  <a:lnTo>
                    <a:pt x="4588" y="15387"/>
                  </a:lnTo>
                  <a:lnTo>
                    <a:pt x="4933" y="15422"/>
                  </a:lnTo>
                  <a:lnTo>
                    <a:pt x="5278" y="15491"/>
                  </a:lnTo>
                  <a:lnTo>
                    <a:pt x="5503" y="15577"/>
                  </a:lnTo>
                  <a:lnTo>
                    <a:pt x="5710" y="15663"/>
                  </a:lnTo>
                  <a:lnTo>
                    <a:pt x="5917" y="15767"/>
                  </a:lnTo>
                  <a:lnTo>
                    <a:pt x="6124" y="15888"/>
                  </a:lnTo>
                  <a:lnTo>
                    <a:pt x="6313" y="16026"/>
                  </a:lnTo>
                  <a:lnTo>
                    <a:pt x="6503" y="16164"/>
                  </a:lnTo>
                  <a:lnTo>
                    <a:pt x="6676" y="16319"/>
                  </a:lnTo>
                  <a:lnTo>
                    <a:pt x="6848" y="16491"/>
                  </a:lnTo>
                  <a:lnTo>
                    <a:pt x="7021" y="16664"/>
                  </a:lnTo>
                  <a:lnTo>
                    <a:pt x="7176" y="16854"/>
                  </a:lnTo>
                  <a:lnTo>
                    <a:pt x="7469" y="17233"/>
                  </a:lnTo>
                  <a:lnTo>
                    <a:pt x="7728" y="17630"/>
                  </a:lnTo>
                  <a:lnTo>
                    <a:pt x="7987" y="18044"/>
                  </a:lnTo>
                  <a:lnTo>
                    <a:pt x="8452" y="18889"/>
                  </a:lnTo>
                  <a:lnTo>
                    <a:pt x="8694" y="19303"/>
                  </a:lnTo>
                  <a:lnTo>
                    <a:pt x="8935" y="19717"/>
                  </a:lnTo>
                  <a:lnTo>
                    <a:pt x="9194" y="20114"/>
                  </a:lnTo>
                  <a:lnTo>
                    <a:pt x="9487" y="20493"/>
                  </a:lnTo>
                  <a:lnTo>
                    <a:pt x="9625" y="20683"/>
                  </a:lnTo>
                  <a:lnTo>
                    <a:pt x="9798" y="20856"/>
                  </a:lnTo>
                  <a:lnTo>
                    <a:pt x="9953" y="21028"/>
                  </a:lnTo>
                  <a:lnTo>
                    <a:pt x="10126" y="21183"/>
                  </a:lnTo>
                  <a:lnTo>
                    <a:pt x="10367" y="21356"/>
                  </a:lnTo>
                  <a:lnTo>
                    <a:pt x="10609" y="21511"/>
                  </a:lnTo>
                  <a:lnTo>
                    <a:pt x="10729" y="21580"/>
                  </a:lnTo>
                  <a:lnTo>
                    <a:pt x="10867" y="21632"/>
                  </a:lnTo>
                  <a:lnTo>
                    <a:pt x="11005" y="21666"/>
                  </a:lnTo>
                  <a:lnTo>
                    <a:pt x="11143" y="21701"/>
                  </a:lnTo>
                  <a:lnTo>
                    <a:pt x="11299" y="21701"/>
                  </a:lnTo>
                  <a:lnTo>
                    <a:pt x="11454" y="21684"/>
                  </a:lnTo>
                  <a:lnTo>
                    <a:pt x="11609" y="21666"/>
                  </a:lnTo>
                  <a:lnTo>
                    <a:pt x="11764" y="21632"/>
                  </a:lnTo>
                  <a:lnTo>
                    <a:pt x="12058" y="21511"/>
                  </a:lnTo>
                  <a:lnTo>
                    <a:pt x="12351" y="21390"/>
                  </a:lnTo>
                  <a:lnTo>
                    <a:pt x="12782" y="21183"/>
                  </a:lnTo>
                  <a:lnTo>
                    <a:pt x="13196" y="20959"/>
                  </a:lnTo>
                  <a:lnTo>
                    <a:pt x="13610" y="20718"/>
                  </a:lnTo>
                  <a:lnTo>
                    <a:pt x="14007" y="20476"/>
                  </a:lnTo>
                  <a:lnTo>
                    <a:pt x="14404" y="20217"/>
                  </a:lnTo>
                  <a:lnTo>
                    <a:pt x="14783" y="19941"/>
                  </a:lnTo>
                  <a:lnTo>
                    <a:pt x="15163" y="19665"/>
                  </a:lnTo>
                  <a:lnTo>
                    <a:pt x="15542" y="19372"/>
                  </a:lnTo>
                  <a:lnTo>
                    <a:pt x="15904" y="19062"/>
                  </a:lnTo>
                  <a:lnTo>
                    <a:pt x="16249" y="18751"/>
                  </a:lnTo>
                  <a:lnTo>
                    <a:pt x="16594" y="18406"/>
                  </a:lnTo>
                  <a:lnTo>
                    <a:pt x="16922" y="18078"/>
                  </a:lnTo>
                  <a:lnTo>
                    <a:pt x="17233" y="17716"/>
                  </a:lnTo>
                  <a:lnTo>
                    <a:pt x="17543" y="17354"/>
                  </a:lnTo>
                  <a:lnTo>
                    <a:pt x="17836" y="16974"/>
                  </a:lnTo>
                  <a:lnTo>
                    <a:pt x="18112" y="16595"/>
                  </a:lnTo>
                  <a:lnTo>
                    <a:pt x="18388" y="16198"/>
                  </a:lnTo>
                  <a:lnTo>
                    <a:pt x="18647" y="15801"/>
                  </a:lnTo>
                  <a:lnTo>
                    <a:pt x="18888" y="15387"/>
                  </a:lnTo>
                  <a:lnTo>
                    <a:pt x="19113" y="14956"/>
                  </a:lnTo>
                  <a:lnTo>
                    <a:pt x="19320" y="14542"/>
                  </a:lnTo>
                  <a:lnTo>
                    <a:pt x="19509" y="14094"/>
                  </a:lnTo>
                  <a:lnTo>
                    <a:pt x="19682" y="13662"/>
                  </a:lnTo>
                  <a:lnTo>
                    <a:pt x="19837" y="13214"/>
                  </a:lnTo>
                  <a:lnTo>
                    <a:pt x="19975" y="12748"/>
                  </a:lnTo>
                  <a:lnTo>
                    <a:pt x="20096" y="12300"/>
                  </a:lnTo>
                  <a:lnTo>
                    <a:pt x="20182" y="11834"/>
                  </a:lnTo>
                  <a:lnTo>
                    <a:pt x="20268" y="11368"/>
                  </a:lnTo>
                  <a:lnTo>
                    <a:pt x="20320" y="10903"/>
                  </a:lnTo>
                  <a:lnTo>
                    <a:pt x="20372" y="10437"/>
                  </a:lnTo>
                  <a:lnTo>
                    <a:pt x="20389" y="9954"/>
                  </a:lnTo>
                  <a:lnTo>
                    <a:pt x="20389" y="9488"/>
                  </a:lnTo>
                  <a:lnTo>
                    <a:pt x="20406" y="9005"/>
                  </a:lnTo>
                  <a:lnTo>
                    <a:pt x="20458" y="8505"/>
                  </a:lnTo>
                  <a:lnTo>
                    <a:pt x="20527" y="8022"/>
                  </a:lnTo>
                  <a:lnTo>
                    <a:pt x="20596" y="7539"/>
                  </a:lnTo>
                  <a:lnTo>
                    <a:pt x="20751" y="6573"/>
                  </a:lnTo>
                  <a:lnTo>
                    <a:pt x="20820" y="6073"/>
                  </a:lnTo>
                  <a:lnTo>
                    <a:pt x="20838" y="5572"/>
                  </a:lnTo>
                  <a:lnTo>
                    <a:pt x="20855" y="5072"/>
                  </a:lnTo>
                  <a:lnTo>
                    <a:pt x="20838" y="4555"/>
                  </a:lnTo>
                  <a:lnTo>
                    <a:pt x="20786" y="4054"/>
                  </a:lnTo>
                  <a:lnTo>
                    <a:pt x="20717" y="3554"/>
                  </a:lnTo>
                  <a:lnTo>
                    <a:pt x="20596" y="3071"/>
                  </a:lnTo>
                  <a:lnTo>
                    <a:pt x="20527" y="2830"/>
                  </a:lnTo>
                  <a:lnTo>
                    <a:pt x="20441" y="2588"/>
                  </a:lnTo>
                  <a:lnTo>
                    <a:pt x="20355" y="2364"/>
                  </a:lnTo>
                  <a:lnTo>
                    <a:pt x="20234" y="2140"/>
                  </a:lnTo>
                  <a:lnTo>
                    <a:pt x="20130" y="1915"/>
                  </a:lnTo>
                  <a:lnTo>
                    <a:pt x="19992" y="1691"/>
                  </a:lnTo>
                  <a:lnTo>
                    <a:pt x="19854" y="1484"/>
                  </a:lnTo>
                  <a:lnTo>
                    <a:pt x="19699" y="1294"/>
                  </a:lnTo>
                  <a:lnTo>
                    <a:pt x="19527" y="1105"/>
                  </a:lnTo>
                  <a:lnTo>
                    <a:pt x="19337" y="915"/>
                  </a:lnTo>
                  <a:lnTo>
                    <a:pt x="19147" y="760"/>
                  </a:lnTo>
                  <a:lnTo>
                    <a:pt x="18940" y="604"/>
                  </a:lnTo>
                  <a:lnTo>
                    <a:pt x="18733" y="466"/>
                  </a:lnTo>
                  <a:lnTo>
                    <a:pt x="18509" y="346"/>
                  </a:lnTo>
                  <a:lnTo>
                    <a:pt x="18285" y="242"/>
                  </a:lnTo>
                  <a:lnTo>
                    <a:pt x="18043" y="156"/>
                  </a:lnTo>
                  <a:lnTo>
                    <a:pt x="17802" y="87"/>
                  </a:lnTo>
                  <a:lnTo>
                    <a:pt x="17560" y="35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0"/>
            <p:cNvSpPr/>
            <p:nvPr/>
          </p:nvSpPr>
          <p:spPr>
            <a:xfrm rot="-5400000">
              <a:off x="8134438" y="3552713"/>
              <a:ext cx="2806081" cy="1564589"/>
            </a:xfrm>
            <a:custGeom>
              <a:avLst/>
              <a:gdLst/>
              <a:ahLst/>
              <a:cxnLst/>
              <a:rect l="l" t="t" r="r" b="b"/>
              <a:pathLst>
                <a:path w="27566" h="15370" extrusionOk="0">
                  <a:moveTo>
                    <a:pt x="24115" y="0"/>
                  </a:moveTo>
                  <a:lnTo>
                    <a:pt x="23236" y="52"/>
                  </a:lnTo>
                  <a:lnTo>
                    <a:pt x="22339" y="104"/>
                  </a:lnTo>
                  <a:lnTo>
                    <a:pt x="21459" y="173"/>
                  </a:lnTo>
                  <a:lnTo>
                    <a:pt x="20579" y="259"/>
                  </a:lnTo>
                  <a:lnTo>
                    <a:pt x="19682" y="345"/>
                  </a:lnTo>
                  <a:lnTo>
                    <a:pt x="18803" y="466"/>
                  </a:lnTo>
                  <a:lnTo>
                    <a:pt x="17923" y="587"/>
                  </a:lnTo>
                  <a:lnTo>
                    <a:pt x="17043" y="725"/>
                  </a:lnTo>
                  <a:lnTo>
                    <a:pt x="16060" y="880"/>
                  </a:lnTo>
                  <a:lnTo>
                    <a:pt x="15059" y="1052"/>
                  </a:lnTo>
                  <a:lnTo>
                    <a:pt x="14559" y="1121"/>
                  </a:lnTo>
                  <a:lnTo>
                    <a:pt x="14059" y="1173"/>
                  </a:lnTo>
                  <a:lnTo>
                    <a:pt x="13559" y="1225"/>
                  </a:lnTo>
                  <a:lnTo>
                    <a:pt x="13058" y="1242"/>
                  </a:lnTo>
                  <a:lnTo>
                    <a:pt x="12644" y="1259"/>
                  </a:lnTo>
                  <a:lnTo>
                    <a:pt x="12248" y="1242"/>
                  </a:lnTo>
                  <a:lnTo>
                    <a:pt x="11437" y="1208"/>
                  </a:lnTo>
                  <a:lnTo>
                    <a:pt x="10643" y="1139"/>
                  </a:lnTo>
                  <a:lnTo>
                    <a:pt x="9833" y="1035"/>
                  </a:lnTo>
                  <a:lnTo>
                    <a:pt x="9039" y="914"/>
                  </a:lnTo>
                  <a:lnTo>
                    <a:pt x="8246" y="776"/>
                  </a:lnTo>
                  <a:lnTo>
                    <a:pt x="6641" y="518"/>
                  </a:lnTo>
                  <a:lnTo>
                    <a:pt x="5279" y="276"/>
                  </a:lnTo>
                  <a:lnTo>
                    <a:pt x="4485" y="156"/>
                  </a:lnTo>
                  <a:lnTo>
                    <a:pt x="4071" y="104"/>
                  </a:lnTo>
                  <a:lnTo>
                    <a:pt x="3657" y="69"/>
                  </a:lnTo>
                  <a:lnTo>
                    <a:pt x="3243" y="52"/>
                  </a:lnTo>
                  <a:lnTo>
                    <a:pt x="2846" y="69"/>
                  </a:lnTo>
                  <a:lnTo>
                    <a:pt x="2450" y="87"/>
                  </a:lnTo>
                  <a:lnTo>
                    <a:pt x="2070" y="138"/>
                  </a:lnTo>
                  <a:lnTo>
                    <a:pt x="1725" y="225"/>
                  </a:lnTo>
                  <a:lnTo>
                    <a:pt x="1553" y="276"/>
                  </a:lnTo>
                  <a:lnTo>
                    <a:pt x="1398" y="345"/>
                  </a:lnTo>
                  <a:lnTo>
                    <a:pt x="1242" y="414"/>
                  </a:lnTo>
                  <a:lnTo>
                    <a:pt x="1087" y="501"/>
                  </a:lnTo>
                  <a:lnTo>
                    <a:pt x="949" y="587"/>
                  </a:lnTo>
                  <a:lnTo>
                    <a:pt x="828" y="690"/>
                  </a:lnTo>
                  <a:lnTo>
                    <a:pt x="570" y="949"/>
                  </a:lnTo>
                  <a:lnTo>
                    <a:pt x="363" y="1190"/>
                  </a:lnTo>
                  <a:lnTo>
                    <a:pt x="276" y="1328"/>
                  </a:lnTo>
                  <a:lnTo>
                    <a:pt x="190" y="1449"/>
                  </a:lnTo>
                  <a:lnTo>
                    <a:pt x="138" y="1587"/>
                  </a:lnTo>
                  <a:lnTo>
                    <a:pt x="87" y="1708"/>
                  </a:lnTo>
                  <a:lnTo>
                    <a:pt x="52" y="1846"/>
                  </a:lnTo>
                  <a:lnTo>
                    <a:pt x="18" y="1967"/>
                  </a:lnTo>
                  <a:lnTo>
                    <a:pt x="0" y="2087"/>
                  </a:lnTo>
                  <a:lnTo>
                    <a:pt x="0" y="2225"/>
                  </a:lnTo>
                  <a:lnTo>
                    <a:pt x="18" y="2484"/>
                  </a:lnTo>
                  <a:lnTo>
                    <a:pt x="69" y="2726"/>
                  </a:lnTo>
                  <a:lnTo>
                    <a:pt x="156" y="2984"/>
                  </a:lnTo>
                  <a:lnTo>
                    <a:pt x="276" y="3243"/>
                  </a:lnTo>
                  <a:lnTo>
                    <a:pt x="432" y="3485"/>
                  </a:lnTo>
                  <a:lnTo>
                    <a:pt x="604" y="3743"/>
                  </a:lnTo>
                  <a:lnTo>
                    <a:pt x="811" y="3985"/>
                  </a:lnTo>
                  <a:lnTo>
                    <a:pt x="1035" y="4226"/>
                  </a:lnTo>
                  <a:lnTo>
                    <a:pt x="1260" y="4468"/>
                  </a:lnTo>
                  <a:lnTo>
                    <a:pt x="1518" y="4709"/>
                  </a:lnTo>
                  <a:lnTo>
                    <a:pt x="2070" y="5158"/>
                  </a:lnTo>
                  <a:lnTo>
                    <a:pt x="2639" y="5606"/>
                  </a:lnTo>
                  <a:lnTo>
                    <a:pt x="3226" y="6038"/>
                  </a:lnTo>
                  <a:lnTo>
                    <a:pt x="3795" y="6434"/>
                  </a:lnTo>
                  <a:lnTo>
                    <a:pt x="4330" y="6814"/>
                  </a:lnTo>
                  <a:lnTo>
                    <a:pt x="4796" y="7159"/>
                  </a:lnTo>
                  <a:lnTo>
                    <a:pt x="5192" y="7469"/>
                  </a:lnTo>
                  <a:lnTo>
                    <a:pt x="5365" y="7625"/>
                  </a:lnTo>
                  <a:lnTo>
                    <a:pt x="5503" y="7763"/>
                  </a:lnTo>
                  <a:lnTo>
                    <a:pt x="5710" y="8021"/>
                  </a:lnTo>
                  <a:lnTo>
                    <a:pt x="5917" y="8297"/>
                  </a:lnTo>
                  <a:lnTo>
                    <a:pt x="6072" y="8591"/>
                  </a:lnTo>
                  <a:lnTo>
                    <a:pt x="6210" y="8901"/>
                  </a:lnTo>
                  <a:lnTo>
                    <a:pt x="6331" y="9229"/>
                  </a:lnTo>
                  <a:lnTo>
                    <a:pt x="6434" y="9557"/>
                  </a:lnTo>
                  <a:lnTo>
                    <a:pt x="6503" y="9884"/>
                  </a:lnTo>
                  <a:lnTo>
                    <a:pt x="6555" y="10229"/>
                  </a:lnTo>
                  <a:lnTo>
                    <a:pt x="6590" y="10574"/>
                  </a:lnTo>
                  <a:lnTo>
                    <a:pt x="6607" y="10919"/>
                  </a:lnTo>
                  <a:lnTo>
                    <a:pt x="6607" y="11282"/>
                  </a:lnTo>
                  <a:lnTo>
                    <a:pt x="6590" y="11627"/>
                  </a:lnTo>
                  <a:lnTo>
                    <a:pt x="6555" y="11989"/>
                  </a:lnTo>
                  <a:lnTo>
                    <a:pt x="6503" y="12334"/>
                  </a:lnTo>
                  <a:lnTo>
                    <a:pt x="6452" y="12679"/>
                  </a:lnTo>
                  <a:lnTo>
                    <a:pt x="6383" y="13024"/>
                  </a:lnTo>
                  <a:lnTo>
                    <a:pt x="6279" y="13490"/>
                  </a:lnTo>
                  <a:lnTo>
                    <a:pt x="6245" y="13731"/>
                  </a:lnTo>
                  <a:lnTo>
                    <a:pt x="6227" y="13973"/>
                  </a:lnTo>
                  <a:lnTo>
                    <a:pt x="6227" y="14197"/>
                  </a:lnTo>
                  <a:lnTo>
                    <a:pt x="6262" y="14421"/>
                  </a:lnTo>
                  <a:lnTo>
                    <a:pt x="6331" y="14645"/>
                  </a:lnTo>
                  <a:lnTo>
                    <a:pt x="6383" y="14749"/>
                  </a:lnTo>
                  <a:lnTo>
                    <a:pt x="6434" y="14835"/>
                  </a:lnTo>
                  <a:lnTo>
                    <a:pt x="6538" y="14956"/>
                  </a:lnTo>
                  <a:lnTo>
                    <a:pt x="6641" y="15059"/>
                  </a:lnTo>
                  <a:lnTo>
                    <a:pt x="6745" y="15146"/>
                  </a:lnTo>
                  <a:lnTo>
                    <a:pt x="6883" y="15215"/>
                  </a:lnTo>
                  <a:lnTo>
                    <a:pt x="7004" y="15284"/>
                  </a:lnTo>
                  <a:lnTo>
                    <a:pt x="7159" y="15318"/>
                  </a:lnTo>
                  <a:lnTo>
                    <a:pt x="7297" y="15353"/>
                  </a:lnTo>
                  <a:lnTo>
                    <a:pt x="7452" y="15370"/>
                  </a:lnTo>
                  <a:lnTo>
                    <a:pt x="7763" y="15370"/>
                  </a:lnTo>
                  <a:lnTo>
                    <a:pt x="7918" y="15335"/>
                  </a:lnTo>
                  <a:lnTo>
                    <a:pt x="8073" y="15318"/>
                  </a:lnTo>
                  <a:lnTo>
                    <a:pt x="8384" y="15232"/>
                  </a:lnTo>
                  <a:lnTo>
                    <a:pt x="8677" y="15094"/>
                  </a:lnTo>
                  <a:lnTo>
                    <a:pt x="8936" y="14956"/>
                  </a:lnTo>
                  <a:lnTo>
                    <a:pt x="9194" y="14783"/>
                  </a:lnTo>
                  <a:lnTo>
                    <a:pt x="9712" y="14438"/>
                  </a:lnTo>
                  <a:lnTo>
                    <a:pt x="9971" y="14266"/>
                  </a:lnTo>
                  <a:lnTo>
                    <a:pt x="10229" y="14128"/>
                  </a:lnTo>
                  <a:lnTo>
                    <a:pt x="10505" y="13990"/>
                  </a:lnTo>
                  <a:lnTo>
                    <a:pt x="10799" y="13886"/>
                  </a:lnTo>
                  <a:lnTo>
                    <a:pt x="11075" y="13817"/>
                  </a:lnTo>
                  <a:lnTo>
                    <a:pt x="11333" y="13766"/>
                  </a:lnTo>
                  <a:lnTo>
                    <a:pt x="11609" y="13748"/>
                  </a:lnTo>
                  <a:lnTo>
                    <a:pt x="11885" y="13766"/>
                  </a:lnTo>
                  <a:lnTo>
                    <a:pt x="12161" y="13800"/>
                  </a:lnTo>
                  <a:lnTo>
                    <a:pt x="12437" y="13852"/>
                  </a:lnTo>
                  <a:lnTo>
                    <a:pt x="12713" y="13921"/>
                  </a:lnTo>
                  <a:lnTo>
                    <a:pt x="12989" y="14007"/>
                  </a:lnTo>
                  <a:lnTo>
                    <a:pt x="13541" y="14197"/>
                  </a:lnTo>
                  <a:lnTo>
                    <a:pt x="14076" y="14404"/>
                  </a:lnTo>
                  <a:lnTo>
                    <a:pt x="14628" y="14628"/>
                  </a:lnTo>
                  <a:lnTo>
                    <a:pt x="15163" y="14818"/>
                  </a:lnTo>
                  <a:lnTo>
                    <a:pt x="15577" y="14956"/>
                  </a:lnTo>
                  <a:lnTo>
                    <a:pt x="15801" y="14990"/>
                  </a:lnTo>
                  <a:lnTo>
                    <a:pt x="16008" y="15042"/>
                  </a:lnTo>
                  <a:lnTo>
                    <a:pt x="16215" y="15059"/>
                  </a:lnTo>
                  <a:lnTo>
                    <a:pt x="16439" y="15059"/>
                  </a:lnTo>
                  <a:lnTo>
                    <a:pt x="16646" y="15042"/>
                  </a:lnTo>
                  <a:lnTo>
                    <a:pt x="16853" y="15025"/>
                  </a:lnTo>
                  <a:lnTo>
                    <a:pt x="17078" y="14956"/>
                  </a:lnTo>
                  <a:lnTo>
                    <a:pt x="17267" y="14887"/>
                  </a:lnTo>
                  <a:lnTo>
                    <a:pt x="17457" y="14783"/>
                  </a:lnTo>
                  <a:lnTo>
                    <a:pt x="17630" y="14645"/>
                  </a:lnTo>
                  <a:lnTo>
                    <a:pt x="17785" y="14490"/>
                  </a:lnTo>
                  <a:lnTo>
                    <a:pt x="17923" y="14335"/>
                  </a:lnTo>
                  <a:lnTo>
                    <a:pt x="18026" y="14145"/>
                  </a:lnTo>
                  <a:lnTo>
                    <a:pt x="18095" y="13938"/>
                  </a:lnTo>
                  <a:lnTo>
                    <a:pt x="18113" y="13731"/>
                  </a:lnTo>
                  <a:lnTo>
                    <a:pt x="18130" y="13507"/>
                  </a:lnTo>
                  <a:lnTo>
                    <a:pt x="18113" y="13076"/>
                  </a:lnTo>
                  <a:lnTo>
                    <a:pt x="18130" y="12851"/>
                  </a:lnTo>
                  <a:lnTo>
                    <a:pt x="18164" y="12662"/>
                  </a:lnTo>
                  <a:lnTo>
                    <a:pt x="18182" y="12558"/>
                  </a:lnTo>
                  <a:lnTo>
                    <a:pt x="18216" y="12472"/>
                  </a:lnTo>
                  <a:lnTo>
                    <a:pt x="18268" y="12386"/>
                  </a:lnTo>
                  <a:lnTo>
                    <a:pt x="18337" y="12299"/>
                  </a:lnTo>
                  <a:lnTo>
                    <a:pt x="18406" y="12230"/>
                  </a:lnTo>
                  <a:lnTo>
                    <a:pt x="18475" y="12179"/>
                  </a:lnTo>
                  <a:lnTo>
                    <a:pt x="18630" y="12075"/>
                  </a:lnTo>
                  <a:lnTo>
                    <a:pt x="18803" y="12006"/>
                  </a:lnTo>
                  <a:lnTo>
                    <a:pt x="18975" y="11954"/>
                  </a:lnTo>
                  <a:lnTo>
                    <a:pt x="19389" y="11868"/>
                  </a:lnTo>
                  <a:lnTo>
                    <a:pt x="19820" y="11782"/>
                  </a:lnTo>
                  <a:lnTo>
                    <a:pt x="20251" y="11747"/>
                  </a:lnTo>
                  <a:lnTo>
                    <a:pt x="20683" y="11713"/>
                  </a:lnTo>
                  <a:lnTo>
                    <a:pt x="21562" y="11678"/>
                  </a:lnTo>
                  <a:lnTo>
                    <a:pt x="22442" y="11644"/>
                  </a:lnTo>
                  <a:lnTo>
                    <a:pt x="22873" y="11609"/>
                  </a:lnTo>
                  <a:lnTo>
                    <a:pt x="23287" y="11575"/>
                  </a:lnTo>
                  <a:lnTo>
                    <a:pt x="23719" y="11506"/>
                  </a:lnTo>
                  <a:lnTo>
                    <a:pt x="24115" y="11420"/>
                  </a:lnTo>
                  <a:lnTo>
                    <a:pt x="24512" y="11316"/>
                  </a:lnTo>
                  <a:lnTo>
                    <a:pt x="24892" y="11161"/>
                  </a:lnTo>
                  <a:lnTo>
                    <a:pt x="25081" y="11075"/>
                  </a:lnTo>
                  <a:lnTo>
                    <a:pt x="25271" y="10971"/>
                  </a:lnTo>
                  <a:lnTo>
                    <a:pt x="25444" y="10868"/>
                  </a:lnTo>
                  <a:lnTo>
                    <a:pt x="25616" y="10747"/>
                  </a:lnTo>
                  <a:lnTo>
                    <a:pt x="25771" y="10626"/>
                  </a:lnTo>
                  <a:lnTo>
                    <a:pt x="25909" y="10505"/>
                  </a:lnTo>
                  <a:lnTo>
                    <a:pt x="26185" y="10229"/>
                  </a:lnTo>
                  <a:lnTo>
                    <a:pt x="26410" y="9936"/>
                  </a:lnTo>
                  <a:lnTo>
                    <a:pt x="26617" y="9626"/>
                  </a:lnTo>
                  <a:lnTo>
                    <a:pt x="26789" y="9298"/>
                  </a:lnTo>
                  <a:lnTo>
                    <a:pt x="26944" y="8936"/>
                  </a:lnTo>
                  <a:lnTo>
                    <a:pt x="27082" y="8573"/>
                  </a:lnTo>
                  <a:lnTo>
                    <a:pt x="27186" y="8211"/>
                  </a:lnTo>
                  <a:lnTo>
                    <a:pt x="27272" y="7814"/>
                  </a:lnTo>
                  <a:lnTo>
                    <a:pt x="27341" y="7435"/>
                  </a:lnTo>
                  <a:lnTo>
                    <a:pt x="27393" y="7038"/>
                  </a:lnTo>
                  <a:lnTo>
                    <a:pt x="27445" y="6624"/>
                  </a:lnTo>
                  <a:lnTo>
                    <a:pt x="27496" y="5831"/>
                  </a:lnTo>
                  <a:lnTo>
                    <a:pt x="27514" y="5037"/>
                  </a:lnTo>
                  <a:lnTo>
                    <a:pt x="27565" y="2864"/>
                  </a:lnTo>
                  <a:lnTo>
                    <a:pt x="27565" y="2398"/>
                  </a:lnTo>
                  <a:lnTo>
                    <a:pt x="27565" y="2156"/>
                  </a:lnTo>
                  <a:lnTo>
                    <a:pt x="27531" y="1932"/>
                  </a:lnTo>
                  <a:lnTo>
                    <a:pt x="27496" y="1691"/>
                  </a:lnTo>
                  <a:lnTo>
                    <a:pt x="27445" y="1466"/>
                  </a:lnTo>
                  <a:lnTo>
                    <a:pt x="27358" y="1259"/>
                  </a:lnTo>
                  <a:lnTo>
                    <a:pt x="27255" y="1052"/>
                  </a:lnTo>
                  <a:lnTo>
                    <a:pt x="27134" y="880"/>
                  </a:lnTo>
                  <a:lnTo>
                    <a:pt x="26996" y="725"/>
                  </a:lnTo>
                  <a:lnTo>
                    <a:pt x="26841" y="587"/>
                  </a:lnTo>
                  <a:lnTo>
                    <a:pt x="26686" y="466"/>
                  </a:lnTo>
                  <a:lnTo>
                    <a:pt x="26496" y="363"/>
                  </a:lnTo>
                  <a:lnTo>
                    <a:pt x="26306" y="276"/>
                  </a:lnTo>
                  <a:lnTo>
                    <a:pt x="26116" y="190"/>
                  </a:lnTo>
                  <a:lnTo>
                    <a:pt x="25892" y="138"/>
                  </a:lnTo>
                  <a:lnTo>
                    <a:pt x="25685" y="87"/>
                  </a:lnTo>
                  <a:lnTo>
                    <a:pt x="25461" y="52"/>
                  </a:lnTo>
                  <a:lnTo>
                    <a:pt x="25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4" name="Google Shape;3214;p30"/>
          <p:cNvGrpSpPr/>
          <p:nvPr/>
        </p:nvGrpSpPr>
        <p:grpSpPr>
          <a:xfrm rot="10800000">
            <a:off x="8526781" y="-150727"/>
            <a:ext cx="1151763" cy="1492081"/>
            <a:chOff x="-2266175" y="1520200"/>
            <a:chExt cx="1832851" cy="2374413"/>
          </a:xfrm>
        </p:grpSpPr>
        <p:sp>
          <p:nvSpPr>
            <p:cNvPr id="3215" name="Google Shape;3215;p30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0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0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0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0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0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0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0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0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0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0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0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0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0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0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0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0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0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0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0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0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0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0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0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9" name="Google Shape;3239;p30"/>
          <p:cNvGrpSpPr/>
          <p:nvPr/>
        </p:nvGrpSpPr>
        <p:grpSpPr>
          <a:xfrm flipH="1">
            <a:off x="-878936" y="645995"/>
            <a:ext cx="1668347" cy="1213629"/>
            <a:chOff x="2960175" y="-1778635"/>
            <a:chExt cx="1681293" cy="1222923"/>
          </a:xfrm>
        </p:grpSpPr>
        <p:sp>
          <p:nvSpPr>
            <p:cNvPr id="3240" name="Google Shape;3240;p30"/>
            <p:cNvSpPr/>
            <p:nvPr/>
          </p:nvSpPr>
          <p:spPr>
            <a:xfrm>
              <a:off x="3055978" y="-1718783"/>
              <a:ext cx="1585490" cy="1163071"/>
            </a:xfrm>
            <a:custGeom>
              <a:avLst/>
              <a:gdLst/>
              <a:ahLst/>
              <a:cxnLst/>
              <a:rect l="l" t="t" r="r" b="b"/>
              <a:pathLst>
                <a:path w="16207" h="11889" extrusionOk="0">
                  <a:moveTo>
                    <a:pt x="0" y="1"/>
                  </a:moveTo>
                  <a:lnTo>
                    <a:pt x="114" y="273"/>
                  </a:lnTo>
                  <a:lnTo>
                    <a:pt x="250" y="535"/>
                  </a:lnTo>
                  <a:lnTo>
                    <a:pt x="409" y="796"/>
                  </a:lnTo>
                  <a:lnTo>
                    <a:pt x="591" y="1046"/>
                  </a:lnTo>
                  <a:lnTo>
                    <a:pt x="807" y="1296"/>
                  </a:lnTo>
                  <a:lnTo>
                    <a:pt x="1046" y="1546"/>
                  </a:lnTo>
                  <a:lnTo>
                    <a:pt x="1330" y="1796"/>
                  </a:lnTo>
                  <a:lnTo>
                    <a:pt x="1648" y="2046"/>
                  </a:lnTo>
                  <a:lnTo>
                    <a:pt x="2012" y="2296"/>
                  </a:lnTo>
                  <a:lnTo>
                    <a:pt x="2421" y="2546"/>
                  </a:lnTo>
                  <a:lnTo>
                    <a:pt x="2887" y="2808"/>
                  </a:lnTo>
                  <a:lnTo>
                    <a:pt x="3398" y="3069"/>
                  </a:lnTo>
                  <a:lnTo>
                    <a:pt x="3967" y="3353"/>
                  </a:lnTo>
                  <a:lnTo>
                    <a:pt x="4603" y="3626"/>
                  </a:lnTo>
                  <a:lnTo>
                    <a:pt x="5296" y="3922"/>
                  </a:lnTo>
                  <a:lnTo>
                    <a:pt x="6069" y="4228"/>
                  </a:lnTo>
                  <a:lnTo>
                    <a:pt x="5921" y="4274"/>
                  </a:lnTo>
                  <a:lnTo>
                    <a:pt x="5751" y="4319"/>
                  </a:lnTo>
                  <a:lnTo>
                    <a:pt x="5580" y="4353"/>
                  </a:lnTo>
                  <a:lnTo>
                    <a:pt x="5410" y="4376"/>
                  </a:lnTo>
                  <a:lnTo>
                    <a:pt x="5217" y="4399"/>
                  </a:lnTo>
                  <a:lnTo>
                    <a:pt x="5023" y="4422"/>
                  </a:lnTo>
                  <a:lnTo>
                    <a:pt x="4603" y="4422"/>
                  </a:lnTo>
                  <a:lnTo>
                    <a:pt x="4171" y="4410"/>
                  </a:lnTo>
                  <a:lnTo>
                    <a:pt x="3728" y="4388"/>
                  </a:lnTo>
                  <a:lnTo>
                    <a:pt x="3273" y="4342"/>
                  </a:lnTo>
                  <a:lnTo>
                    <a:pt x="2819" y="4274"/>
                  </a:lnTo>
                  <a:lnTo>
                    <a:pt x="2364" y="4206"/>
                  </a:lnTo>
                  <a:lnTo>
                    <a:pt x="1932" y="4126"/>
                  </a:lnTo>
                  <a:lnTo>
                    <a:pt x="1523" y="4047"/>
                  </a:lnTo>
                  <a:lnTo>
                    <a:pt x="1137" y="3956"/>
                  </a:lnTo>
                  <a:lnTo>
                    <a:pt x="784" y="3876"/>
                  </a:lnTo>
                  <a:lnTo>
                    <a:pt x="466" y="3797"/>
                  </a:lnTo>
                  <a:lnTo>
                    <a:pt x="205" y="3717"/>
                  </a:lnTo>
                  <a:lnTo>
                    <a:pt x="0" y="3649"/>
                  </a:lnTo>
                  <a:lnTo>
                    <a:pt x="0" y="3649"/>
                  </a:lnTo>
                  <a:lnTo>
                    <a:pt x="125" y="3751"/>
                  </a:lnTo>
                  <a:lnTo>
                    <a:pt x="296" y="3865"/>
                  </a:lnTo>
                  <a:lnTo>
                    <a:pt x="512" y="3978"/>
                  </a:lnTo>
                  <a:lnTo>
                    <a:pt x="773" y="4092"/>
                  </a:lnTo>
                  <a:lnTo>
                    <a:pt x="1068" y="4206"/>
                  </a:lnTo>
                  <a:lnTo>
                    <a:pt x="1421" y="4319"/>
                  </a:lnTo>
                  <a:lnTo>
                    <a:pt x="1796" y="4422"/>
                  </a:lnTo>
                  <a:lnTo>
                    <a:pt x="2216" y="4513"/>
                  </a:lnTo>
                  <a:lnTo>
                    <a:pt x="2682" y="4604"/>
                  </a:lnTo>
                  <a:lnTo>
                    <a:pt x="3182" y="4660"/>
                  </a:lnTo>
                  <a:lnTo>
                    <a:pt x="3716" y="4717"/>
                  </a:lnTo>
                  <a:lnTo>
                    <a:pt x="4285" y="4740"/>
                  </a:lnTo>
                  <a:lnTo>
                    <a:pt x="4887" y="4751"/>
                  </a:lnTo>
                  <a:lnTo>
                    <a:pt x="5535" y="4729"/>
                  </a:lnTo>
                  <a:lnTo>
                    <a:pt x="5864" y="4706"/>
                  </a:lnTo>
                  <a:lnTo>
                    <a:pt x="6205" y="4672"/>
                  </a:lnTo>
                  <a:lnTo>
                    <a:pt x="6558" y="4638"/>
                  </a:lnTo>
                  <a:lnTo>
                    <a:pt x="6910" y="4592"/>
                  </a:lnTo>
                  <a:lnTo>
                    <a:pt x="7467" y="4774"/>
                  </a:lnTo>
                  <a:lnTo>
                    <a:pt x="7990" y="4944"/>
                  </a:lnTo>
                  <a:lnTo>
                    <a:pt x="9013" y="5263"/>
                  </a:lnTo>
                  <a:lnTo>
                    <a:pt x="9956" y="5570"/>
                  </a:lnTo>
                  <a:lnTo>
                    <a:pt x="10399" y="5729"/>
                  </a:lnTo>
                  <a:lnTo>
                    <a:pt x="10831" y="5888"/>
                  </a:lnTo>
                  <a:lnTo>
                    <a:pt x="11229" y="6058"/>
                  </a:lnTo>
                  <a:lnTo>
                    <a:pt x="11615" y="6240"/>
                  </a:lnTo>
                  <a:lnTo>
                    <a:pt x="11979" y="6433"/>
                  </a:lnTo>
                  <a:lnTo>
                    <a:pt x="12161" y="6536"/>
                  </a:lnTo>
                  <a:lnTo>
                    <a:pt x="12320" y="6649"/>
                  </a:lnTo>
                  <a:lnTo>
                    <a:pt x="12490" y="6763"/>
                  </a:lnTo>
                  <a:lnTo>
                    <a:pt x="12649" y="6877"/>
                  </a:lnTo>
                  <a:lnTo>
                    <a:pt x="12797" y="7002"/>
                  </a:lnTo>
                  <a:lnTo>
                    <a:pt x="12945" y="7127"/>
                  </a:lnTo>
                  <a:lnTo>
                    <a:pt x="13081" y="7263"/>
                  </a:lnTo>
                  <a:lnTo>
                    <a:pt x="13218" y="7411"/>
                  </a:lnTo>
                  <a:lnTo>
                    <a:pt x="13343" y="7558"/>
                  </a:lnTo>
                  <a:lnTo>
                    <a:pt x="13468" y="7718"/>
                  </a:lnTo>
                  <a:lnTo>
                    <a:pt x="13695" y="8047"/>
                  </a:lnTo>
                  <a:lnTo>
                    <a:pt x="13911" y="8388"/>
                  </a:lnTo>
                  <a:lnTo>
                    <a:pt x="14127" y="8740"/>
                  </a:lnTo>
                  <a:lnTo>
                    <a:pt x="14320" y="9093"/>
                  </a:lnTo>
                  <a:lnTo>
                    <a:pt x="14502" y="9445"/>
                  </a:lnTo>
                  <a:lnTo>
                    <a:pt x="14684" y="9797"/>
                  </a:lnTo>
                  <a:lnTo>
                    <a:pt x="14832" y="10127"/>
                  </a:lnTo>
                  <a:lnTo>
                    <a:pt x="14979" y="10457"/>
                  </a:lnTo>
                  <a:lnTo>
                    <a:pt x="15218" y="11025"/>
                  </a:lnTo>
                  <a:lnTo>
                    <a:pt x="15400" y="11479"/>
                  </a:lnTo>
                  <a:lnTo>
                    <a:pt x="15548" y="11889"/>
                  </a:lnTo>
                  <a:lnTo>
                    <a:pt x="16207" y="11082"/>
                  </a:lnTo>
                  <a:lnTo>
                    <a:pt x="16161" y="10900"/>
                  </a:lnTo>
                  <a:lnTo>
                    <a:pt x="16093" y="10684"/>
                  </a:lnTo>
                  <a:lnTo>
                    <a:pt x="15991" y="10400"/>
                  </a:lnTo>
                  <a:lnTo>
                    <a:pt x="15854" y="10070"/>
                  </a:lnTo>
                  <a:lnTo>
                    <a:pt x="15684" y="9684"/>
                  </a:lnTo>
                  <a:lnTo>
                    <a:pt x="15457" y="9252"/>
                  </a:lnTo>
                  <a:lnTo>
                    <a:pt x="15332" y="9025"/>
                  </a:lnTo>
                  <a:lnTo>
                    <a:pt x="15195" y="8797"/>
                  </a:lnTo>
                  <a:lnTo>
                    <a:pt x="15047" y="8559"/>
                  </a:lnTo>
                  <a:lnTo>
                    <a:pt x="14888" y="8320"/>
                  </a:lnTo>
                  <a:lnTo>
                    <a:pt x="14718" y="8081"/>
                  </a:lnTo>
                  <a:lnTo>
                    <a:pt x="14525" y="7843"/>
                  </a:lnTo>
                  <a:lnTo>
                    <a:pt x="14320" y="7604"/>
                  </a:lnTo>
                  <a:lnTo>
                    <a:pt x="14104" y="7354"/>
                  </a:lnTo>
                  <a:lnTo>
                    <a:pt x="13877" y="7127"/>
                  </a:lnTo>
                  <a:lnTo>
                    <a:pt x="13627" y="6888"/>
                  </a:lnTo>
                  <a:lnTo>
                    <a:pt x="13365" y="6661"/>
                  </a:lnTo>
                  <a:lnTo>
                    <a:pt x="13081" y="6433"/>
                  </a:lnTo>
                  <a:lnTo>
                    <a:pt x="12797" y="6217"/>
                  </a:lnTo>
                  <a:lnTo>
                    <a:pt x="12479" y="6013"/>
                  </a:lnTo>
                  <a:lnTo>
                    <a:pt x="12149" y="5820"/>
                  </a:lnTo>
                  <a:lnTo>
                    <a:pt x="11808" y="5638"/>
                  </a:lnTo>
                  <a:lnTo>
                    <a:pt x="11445" y="5467"/>
                  </a:lnTo>
                  <a:lnTo>
                    <a:pt x="11058" y="5308"/>
                  </a:lnTo>
                  <a:lnTo>
                    <a:pt x="10274" y="5013"/>
                  </a:lnTo>
                  <a:lnTo>
                    <a:pt x="9490" y="4740"/>
                  </a:lnTo>
                  <a:lnTo>
                    <a:pt x="8706" y="4490"/>
                  </a:lnTo>
                  <a:lnTo>
                    <a:pt x="7910" y="4240"/>
                  </a:lnTo>
                  <a:lnTo>
                    <a:pt x="7137" y="4001"/>
                  </a:lnTo>
                  <a:lnTo>
                    <a:pt x="6365" y="3751"/>
                  </a:lnTo>
                  <a:lnTo>
                    <a:pt x="5614" y="3501"/>
                  </a:lnTo>
                  <a:lnTo>
                    <a:pt x="4876" y="3228"/>
                  </a:lnTo>
                  <a:lnTo>
                    <a:pt x="4512" y="3092"/>
                  </a:lnTo>
                  <a:lnTo>
                    <a:pt x="4160" y="2944"/>
                  </a:lnTo>
                  <a:lnTo>
                    <a:pt x="3807" y="2796"/>
                  </a:lnTo>
                  <a:lnTo>
                    <a:pt x="3466" y="2637"/>
                  </a:lnTo>
                  <a:lnTo>
                    <a:pt x="3125" y="2478"/>
                  </a:lnTo>
                  <a:lnTo>
                    <a:pt x="2796" y="2308"/>
                  </a:lnTo>
                  <a:lnTo>
                    <a:pt x="2478" y="2126"/>
                  </a:lnTo>
                  <a:lnTo>
                    <a:pt x="2171" y="1933"/>
                  </a:lnTo>
                  <a:lnTo>
                    <a:pt x="1864" y="1740"/>
                  </a:lnTo>
                  <a:lnTo>
                    <a:pt x="1568" y="1524"/>
                  </a:lnTo>
                  <a:lnTo>
                    <a:pt x="1273" y="1308"/>
                  </a:lnTo>
                  <a:lnTo>
                    <a:pt x="1000" y="1069"/>
                  </a:lnTo>
                  <a:lnTo>
                    <a:pt x="739" y="830"/>
                  </a:lnTo>
                  <a:lnTo>
                    <a:pt x="477" y="569"/>
                  </a:lnTo>
                  <a:lnTo>
                    <a:pt x="239" y="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1" name="Google Shape;3241;p30"/>
            <p:cNvGrpSpPr/>
            <p:nvPr/>
          </p:nvGrpSpPr>
          <p:grpSpPr>
            <a:xfrm>
              <a:off x="2994275" y="-1449035"/>
              <a:ext cx="206904" cy="209154"/>
              <a:chOff x="2762400" y="-1633185"/>
              <a:chExt cx="206904" cy="209154"/>
            </a:xfrm>
          </p:grpSpPr>
          <p:sp>
            <p:nvSpPr>
              <p:cNvPr id="3242" name="Google Shape;3242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0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53" name="Google Shape;3253;p30"/>
            <p:cNvGrpSpPr/>
            <p:nvPr/>
          </p:nvGrpSpPr>
          <p:grpSpPr>
            <a:xfrm>
              <a:off x="2960175" y="-1778635"/>
              <a:ext cx="206904" cy="209154"/>
              <a:chOff x="2762400" y="-1633185"/>
              <a:chExt cx="206904" cy="209154"/>
            </a:xfrm>
          </p:grpSpPr>
          <p:sp>
            <p:nvSpPr>
              <p:cNvPr id="3254" name="Google Shape;3254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0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5" name="Google Shape;3265;p30"/>
            <p:cNvGrpSpPr/>
            <p:nvPr/>
          </p:nvGrpSpPr>
          <p:grpSpPr>
            <a:xfrm>
              <a:off x="3257975" y="-1578610"/>
              <a:ext cx="206904" cy="209154"/>
              <a:chOff x="2762400" y="-1633185"/>
              <a:chExt cx="206904" cy="209154"/>
            </a:xfrm>
          </p:grpSpPr>
          <p:sp>
            <p:nvSpPr>
              <p:cNvPr id="3266" name="Google Shape;3266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0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7" name="Google Shape;3277;p30"/>
            <p:cNvGrpSpPr/>
            <p:nvPr/>
          </p:nvGrpSpPr>
          <p:grpSpPr>
            <a:xfrm>
              <a:off x="3605775" y="-1449035"/>
              <a:ext cx="206904" cy="209154"/>
              <a:chOff x="2762400" y="-1633185"/>
              <a:chExt cx="206904" cy="209154"/>
            </a:xfrm>
          </p:grpSpPr>
          <p:sp>
            <p:nvSpPr>
              <p:cNvPr id="3278" name="Google Shape;3278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0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9" name="Google Shape;3289;p30"/>
            <p:cNvGrpSpPr/>
            <p:nvPr/>
          </p:nvGrpSpPr>
          <p:grpSpPr>
            <a:xfrm>
              <a:off x="3337550" y="-1355810"/>
              <a:ext cx="206904" cy="209154"/>
              <a:chOff x="2762400" y="-1633185"/>
              <a:chExt cx="206904" cy="209154"/>
            </a:xfrm>
          </p:grpSpPr>
          <p:sp>
            <p:nvSpPr>
              <p:cNvPr id="3290" name="Google Shape;3290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0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1" name="Google Shape;3301;p30"/>
            <p:cNvGrpSpPr/>
            <p:nvPr/>
          </p:nvGrpSpPr>
          <p:grpSpPr>
            <a:xfrm>
              <a:off x="3944500" y="-1328535"/>
              <a:ext cx="206904" cy="209154"/>
              <a:chOff x="2762400" y="-1633185"/>
              <a:chExt cx="206904" cy="209154"/>
            </a:xfrm>
          </p:grpSpPr>
          <p:sp>
            <p:nvSpPr>
              <p:cNvPr id="3302" name="Google Shape;3302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0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3" name="Google Shape;3313;p30"/>
            <p:cNvGrpSpPr/>
            <p:nvPr/>
          </p:nvGrpSpPr>
          <p:grpSpPr>
            <a:xfrm>
              <a:off x="4253675" y="-1128485"/>
              <a:ext cx="206904" cy="209154"/>
              <a:chOff x="2762400" y="-1633185"/>
              <a:chExt cx="206904" cy="209154"/>
            </a:xfrm>
          </p:grpSpPr>
          <p:sp>
            <p:nvSpPr>
              <p:cNvPr id="3314" name="Google Shape;3314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0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5" name="Google Shape;3325;p30"/>
            <p:cNvGrpSpPr/>
            <p:nvPr/>
          </p:nvGrpSpPr>
          <p:grpSpPr>
            <a:xfrm>
              <a:off x="4424175" y="-905710"/>
              <a:ext cx="206904" cy="209154"/>
              <a:chOff x="2762400" y="-1633185"/>
              <a:chExt cx="206904" cy="209154"/>
            </a:xfrm>
          </p:grpSpPr>
          <p:sp>
            <p:nvSpPr>
              <p:cNvPr id="3326" name="Google Shape;3326;p30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0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0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0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0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0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0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0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0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0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0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8" name="Google Shape;333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9" name="Google Shape;3339;p31"/>
          <p:cNvGrpSpPr/>
          <p:nvPr/>
        </p:nvGrpSpPr>
        <p:grpSpPr>
          <a:xfrm>
            <a:off x="-917116" y="-148233"/>
            <a:ext cx="11099414" cy="6131781"/>
            <a:chOff x="-917116" y="-148233"/>
            <a:chExt cx="11099414" cy="6131781"/>
          </a:xfrm>
        </p:grpSpPr>
        <p:sp>
          <p:nvSpPr>
            <p:cNvPr id="3340" name="Google Shape;3340;p31"/>
            <p:cNvSpPr/>
            <p:nvPr/>
          </p:nvSpPr>
          <p:spPr>
            <a:xfrm rot="-5400000">
              <a:off x="-1537862" y="3798213"/>
              <a:ext cx="2806081" cy="1564589"/>
            </a:xfrm>
            <a:custGeom>
              <a:avLst/>
              <a:gdLst/>
              <a:ahLst/>
              <a:cxnLst/>
              <a:rect l="l" t="t" r="r" b="b"/>
              <a:pathLst>
                <a:path w="27566" h="15370" extrusionOk="0">
                  <a:moveTo>
                    <a:pt x="24115" y="0"/>
                  </a:moveTo>
                  <a:lnTo>
                    <a:pt x="23236" y="52"/>
                  </a:lnTo>
                  <a:lnTo>
                    <a:pt x="22339" y="104"/>
                  </a:lnTo>
                  <a:lnTo>
                    <a:pt x="21459" y="173"/>
                  </a:lnTo>
                  <a:lnTo>
                    <a:pt x="20579" y="259"/>
                  </a:lnTo>
                  <a:lnTo>
                    <a:pt x="19682" y="345"/>
                  </a:lnTo>
                  <a:lnTo>
                    <a:pt x="18803" y="466"/>
                  </a:lnTo>
                  <a:lnTo>
                    <a:pt x="17923" y="587"/>
                  </a:lnTo>
                  <a:lnTo>
                    <a:pt x="17043" y="725"/>
                  </a:lnTo>
                  <a:lnTo>
                    <a:pt x="16060" y="880"/>
                  </a:lnTo>
                  <a:lnTo>
                    <a:pt x="15059" y="1052"/>
                  </a:lnTo>
                  <a:lnTo>
                    <a:pt x="14559" y="1121"/>
                  </a:lnTo>
                  <a:lnTo>
                    <a:pt x="14059" y="1173"/>
                  </a:lnTo>
                  <a:lnTo>
                    <a:pt x="13559" y="1225"/>
                  </a:lnTo>
                  <a:lnTo>
                    <a:pt x="13058" y="1242"/>
                  </a:lnTo>
                  <a:lnTo>
                    <a:pt x="12644" y="1259"/>
                  </a:lnTo>
                  <a:lnTo>
                    <a:pt x="12248" y="1242"/>
                  </a:lnTo>
                  <a:lnTo>
                    <a:pt x="11437" y="1208"/>
                  </a:lnTo>
                  <a:lnTo>
                    <a:pt x="10643" y="1139"/>
                  </a:lnTo>
                  <a:lnTo>
                    <a:pt x="9833" y="1035"/>
                  </a:lnTo>
                  <a:lnTo>
                    <a:pt x="9039" y="914"/>
                  </a:lnTo>
                  <a:lnTo>
                    <a:pt x="8246" y="776"/>
                  </a:lnTo>
                  <a:lnTo>
                    <a:pt x="6641" y="518"/>
                  </a:lnTo>
                  <a:lnTo>
                    <a:pt x="5279" y="276"/>
                  </a:lnTo>
                  <a:lnTo>
                    <a:pt x="4485" y="156"/>
                  </a:lnTo>
                  <a:lnTo>
                    <a:pt x="4071" y="104"/>
                  </a:lnTo>
                  <a:lnTo>
                    <a:pt x="3657" y="69"/>
                  </a:lnTo>
                  <a:lnTo>
                    <a:pt x="3243" y="52"/>
                  </a:lnTo>
                  <a:lnTo>
                    <a:pt x="2846" y="69"/>
                  </a:lnTo>
                  <a:lnTo>
                    <a:pt x="2450" y="87"/>
                  </a:lnTo>
                  <a:lnTo>
                    <a:pt x="2070" y="138"/>
                  </a:lnTo>
                  <a:lnTo>
                    <a:pt x="1725" y="225"/>
                  </a:lnTo>
                  <a:lnTo>
                    <a:pt x="1553" y="276"/>
                  </a:lnTo>
                  <a:lnTo>
                    <a:pt x="1398" y="345"/>
                  </a:lnTo>
                  <a:lnTo>
                    <a:pt x="1242" y="414"/>
                  </a:lnTo>
                  <a:lnTo>
                    <a:pt x="1087" y="501"/>
                  </a:lnTo>
                  <a:lnTo>
                    <a:pt x="949" y="587"/>
                  </a:lnTo>
                  <a:lnTo>
                    <a:pt x="828" y="690"/>
                  </a:lnTo>
                  <a:lnTo>
                    <a:pt x="570" y="949"/>
                  </a:lnTo>
                  <a:lnTo>
                    <a:pt x="363" y="1190"/>
                  </a:lnTo>
                  <a:lnTo>
                    <a:pt x="276" y="1328"/>
                  </a:lnTo>
                  <a:lnTo>
                    <a:pt x="190" y="1449"/>
                  </a:lnTo>
                  <a:lnTo>
                    <a:pt x="138" y="1587"/>
                  </a:lnTo>
                  <a:lnTo>
                    <a:pt x="87" y="1708"/>
                  </a:lnTo>
                  <a:lnTo>
                    <a:pt x="52" y="1846"/>
                  </a:lnTo>
                  <a:lnTo>
                    <a:pt x="18" y="1967"/>
                  </a:lnTo>
                  <a:lnTo>
                    <a:pt x="0" y="2087"/>
                  </a:lnTo>
                  <a:lnTo>
                    <a:pt x="0" y="2225"/>
                  </a:lnTo>
                  <a:lnTo>
                    <a:pt x="18" y="2484"/>
                  </a:lnTo>
                  <a:lnTo>
                    <a:pt x="69" y="2726"/>
                  </a:lnTo>
                  <a:lnTo>
                    <a:pt x="156" y="2984"/>
                  </a:lnTo>
                  <a:lnTo>
                    <a:pt x="276" y="3243"/>
                  </a:lnTo>
                  <a:lnTo>
                    <a:pt x="432" y="3485"/>
                  </a:lnTo>
                  <a:lnTo>
                    <a:pt x="604" y="3743"/>
                  </a:lnTo>
                  <a:lnTo>
                    <a:pt x="811" y="3985"/>
                  </a:lnTo>
                  <a:lnTo>
                    <a:pt x="1035" y="4226"/>
                  </a:lnTo>
                  <a:lnTo>
                    <a:pt x="1260" y="4468"/>
                  </a:lnTo>
                  <a:lnTo>
                    <a:pt x="1518" y="4709"/>
                  </a:lnTo>
                  <a:lnTo>
                    <a:pt x="2070" y="5158"/>
                  </a:lnTo>
                  <a:lnTo>
                    <a:pt x="2639" y="5606"/>
                  </a:lnTo>
                  <a:lnTo>
                    <a:pt x="3226" y="6038"/>
                  </a:lnTo>
                  <a:lnTo>
                    <a:pt x="3795" y="6434"/>
                  </a:lnTo>
                  <a:lnTo>
                    <a:pt x="4330" y="6814"/>
                  </a:lnTo>
                  <a:lnTo>
                    <a:pt x="4796" y="7159"/>
                  </a:lnTo>
                  <a:lnTo>
                    <a:pt x="5192" y="7469"/>
                  </a:lnTo>
                  <a:lnTo>
                    <a:pt x="5365" y="7625"/>
                  </a:lnTo>
                  <a:lnTo>
                    <a:pt x="5503" y="7763"/>
                  </a:lnTo>
                  <a:lnTo>
                    <a:pt x="5710" y="8021"/>
                  </a:lnTo>
                  <a:lnTo>
                    <a:pt x="5917" y="8297"/>
                  </a:lnTo>
                  <a:lnTo>
                    <a:pt x="6072" y="8591"/>
                  </a:lnTo>
                  <a:lnTo>
                    <a:pt x="6210" y="8901"/>
                  </a:lnTo>
                  <a:lnTo>
                    <a:pt x="6331" y="9229"/>
                  </a:lnTo>
                  <a:lnTo>
                    <a:pt x="6434" y="9557"/>
                  </a:lnTo>
                  <a:lnTo>
                    <a:pt x="6503" y="9884"/>
                  </a:lnTo>
                  <a:lnTo>
                    <a:pt x="6555" y="10229"/>
                  </a:lnTo>
                  <a:lnTo>
                    <a:pt x="6590" y="10574"/>
                  </a:lnTo>
                  <a:lnTo>
                    <a:pt x="6607" y="10919"/>
                  </a:lnTo>
                  <a:lnTo>
                    <a:pt x="6607" y="11282"/>
                  </a:lnTo>
                  <a:lnTo>
                    <a:pt x="6590" y="11627"/>
                  </a:lnTo>
                  <a:lnTo>
                    <a:pt x="6555" y="11989"/>
                  </a:lnTo>
                  <a:lnTo>
                    <a:pt x="6503" y="12334"/>
                  </a:lnTo>
                  <a:lnTo>
                    <a:pt x="6452" y="12679"/>
                  </a:lnTo>
                  <a:lnTo>
                    <a:pt x="6383" y="13024"/>
                  </a:lnTo>
                  <a:lnTo>
                    <a:pt x="6279" y="13490"/>
                  </a:lnTo>
                  <a:lnTo>
                    <a:pt x="6245" y="13731"/>
                  </a:lnTo>
                  <a:lnTo>
                    <a:pt x="6227" y="13973"/>
                  </a:lnTo>
                  <a:lnTo>
                    <a:pt x="6227" y="14197"/>
                  </a:lnTo>
                  <a:lnTo>
                    <a:pt x="6262" y="14421"/>
                  </a:lnTo>
                  <a:lnTo>
                    <a:pt x="6331" y="14645"/>
                  </a:lnTo>
                  <a:lnTo>
                    <a:pt x="6383" y="14749"/>
                  </a:lnTo>
                  <a:lnTo>
                    <a:pt x="6434" y="14835"/>
                  </a:lnTo>
                  <a:lnTo>
                    <a:pt x="6538" y="14956"/>
                  </a:lnTo>
                  <a:lnTo>
                    <a:pt x="6641" y="15059"/>
                  </a:lnTo>
                  <a:lnTo>
                    <a:pt x="6745" y="15146"/>
                  </a:lnTo>
                  <a:lnTo>
                    <a:pt x="6883" y="15215"/>
                  </a:lnTo>
                  <a:lnTo>
                    <a:pt x="7004" y="15284"/>
                  </a:lnTo>
                  <a:lnTo>
                    <a:pt x="7159" y="15318"/>
                  </a:lnTo>
                  <a:lnTo>
                    <a:pt x="7297" y="15353"/>
                  </a:lnTo>
                  <a:lnTo>
                    <a:pt x="7452" y="15370"/>
                  </a:lnTo>
                  <a:lnTo>
                    <a:pt x="7763" y="15370"/>
                  </a:lnTo>
                  <a:lnTo>
                    <a:pt x="7918" y="15335"/>
                  </a:lnTo>
                  <a:lnTo>
                    <a:pt x="8073" y="15318"/>
                  </a:lnTo>
                  <a:lnTo>
                    <a:pt x="8384" y="15232"/>
                  </a:lnTo>
                  <a:lnTo>
                    <a:pt x="8677" y="15094"/>
                  </a:lnTo>
                  <a:lnTo>
                    <a:pt x="8936" y="14956"/>
                  </a:lnTo>
                  <a:lnTo>
                    <a:pt x="9194" y="14783"/>
                  </a:lnTo>
                  <a:lnTo>
                    <a:pt x="9712" y="14438"/>
                  </a:lnTo>
                  <a:lnTo>
                    <a:pt x="9971" y="14266"/>
                  </a:lnTo>
                  <a:lnTo>
                    <a:pt x="10229" y="14128"/>
                  </a:lnTo>
                  <a:lnTo>
                    <a:pt x="10505" y="13990"/>
                  </a:lnTo>
                  <a:lnTo>
                    <a:pt x="10799" y="13886"/>
                  </a:lnTo>
                  <a:lnTo>
                    <a:pt x="11075" y="13817"/>
                  </a:lnTo>
                  <a:lnTo>
                    <a:pt x="11333" y="13766"/>
                  </a:lnTo>
                  <a:lnTo>
                    <a:pt x="11609" y="13748"/>
                  </a:lnTo>
                  <a:lnTo>
                    <a:pt x="11885" y="13766"/>
                  </a:lnTo>
                  <a:lnTo>
                    <a:pt x="12161" y="13800"/>
                  </a:lnTo>
                  <a:lnTo>
                    <a:pt x="12437" y="13852"/>
                  </a:lnTo>
                  <a:lnTo>
                    <a:pt x="12713" y="13921"/>
                  </a:lnTo>
                  <a:lnTo>
                    <a:pt x="12989" y="14007"/>
                  </a:lnTo>
                  <a:lnTo>
                    <a:pt x="13541" y="14197"/>
                  </a:lnTo>
                  <a:lnTo>
                    <a:pt x="14076" y="14404"/>
                  </a:lnTo>
                  <a:lnTo>
                    <a:pt x="14628" y="14628"/>
                  </a:lnTo>
                  <a:lnTo>
                    <a:pt x="15163" y="14818"/>
                  </a:lnTo>
                  <a:lnTo>
                    <a:pt x="15577" y="14956"/>
                  </a:lnTo>
                  <a:lnTo>
                    <a:pt x="15801" y="14990"/>
                  </a:lnTo>
                  <a:lnTo>
                    <a:pt x="16008" y="15042"/>
                  </a:lnTo>
                  <a:lnTo>
                    <a:pt x="16215" y="15059"/>
                  </a:lnTo>
                  <a:lnTo>
                    <a:pt x="16439" y="15059"/>
                  </a:lnTo>
                  <a:lnTo>
                    <a:pt x="16646" y="15042"/>
                  </a:lnTo>
                  <a:lnTo>
                    <a:pt x="16853" y="15025"/>
                  </a:lnTo>
                  <a:lnTo>
                    <a:pt x="17078" y="14956"/>
                  </a:lnTo>
                  <a:lnTo>
                    <a:pt x="17267" y="14887"/>
                  </a:lnTo>
                  <a:lnTo>
                    <a:pt x="17457" y="14783"/>
                  </a:lnTo>
                  <a:lnTo>
                    <a:pt x="17630" y="14645"/>
                  </a:lnTo>
                  <a:lnTo>
                    <a:pt x="17785" y="14490"/>
                  </a:lnTo>
                  <a:lnTo>
                    <a:pt x="17923" y="14335"/>
                  </a:lnTo>
                  <a:lnTo>
                    <a:pt x="18026" y="14145"/>
                  </a:lnTo>
                  <a:lnTo>
                    <a:pt x="18095" y="13938"/>
                  </a:lnTo>
                  <a:lnTo>
                    <a:pt x="18113" y="13731"/>
                  </a:lnTo>
                  <a:lnTo>
                    <a:pt x="18130" y="13507"/>
                  </a:lnTo>
                  <a:lnTo>
                    <a:pt x="18113" y="13076"/>
                  </a:lnTo>
                  <a:lnTo>
                    <a:pt x="18130" y="12851"/>
                  </a:lnTo>
                  <a:lnTo>
                    <a:pt x="18164" y="12662"/>
                  </a:lnTo>
                  <a:lnTo>
                    <a:pt x="18182" y="12558"/>
                  </a:lnTo>
                  <a:lnTo>
                    <a:pt x="18216" y="12472"/>
                  </a:lnTo>
                  <a:lnTo>
                    <a:pt x="18268" y="12386"/>
                  </a:lnTo>
                  <a:lnTo>
                    <a:pt x="18337" y="12299"/>
                  </a:lnTo>
                  <a:lnTo>
                    <a:pt x="18406" y="12230"/>
                  </a:lnTo>
                  <a:lnTo>
                    <a:pt x="18475" y="12179"/>
                  </a:lnTo>
                  <a:lnTo>
                    <a:pt x="18630" y="12075"/>
                  </a:lnTo>
                  <a:lnTo>
                    <a:pt x="18803" y="12006"/>
                  </a:lnTo>
                  <a:lnTo>
                    <a:pt x="18975" y="11954"/>
                  </a:lnTo>
                  <a:lnTo>
                    <a:pt x="19389" y="11868"/>
                  </a:lnTo>
                  <a:lnTo>
                    <a:pt x="19820" y="11782"/>
                  </a:lnTo>
                  <a:lnTo>
                    <a:pt x="20251" y="11747"/>
                  </a:lnTo>
                  <a:lnTo>
                    <a:pt x="20683" y="11713"/>
                  </a:lnTo>
                  <a:lnTo>
                    <a:pt x="21562" y="11678"/>
                  </a:lnTo>
                  <a:lnTo>
                    <a:pt x="22442" y="11644"/>
                  </a:lnTo>
                  <a:lnTo>
                    <a:pt x="22873" y="11609"/>
                  </a:lnTo>
                  <a:lnTo>
                    <a:pt x="23287" y="11575"/>
                  </a:lnTo>
                  <a:lnTo>
                    <a:pt x="23719" y="11506"/>
                  </a:lnTo>
                  <a:lnTo>
                    <a:pt x="24115" y="11420"/>
                  </a:lnTo>
                  <a:lnTo>
                    <a:pt x="24512" y="11316"/>
                  </a:lnTo>
                  <a:lnTo>
                    <a:pt x="24892" y="11161"/>
                  </a:lnTo>
                  <a:lnTo>
                    <a:pt x="25081" y="11075"/>
                  </a:lnTo>
                  <a:lnTo>
                    <a:pt x="25271" y="10971"/>
                  </a:lnTo>
                  <a:lnTo>
                    <a:pt x="25444" y="10868"/>
                  </a:lnTo>
                  <a:lnTo>
                    <a:pt x="25616" y="10747"/>
                  </a:lnTo>
                  <a:lnTo>
                    <a:pt x="25771" y="10626"/>
                  </a:lnTo>
                  <a:lnTo>
                    <a:pt x="25909" y="10505"/>
                  </a:lnTo>
                  <a:lnTo>
                    <a:pt x="26185" y="10229"/>
                  </a:lnTo>
                  <a:lnTo>
                    <a:pt x="26410" y="9936"/>
                  </a:lnTo>
                  <a:lnTo>
                    <a:pt x="26617" y="9626"/>
                  </a:lnTo>
                  <a:lnTo>
                    <a:pt x="26789" y="9298"/>
                  </a:lnTo>
                  <a:lnTo>
                    <a:pt x="26944" y="8936"/>
                  </a:lnTo>
                  <a:lnTo>
                    <a:pt x="27082" y="8573"/>
                  </a:lnTo>
                  <a:lnTo>
                    <a:pt x="27186" y="8211"/>
                  </a:lnTo>
                  <a:lnTo>
                    <a:pt x="27272" y="7814"/>
                  </a:lnTo>
                  <a:lnTo>
                    <a:pt x="27341" y="7435"/>
                  </a:lnTo>
                  <a:lnTo>
                    <a:pt x="27393" y="7038"/>
                  </a:lnTo>
                  <a:lnTo>
                    <a:pt x="27445" y="6624"/>
                  </a:lnTo>
                  <a:lnTo>
                    <a:pt x="27496" y="5831"/>
                  </a:lnTo>
                  <a:lnTo>
                    <a:pt x="27514" y="5037"/>
                  </a:lnTo>
                  <a:lnTo>
                    <a:pt x="27565" y="2864"/>
                  </a:lnTo>
                  <a:lnTo>
                    <a:pt x="27565" y="2398"/>
                  </a:lnTo>
                  <a:lnTo>
                    <a:pt x="27565" y="2156"/>
                  </a:lnTo>
                  <a:lnTo>
                    <a:pt x="27531" y="1932"/>
                  </a:lnTo>
                  <a:lnTo>
                    <a:pt x="27496" y="1691"/>
                  </a:lnTo>
                  <a:lnTo>
                    <a:pt x="27445" y="1466"/>
                  </a:lnTo>
                  <a:lnTo>
                    <a:pt x="27358" y="1259"/>
                  </a:lnTo>
                  <a:lnTo>
                    <a:pt x="27255" y="1052"/>
                  </a:lnTo>
                  <a:lnTo>
                    <a:pt x="27134" y="880"/>
                  </a:lnTo>
                  <a:lnTo>
                    <a:pt x="26996" y="725"/>
                  </a:lnTo>
                  <a:lnTo>
                    <a:pt x="26841" y="587"/>
                  </a:lnTo>
                  <a:lnTo>
                    <a:pt x="26686" y="466"/>
                  </a:lnTo>
                  <a:lnTo>
                    <a:pt x="26496" y="363"/>
                  </a:lnTo>
                  <a:lnTo>
                    <a:pt x="26306" y="276"/>
                  </a:lnTo>
                  <a:lnTo>
                    <a:pt x="26116" y="190"/>
                  </a:lnTo>
                  <a:lnTo>
                    <a:pt x="25892" y="138"/>
                  </a:lnTo>
                  <a:lnTo>
                    <a:pt x="25685" y="87"/>
                  </a:lnTo>
                  <a:lnTo>
                    <a:pt x="25461" y="52"/>
                  </a:lnTo>
                  <a:lnTo>
                    <a:pt x="25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1"/>
            <p:cNvSpPr/>
            <p:nvPr/>
          </p:nvSpPr>
          <p:spPr>
            <a:xfrm rot="-5400000">
              <a:off x="7996963" y="472513"/>
              <a:ext cx="2806081" cy="1564589"/>
            </a:xfrm>
            <a:custGeom>
              <a:avLst/>
              <a:gdLst/>
              <a:ahLst/>
              <a:cxnLst/>
              <a:rect l="l" t="t" r="r" b="b"/>
              <a:pathLst>
                <a:path w="27566" h="15370" extrusionOk="0">
                  <a:moveTo>
                    <a:pt x="24115" y="0"/>
                  </a:moveTo>
                  <a:lnTo>
                    <a:pt x="23236" y="52"/>
                  </a:lnTo>
                  <a:lnTo>
                    <a:pt x="22339" y="104"/>
                  </a:lnTo>
                  <a:lnTo>
                    <a:pt x="21459" y="173"/>
                  </a:lnTo>
                  <a:lnTo>
                    <a:pt x="20579" y="259"/>
                  </a:lnTo>
                  <a:lnTo>
                    <a:pt x="19682" y="345"/>
                  </a:lnTo>
                  <a:lnTo>
                    <a:pt x="18803" y="466"/>
                  </a:lnTo>
                  <a:lnTo>
                    <a:pt x="17923" y="587"/>
                  </a:lnTo>
                  <a:lnTo>
                    <a:pt x="17043" y="725"/>
                  </a:lnTo>
                  <a:lnTo>
                    <a:pt x="16060" y="880"/>
                  </a:lnTo>
                  <a:lnTo>
                    <a:pt x="15059" y="1052"/>
                  </a:lnTo>
                  <a:lnTo>
                    <a:pt x="14559" y="1121"/>
                  </a:lnTo>
                  <a:lnTo>
                    <a:pt x="14059" y="1173"/>
                  </a:lnTo>
                  <a:lnTo>
                    <a:pt x="13559" y="1225"/>
                  </a:lnTo>
                  <a:lnTo>
                    <a:pt x="13058" y="1242"/>
                  </a:lnTo>
                  <a:lnTo>
                    <a:pt x="12644" y="1259"/>
                  </a:lnTo>
                  <a:lnTo>
                    <a:pt x="12248" y="1242"/>
                  </a:lnTo>
                  <a:lnTo>
                    <a:pt x="11437" y="1208"/>
                  </a:lnTo>
                  <a:lnTo>
                    <a:pt x="10643" y="1139"/>
                  </a:lnTo>
                  <a:lnTo>
                    <a:pt x="9833" y="1035"/>
                  </a:lnTo>
                  <a:lnTo>
                    <a:pt x="9039" y="914"/>
                  </a:lnTo>
                  <a:lnTo>
                    <a:pt x="8246" y="776"/>
                  </a:lnTo>
                  <a:lnTo>
                    <a:pt x="6641" y="518"/>
                  </a:lnTo>
                  <a:lnTo>
                    <a:pt x="5279" y="276"/>
                  </a:lnTo>
                  <a:lnTo>
                    <a:pt x="4485" y="156"/>
                  </a:lnTo>
                  <a:lnTo>
                    <a:pt x="4071" y="104"/>
                  </a:lnTo>
                  <a:lnTo>
                    <a:pt x="3657" y="69"/>
                  </a:lnTo>
                  <a:lnTo>
                    <a:pt x="3243" y="52"/>
                  </a:lnTo>
                  <a:lnTo>
                    <a:pt x="2846" y="69"/>
                  </a:lnTo>
                  <a:lnTo>
                    <a:pt x="2450" y="87"/>
                  </a:lnTo>
                  <a:lnTo>
                    <a:pt x="2070" y="138"/>
                  </a:lnTo>
                  <a:lnTo>
                    <a:pt x="1725" y="225"/>
                  </a:lnTo>
                  <a:lnTo>
                    <a:pt x="1553" y="276"/>
                  </a:lnTo>
                  <a:lnTo>
                    <a:pt x="1398" y="345"/>
                  </a:lnTo>
                  <a:lnTo>
                    <a:pt x="1242" y="414"/>
                  </a:lnTo>
                  <a:lnTo>
                    <a:pt x="1087" y="501"/>
                  </a:lnTo>
                  <a:lnTo>
                    <a:pt x="949" y="587"/>
                  </a:lnTo>
                  <a:lnTo>
                    <a:pt x="828" y="690"/>
                  </a:lnTo>
                  <a:lnTo>
                    <a:pt x="570" y="949"/>
                  </a:lnTo>
                  <a:lnTo>
                    <a:pt x="363" y="1190"/>
                  </a:lnTo>
                  <a:lnTo>
                    <a:pt x="276" y="1328"/>
                  </a:lnTo>
                  <a:lnTo>
                    <a:pt x="190" y="1449"/>
                  </a:lnTo>
                  <a:lnTo>
                    <a:pt x="138" y="1587"/>
                  </a:lnTo>
                  <a:lnTo>
                    <a:pt x="87" y="1708"/>
                  </a:lnTo>
                  <a:lnTo>
                    <a:pt x="52" y="1846"/>
                  </a:lnTo>
                  <a:lnTo>
                    <a:pt x="18" y="1967"/>
                  </a:lnTo>
                  <a:lnTo>
                    <a:pt x="0" y="2087"/>
                  </a:lnTo>
                  <a:lnTo>
                    <a:pt x="0" y="2225"/>
                  </a:lnTo>
                  <a:lnTo>
                    <a:pt x="18" y="2484"/>
                  </a:lnTo>
                  <a:lnTo>
                    <a:pt x="69" y="2726"/>
                  </a:lnTo>
                  <a:lnTo>
                    <a:pt x="156" y="2984"/>
                  </a:lnTo>
                  <a:lnTo>
                    <a:pt x="276" y="3243"/>
                  </a:lnTo>
                  <a:lnTo>
                    <a:pt x="432" y="3485"/>
                  </a:lnTo>
                  <a:lnTo>
                    <a:pt x="604" y="3743"/>
                  </a:lnTo>
                  <a:lnTo>
                    <a:pt x="811" y="3985"/>
                  </a:lnTo>
                  <a:lnTo>
                    <a:pt x="1035" y="4226"/>
                  </a:lnTo>
                  <a:lnTo>
                    <a:pt x="1260" y="4468"/>
                  </a:lnTo>
                  <a:lnTo>
                    <a:pt x="1518" y="4709"/>
                  </a:lnTo>
                  <a:lnTo>
                    <a:pt x="2070" y="5158"/>
                  </a:lnTo>
                  <a:lnTo>
                    <a:pt x="2639" y="5606"/>
                  </a:lnTo>
                  <a:lnTo>
                    <a:pt x="3226" y="6038"/>
                  </a:lnTo>
                  <a:lnTo>
                    <a:pt x="3795" y="6434"/>
                  </a:lnTo>
                  <a:lnTo>
                    <a:pt x="4330" y="6814"/>
                  </a:lnTo>
                  <a:lnTo>
                    <a:pt x="4796" y="7159"/>
                  </a:lnTo>
                  <a:lnTo>
                    <a:pt x="5192" y="7469"/>
                  </a:lnTo>
                  <a:lnTo>
                    <a:pt x="5365" y="7625"/>
                  </a:lnTo>
                  <a:lnTo>
                    <a:pt x="5503" y="7763"/>
                  </a:lnTo>
                  <a:lnTo>
                    <a:pt x="5710" y="8021"/>
                  </a:lnTo>
                  <a:lnTo>
                    <a:pt x="5917" y="8297"/>
                  </a:lnTo>
                  <a:lnTo>
                    <a:pt x="6072" y="8591"/>
                  </a:lnTo>
                  <a:lnTo>
                    <a:pt x="6210" y="8901"/>
                  </a:lnTo>
                  <a:lnTo>
                    <a:pt x="6331" y="9229"/>
                  </a:lnTo>
                  <a:lnTo>
                    <a:pt x="6434" y="9557"/>
                  </a:lnTo>
                  <a:lnTo>
                    <a:pt x="6503" y="9884"/>
                  </a:lnTo>
                  <a:lnTo>
                    <a:pt x="6555" y="10229"/>
                  </a:lnTo>
                  <a:lnTo>
                    <a:pt x="6590" y="10574"/>
                  </a:lnTo>
                  <a:lnTo>
                    <a:pt x="6607" y="10919"/>
                  </a:lnTo>
                  <a:lnTo>
                    <a:pt x="6607" y="11282"/>
                  </a:lnTo>
                  <a:lnTo>
                    <a:pt x="6590" y="11627"/>
                  </a:lnTo>
                  <a:lnTo>
                    <a:pt x="6555" y="11989"/>
                  </a:lnTo>
                  <a:lnTo>
                    <a:pt x="6503" y="12334"/>
                  </a:lnTo>
                  <a:lnTo>
                    <a:pt x="6452" y="12679"/>
                  </a:lnTo>
                  <a:lnTo>
                    <a:pt x="6383" y="13024"/>
                  </a:lnTo>
                  <a:lnTo>
                    <a:pt x="6279" y="13490"/>
                  </a:lnTo>
                  <a:lnTo>
                    <a:pt x="6245" y="13731"/>
                  </a:lnTo>
                  <a:lnTo>
                    <a:pt x="6227" y="13973"/>
                  </a:lnTo>
                  <a:lnTo>
                    <a:pt x="6227" y="14197"/>
                  </a:lnTo>
                  <a:lnTo>
                    <a:pt x="6262" y="14421"/>
                  </a:lnTo>
                  <a:lnTo>
                    <a:pt x="6331" y="14645"/>
                  </a:lnTo>
                  <a:lnTo>
                    <a:pt x="6383" y="14749"/>
                  </a:lnTo>
                  <a:lnTo>
                    <a:pt x="6434" y="14835"/>
                  </a:lnTo>
                  <a:lnTo>
                    <a:pt x="6538" y="14956"/>
                  </a:lnTo>
                  <a:lnTo>
                    <a:pt x="6641" y="15059"/>
                  </a:lnTo>
                  <a:lnTo>
                    <a:pt x="6745" y="15146"/>
                  </a:lnTo>
                  <a:lnTo>
                    <a:pt x="6883" y="15215"/>
                  </a:lnTo>
                  <a:lnTo>
                    <a:pt x="7004" y="15284"/>
                  </a:lnTo>
                  <a:lnTo>
                    <a:pt x="7159" y="15318"/>
                  </a:lnTo>
                  <a:lnTo>
                    <a:pt x="7297" y="15353"/>
                  </a:lnTo>
                  <a:lnTo>
                    <a:pt x="7452" y="15370"/>
                  </a:lnTo>
                  <a:lnTo>
                    <a:pt x="7763" y="15370"/>
                  </a:lnTo>
                  <a:lnTo>
                    <a:pt x="7918" y="15335"/>
                  </a:lnTo>
                  <a:lnTo>
                    <a:pt x="8073" y="15318"/>
                  </a:lnTo>
                  <a:lnTo>
                    <a:pt x="8384" y="15232"/>
                  </a:lnTo>
                  <a:lnTo>
                    <a:pt x="8677" y="15094"/>
                  </a:lnTo>
                  <a:lnTo>
                    <a:pt x="8936" y="14956"/>
                  </a:lnTo>
                  <a:lnTo>
                    <a:pt x="9194" y="14783"/>
                  </a:lnTo>
                  <a:lnTo>
                    <a:pt x="9712" y="14438"/>
                  </a:lnTo>
                  <a:lnTo>
                    <a:pt x="9971" y="14266"/>
                  </a:lnTo>
                  <a:lnTo>
                    <a:pt x="10229" y="14128"/>
                  </a:lnTo>
                  <a:lnTo>
                    <a:pt x="10505" y="13990"/>
                  </a:lnTo>
                  <a:lnTo>
                    <a:pt x="10799" y="13886"/>
                  </a:lnTo>
                  <a:lnTo>
                    <a:pt x="11075" y="13817"/>
                  </a:lnTo>
                  <a:lnTo>
                    <a:pt x="11333" y="13766"/>
                  </a:lnTo>
                  <a:lnTo>
                    <a:pt x="11609" y="13748"/>
                  </a:lnTo>
                  <a:lnTo>
                    <a:pt x="11885" y="13766"/>
                  </a:lnTo>
                  <a:lnTo>
                    <a:pt x="12161" y="13800"/>
                  </a:lnTo>
                  <a:lnTo>
                    <a:pt x="12437" y="13852"/>
                  </a:lnTo>
                  <a:lnTo>
                    <a:pt x="12713" y="13921"/>
                  </a:lnTo>
                  <a:lnTo>
                    <a:pt x="12989" y="14007"/>
                  </a:lnTo>
                  <a:lnTo>
                    <a:pt x="13541" y="14197"/>
                  </a:lnTo>
                  <a:lnTo>
                    <a:pt x="14076" y="14404"/>
                  </a:lnTo>
                  <a:lnTo>
                    <a:pt x="14628" y="14628"/>
                  </a:lnTo>
                  <a:lnTo>
                    <a:pt x="15163" y="14818"/>
                  </a:lnTo>
                  <a:lnTo>
                    <a:pt x="15577" y="14956"/>
                  </a:lnTo>
                  <a:lnTo>
                    <a:pt x="15801" y="14990"/>
                  </a:lnTo>
                  <a:lnTo>
                    <a:pt x="16008" y="15042"/>
                  </a:lnTo>
                  <a:lnTo>
                    <a:pt x="16215" y="15059"/>
                  </a:lnTo>
                  <a:lnTo>
                    <a:pt x="16439" y="15059"/>
                  </a:lnTo>
                  <a:lnTo>
                    <a:pt x="16646" y="15042"/>
                  </a:lnTo>
                  <a:lnTo>
                    <a:pt x="16853" y="15025"/>
                  </a:lnTo>
                  <a:lnTo>
                    <a:pt x="17078" y="14956"/>
                  </a:lnTo>
                  <a:lnTo>
                    <a:pt x="17267" y="14887"/>
                  </a:lnTo>
                  <a:lnTo>
                    <a:pt x="17457" y="14783"/>
                  </a:lnTo>
                  <a:lnTo>
                    <a:pt x="17630" y="14645"/>
                  </a:lnTo>
                  <a:lnTo>
                    <a:pt x="17785" y="14490"/>
                  </a:lnTo>
                  <a:lnTo>
                    <a:pt x="17923" y="14335"/>
                  </a:lnTo>
                  <a:lnTo>
                    <a:pt x="18026" y="14145"/>
                  </a:lnTo>
                  <a:lnTo>
                    <a:pt x="18095" y="13938"/>
                  </a:lnTo>
                  <a:lnTo>
                    <a:pt x="18113" y="13731"/>
                  </a:lnTo>
                  <a:lnTo>
                    <a:pt x="18130" y="13507"/>
                  </a:lnTo>
                  <a:lnTo>
                    <a:pt x="18113" y="13076"/>
                  </a:lnTo>
                  <a:lnTo>
                    <a:pt x="18130" y="12851"/>
                  </a:lnTo>
                  <a:lnTo>
                    <a:pt x="18164" y="12662"/>
                  </a:lnTo>
                  <a:lnTo>
                    <a:pt x="18182" y="12558"/>
                  </a:lnTo>
                  <a:lnTo>
                    <a:pt x="18216" y="12472"/>
                  </a:lnTo>
                  <a:lnTo>
                    <a:pt x="18268" y="12386"/>
                  </a:lnTo>
                  <a:lnTo>
                    <a:pt x="18337" y="12299"/>
                  </a:lnTo>
                  <a:lnTo>
                    <a:pt x="18406" y="12230"/>
                  </a:lnTo>
                  <a:lnTo>
                    <a:pt x="18475" y="12179"/>
                  </a:lnTo>
                  <a:lnTo>
                    <a:pt x="18630" y="12075"/>
                  </a:lnTo>
                  <a:lnTo>
                    <a:pt x="18803" y="12006"/>
                  </a:lnTo>
                  <a:lnTo>
                    <a:pt x="18975" y="11954"/>
                  </a:lnTo>
                  <a:lnTo>
                    <a:pt x="19389" y="11868"/>
                  </a:lnTo>
                  <a:lnTo>
                    <a:pt x="19820" y="11782"/>
                  </a:lnTo>
                  <a:lnTo>
                    <a:pt x="20251" y="11747"/>
                  </a:lnTo>
                  <a:lnTo>
                    <a:pt x="20683" y="11713"/>
                  </a:lnTo>
                  <a:lnTo>
                    <a:pt x="21562" y="11678"/>
                  </a:lnTo>
                  <a:lnTo>
                    <a:pt x="22442" y="11644"/>
                  </a:lnTo>
                  <a:lnTo>
                    <a:pt x="22873" y="11609"/>
                  </a:lnTo>
                  <a:lnTo>
                    <a:pt x="23287" y="11575"/>
                  </a:lnTo>
                  <a:lnTo>
                    <a:pt x="23719" y="11506"/>
                  </a:lnTo>
                  <a:lnTo>
                    <a:pt x="24115" y="11420"/>
                  </a:lnTo>
                  <a:lnTo>
                    <a:pt x="24512" y="11316"/>
                  </a:lnTo>
                  <a:lnTo>
                    <a:pt x="24892" y="11161"/>
                  </a:lnTo>
                  <a:lnTo>
                    <a:pt x="25081" y="11075"/>
                  </a:lnTo>
                  <a:lnTo>
                    <a:pt x="25271" y="10971"/>
                  </a:lnTo>
                  <a:lnTo>
                    <a:pt x="25444" y="10868"/>
                  </a:lnTo>
                  <a:lnTo>
                    <a:pt x="25616" y="10747"/>
                  </a:lnTo>
                  <a:lnTo>
                    <a:pt x="25771" y="10626"/>
                  </a:lnTo>
                  <a:lnTo>
                    <a:pt x="25909" y="10505"/>
                  </a:lnTo>
                  <a:lnTo>
                    <a:pt x="26185" y="10229"/>
                  </a:lnTo>
                  <a:lnTo>
                    <a:pt x="26410" y="9936"/>
                  </a:lnTo>
                  <a:lnTo>
                    <a:pt x="26617" y="9626"/>
                  </a:lnTo>
                  <a:lnTo>
                    <a:pt x="26789" y="9298"/>
                  </a:lnTo>
                  <a:lnTo>
                    <a:pt x="26944" y="8936"/>
                  </a:lnTo>
                  <a:lnTo>
                    <a:pt x="27082" y="8573"/>
                  </a:lnTo>
                  <a:lnTo>
                    <a:pt x="27186" y="8211"/>
                  </a:lnTo>
                  <a:lnTo>
                    <a:pt x="27272" y="7814"/>
                  </a:lnTo>
                  <a:lnTo>
                    <a:pt x="27341" y="7435"/>
                  </a:lnTo>
                  <a:lnTo>
                    <a:pt x="27393" y="7038"/>
                  </a:lnTo>
                  <a:lnTo>
                    <a:pt x="27445" y="6624"/>
                  </a:lnTo>
                  <a:lnTo>
                    <a:pt x="27496" y="5831"/>
                  </a:lnTo>
                  <a:lnTo>
                    <a:pt x="27514" y="5037"/>
                  </a:lnTo>
                  <a:lnTo>
                    <a:pt x="27565" y="2864"/>
                  </a:lnTo>
                  <a:lnTo>
                    <a:pt x="27565" y="2398"/>
                  </a:lnTo>
                  <a:lnTo>
                    <a:pt x="27565" y="2156"/>
                  </a:lnTo>
                  <a:lnTo>
                    <a:pt x="27531" y="1932"/>
                  </a:lnTo>
                  <a:lnTo>
                    <a:pt x="27496" y="1691"/>
                  </a:lnTo>
                  <a:lnTo>
                    <a:pt x="27445" y="1466"/>
                  </a:lnTo>
                  <a:lnTo>
                    <a:pt x="27358" y="1259"/>
                  </a:lnTo>
                  <a:lnTo>
                    <a:pt x="27255" y="1052"/>
                  </a:lnTo>
                  <a:lnTo>
                    <a:pt x="27134" y="880"/>
                  </a:lnTo>
                  <a:lnTo>
                    <a:pt x="26996" y="725"/>
                  </a:lnTo>
                  <a:lnTo>
                    <a:pt x="26841" y="587"/>
                  </a:lnTo>
                  <a:lnTo>
                    <a:pt x="26686" y="466"/>
                  </a:lnTo>
                  <a:lnTo>
                    <a:pt x="26496" y="363"/>
                  </a:lnTo>
                  <a:lnTo>
                    <a:pt x="26306" y="276"/>
                  </a:lnTo>
                  <a:lnTo>
                    <a:pt x="26116" y="190"/>
                  </a:lnTo>
                  <a:lnTo>
                    <a:pt x="25892" y="138"/>
                  </a:lnTo>
                  <a:lnTo>
                    <a:pt x="25685" y="87"/>
                  </a:lnTo>
                  <a:lnTo>
                    <a:pt x="25461" y="52"/>
                  </a:lnTo>
                  <a:lnTo>
                    <a:pt x="25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2" name="Google Shape;3342;p31"/>
          <p:cNvGrpSpPr/>
          <p:nvPr/>
        </p:nvGrpSpPr>
        <p:grpSpPr>
          <a:xfrm>
            <a:off x="103595" y="-10"/>
            <a:ext cx="753460" cy="2037433"/>
            <a:chOff x="-2113056" y="-307825"/>
            <a:chExt cx="1538301" cy="4159725"/>
          </a:xfrm>
        </p:grpSpPr>
        <p:sp>
          <p:nvSpPr>
            <p:cNvPr id="3343" name="Google Shape;3343;p31"/>
            <p:cNvSpPr/>
            <p:nvPr/>
          </p:nvSpPr>
          <p:spPr>
            <a:xfrm>
              <a:off x="-1350750" y="-307825"/>
              <a:ext cx="13787" cy="2243496"/>
            </a:xfrm>
            <a:custGeom>
              <a:avLst/>
              <a:gdLst/>
              <a:ahLst/>
              <a:cxnLst/>
              <a:rect l="l" t="t" r="r" b="b"/>
              <a:pathLst>
                <a:path w="126" h="20504" extrusionOk="0">
                  <a:moveTo>
                    <a:pt x="0" y="0"/>
                  </a:moveTo>
                  <a:lnTo>
                    <a:pt x="0" y="20503"/>
                  </a:lnTo>
                  <a:lnTo>
                    <a:pt x="125" y="2050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1"/>
            <p:cNvSpPr/>
            <p:nvPr/>
          </p:nvSpPr>
          <p:spPr>
            <a:xfrm>
              <a:off x="-1461479" y="-15571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0"/>
                  </a:moveTo>
                  <a:lnTo>
                    <a:pt x="967" y="12"/>
                  </a:lnTo>
                  <a:lnTo>
                    <a:pt x="864" y="23"/>
                  </a:lnTo>
                  <a:lnTo>
                    <a:pt x="762" y="57"/>
                  </a:lnTo>
                  <a:lnTo>
                    <a:pt x="660" y="91"/>
                  </a:lnTo>
                  <a:lnTo>
                    <a:pt x="569" y="137"/>
                  </a:lnTo>
                  <a:lnTo>
                    <a:pt x="478" y="193"/>
                  </a:lnTo>
                  <a:lnTo>
                    <a:pt x="398" y="250"/>
                  </a:lnTo>
                  <a:lnTo>
                    <a:pt x="319" y="318"/>
                  </a:lnTo>
                  <a:lnTo>
                    <a:pt x="251" y="398"/>
                  </a:lnTo>
                  <a:lnTo>
                    <a:pt x="182" y="478"/>
                  </a:lnTo>
                  <a:lnTo>
                    <a:pt x="137" y="568"/>
                  </a:lnTo>
                  <a:lnTo>
                    <a:pt x="92" y="659"/>
                  </a:lnTo>
                  <a:lnTo>
                    <a:pt x="46" y="762"/>
                  </a:lnTo>
                  <a:lnTo>
                    <a:pt x="23" y="864"/>
                  </a:lnTo>
                  <a:lnTo>
                    <a:pt x="12" y="966"/>
                  </a:lnTo>
                  <a:lnTo>
                    <a:pt x="1" y="1080"/>
                  </a:lnTo>
                  <a:lnTo>
                    <a:pt x="12" y="1194"/>
                  </a:lnTo>
                  <a:lnTo>
                    <a:pt x="23" y="1296"/>
                  </a:lnTo>
                  <a:lnTo>
                    <a:pt x="46" y="1398"/>
                  </a:lnTo>
                  <a:lnTo>
                    <a:pt x="92" y="1500"/>
                  </a:lnTo>
                  <a:lnTo>
                    <a:pt x="137" y="1591"/>
                  </a:lnTo>
                  <a:lnTo>
                    <a:pt x="182" y="1682"/>
                  </a:lnTo>
                  <a:lnTo>
                    <a:pt x="251" y="1762"/>
                  </a:lnTo>
                  <a:lnTo>
                    <a:pt x="319" y="1841"/>
                  </a:lnTo>
                  <a:lnTo>
                    <a:pt x="398" y="1910"/>
                  </a:lnTo>
                  <a:lnTo>
                    <a:pt x="478" y="1966"/>
                  </a:lnTo>
                  <a:lnTo>
                    <a:pt x="569" y="2023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5"/>
                  </a:lnTo>
                  <a:lnTo>
                    <a:pt x="967" y="2148"/>
                  </a:lnTo>
                  <a:lnTo>
                    <a:pt x="1183" y="2148"/>
                  </a:lnTo>
                  <a:lnTo>
                    <a:pt x="1296" y="2125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3"/>
                  </a:lnTo>
                  <a:lnTo>
                    <a:pt x="1671" y="1966"/>
                  </a:lnTo>
                  <a:lnTo>
                    <a:pt x="1762" y="1910"/>
                  </a:lnTo>
                  <a:lnTo>
                    <a:pt x="1830" y="1841"/>
                  </a:lnTo>
                  <a:lnTo>
                    <a:pt x="1899" y="1762"/>
                  </a:lnTo>
                  <a:lnTo>
                    <a:pt x="1967" y="1682"/>
                  </a:lnTo>
                  <a:lnTo>
                    <a:pt x="2024" y="1591"/>
                  </a:lnTo>
                  <a:lnTo>
                    <a:pt x="2069" y="1500"/>
                  </a:lnTo>
                  <a:lnTo>
                    <a:pt x="2103" y="1398"/>
                  </a:lnTo>
                  <a:lnTo>
                    <a:pt x="2126" y="1296"/>
                  </a:lnTo>
                  <a:lnTo>
                    <a:pt x="2137" y="1194"/>
                  </a:lnTo>
                  <a:lnTo>
                    <a:pt x="2149" y="1080"/>
                  </a:lnTo>
                  <a:lnTo>
                    <a:pt x="2137" y="966"/>
                  </a:lnTo>
                  <a:lnTo>
                    <a:pt x="2126" y="864"/>
                  </a:lnTo>
                  <a:lnTo>
                    <a:pt x="2103" y="762"/>
                  </a:lnTo>
                  <a:lnTo>
                    <a:pt x="2069" y="659"/>
                  </a:lnTo>
                  <a:lnTo>
                    <a:pt x="2024" y="568"/>
                  </a:lnTo>
                  <a:lnTo>
                    <a:pt x="1967" y="478"/>
                  </a:lnTo>
                  <a:lnTo>
                    <a:pt x="1899" y="398"/>
                  </a:lnTo>
                  <a:lnTo>
                    <a:pt x="1830" y="318"/>
                  </a:lnTo>
                  <a:lnTo>
                    <a:pt x="1762" y="250"/>
                  </a:lnTo>
                  <a:lnTo>
                    <a:pt x="1671" y="193"/>
                  </a:lnTo>
                  <a:lnTo>
                    <a:pt x="1592" y="137"/>
                  </a:lnTo>
                  <a:lnTo>
                    <a:pt x="1489" y="91"/>
                  </a:lnTo>
                  <a:lnTo>
                    <a:pt x="1399" y="57"/>
                  </a:lnTo>
                  <a:lnTo>
                    <a:pt x="1296" y="23"/>
                  </a:lnTo>
                  <a:lnTo>
                    <a:pt x="1183" y="12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1"/>
            <p:cNvSpPr/>
            <p:nvPr/>
          </p:nvSpPr>
          <p:spPr>
            <a:xfrm>
              <a:off x="-1405458" y="11784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2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2"/>
                  </a:lnTo>
                  <a:lnTo>
                    <a:pt x="341" y="796"/>
                  </a:lnTo>
                  <a:lnTo>
                    <a:pt x="455" y="819"/>
                  </a:lnTo>
                  <a:lnTo>
                    <a:pt x="568" y="830"/>
                  </a:lnTo>
                  <a:lnTo>
                    <a:pt x="682" y="819"/>
                  </a:lnTo>
                  <a:lnTo>
                    <a:pt x="784" y="796"/>
                  </a:lnTo>
                  <a:lnTo>
                    <a:pt x="875" y="762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1"/>
            <p:cNvSpPr/>
            <p:nvPr/>
          </p:nvSpPr>
          <p:spPr>
            <a:xfrm>
              <a:off x="-1461479" y="313885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967" y="1"/>
                  </a:moveTo>
                  <a:lnTo>
                    <a:pt x="864" y="24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6"/>
                  </a:lnTo>
                  <a:lnTo>
                    <a:pt x="478" y="183"/>
                  </a:lnTo>
                  <a:lnTo>
                    <a:pt x="398" y="240"/>
                  </a:lnTo>
                  <a:lnTo>
                    <a:pt x="319" y="308"/>
                  </a:lnTo>
                  <a:lnTo>
                    <a:pt x="251" y="387"/>
                  </a:lnTo>
                  <a:lnTo>
                    <a:pt x="182" y="467"/>
                  </a:lnTo>
                  <a:lnTo>
                    <a:pt x="137" y="558"/>
                  </a:lnTo>
                  <a:lnTo>
                    <a:pt x="92" y="649"/>
                  </a:lnTo>
                  <a:lnTo>
                    <a:pt x="46" y="751"/>
                  </a:lnTo>
                  <a:lnTo>
                    <a:pt x="23" y="853"/>
                  </a:lnTo>
                  <a:lnTo>
                    <a:pt x="12" y="967"/>
                  </a:lnTo>
                  <a:lnTo>
                    <a:pt x="1" y="1069"/>
                  </a:lnTo>
                  <a:lnTo>
                    <a:pt x="12" y="1183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90"/>
                  </a:lnTo>
                  <a:lnTo>
                    <a:pt x="137" y="1581"/>
                  </a:lnTo>
                  <a:lnTo>
                    <a:pt x="182" y="1672"/>
                  </a:lnTo>
                  <a:lnTo>
                    <a:pt x="251" y="1751"/>
                  </a:lnTo>
                  <a:lnTo>
                    <a:pt x="319" y="1831"/>
                  </a:lnTo>
                  <a:lnTo>
                    <a:pt x="398" y="1899"/>
                  </a:lnTo>
                  <a:lnTo>
                    <a:pt x="478" y="1956"/>
                  </a:lnTo>
                  <a:lnTo>
                    <a:pt x="569" y="2013"/>
                  </a:lnTo>
                  <a:lnTo>
                    <a:pt x="660" y="2058"/>
                  </a:lnTo>
                  <a:lnTo>
                    <a:pt x="762" y="2092"/>
                  </a:lnTo>
                  <a:lnTo>
                    <a:pt x="864" y="2126"/>
                  </a:lnTo>
                  <a:lnTo>
                    <a:pt x="967" y="2138"/>
                  </a:lnTo>
                  <a:lnTo>
                    <a:pt x="1080" y="2149"/>
                  </a:lnTo>
                  <a:lnTo>
                    <a:pt x="1183" y="2138"/>
                  </a:lnTo>
                  <a:lnTo>
                    <a:pt x="1296" y="2126"/>
                  </a:lnTo>
                  <a:lnTo>
                    <a:pt x="1399" y="2092"/>
                  </a:lnTo>
                  <a:lnTo>
                    <a:pt x="1489" y="2058"/>
                  </a:lnTo>
                  <a:lnTo>
                    <a:pt x="1592" y="2013"/>
                  </a:lnTo>
                  <a:lnTo>
                    <a:pt x="1671" y="1956"/>
                  </a:lnTo>
                  <a:lnTo>
                    <a:pt x="1762" y="1899"/>
                  </a:lnTo>
                  <a:lnTo>
                    <a:pt x="1830" y="1831"/>
                  </a:lnTo>
                  <a:lnTo>
                    <a:pt x="1899" y="1751"/>
                  </a:lnTo>
                  <a:lnTo>
                    <a:pt x="1967" y="1672"/>
                  </a:lnTo>
                  <a:lnTo>
                    <a:pt x="2024" y="1581"/>
                  </a:lnTo>
                  <a:lnTo>
                    <a:pt x="2069" y="1490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3"/>
                  </a:lnTo>
                  <a:lnTo>
                    <a:pt x="2149" y="1069"/>
                  </a:lnTo>
                  <a:lnTo>
                    <a:pt x="2137" y="967"/>
                  </a:lnTo>
                  <a:lnTo>
                    <a:pt x="2126" y="853"/>
                  </a:lnTo>
                  <a:lnTo>
                    <a:pt x="2103" y="751"/>
                  </a:lnTo>
                  <a:lnTo>
                    <a:pt x="2069" y="649"/>
                  </a:lnTo>
                  <a:lnTo>
                    <a:pt x="2024" y="558"/>
                  </a:lnTo>
                  <a:lnTo>
                    <a:pt x="1967" y="467"/>
                  </a:lnTo>
                  <a:lnTo>
                    <a:pt x="1899" y="387"/>
                  </a:lnTo>
                  <a:lnTo>
                    <a:pt x="1830" y="308"/>
                  </a:lnTo>
                  <a:lnTo>
                    <a:pt x="1762" y="240"/>
                  </a:lnTo>
                  <a:lnTo>
                    <a:pt x="1671" y="183"/>
                  </a:lnTo>
                  <a:lnTo>
                    <a:pt x="1592" y="126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2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1"/>
            <p:cNvSpPr/>
            <p:nvPr/>
          </p:nvSpPr>
          <p:spPr>
            <a:xfrm>
              <a:off x="-1405458" y="341240"/>
              <a:ext cx="123204" cy="89722"/>
            </a:xfrm>
            <a:custGeom>
              <a:avLst/>
              <a:gdLst/>
              <a:ahLst/>
              <a:cxnLst/>
              <a:rect l="l" t="t" r="r" b="b"/>
              <a:pathLst>
                <a:path w="1126" h="820" extrusionOk="0">
                  <a:moveTo>
                    <a:pt x="455" y="1"/>
                  </a:moveTo>
                  <a:lnTo>
                    <a:pt x="341" y="24"/>
                  </a:lnTo>
                  <a:lnTo>
                    <a:pt x="250" y="69"/>
                  </a:lnTo>
                  <a:lnTo>
                    <a:pt x="171" y="115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490"/>
                  </a:lnTo>
                  <a:lnTo>
                    <a:pt x="46" y="569"/>
                  </a:lnTo>
                  <a:lnTo>
                    <a:pt x="102" y="637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85"/>
                  </a:lnTo>
                  <a:lnTo>
                    <a:pt x="455" y="808"/>
                  </a:lnTo>
                  <a:lnTo>
                    <a:pt x="568" y="819"/>
                  </a:lnTo>
                  <a:lnTo>
                    <a:pt x="682" y="808"/>
                  </a:lnTo>
                  <a:lnTo>
                    <a:pt x="784" y="785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37"/>
                  </a:lnTo>
                  <a:lnTo>
                    <a:pt x="1080" y="569"/>
                  </a:lnTo>
                  <a:lnTo>
                    <a:pt x="1114" y="490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15"/>
                  </a:lnTo>
                  <a:lnTo>
                    <a:pt x="875" y="69"/>
                  </a:lnTo>
                  <a:lnTo>
                    <a:pt x="784" y="2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1"/>
            <p:cNvSpPr/>
            <p:nvPr/>
          </p:nvSpPr>
          <p:spPr>
            <a:xfrm>
              <a:off x="-1461479" y="1047639"/>
              <a:ext cx="235138" cy="233825"/>
            </a:xfrm>
            <a:custGeom>
              <a:avLst/>
              <a:gdLst/>
              <a:ahLst/>
              <a:cxnLst/>
              <a:rect l="l" t="t" r="r" b="b"/>
              <a:pathLst>
                <a:path w="2149" h="2137" extrusionOk="0">
                  <a:moveTo>
                    <a:pt x="967" y="0"/>
                  </a:moveTo>
                  <a:lnTo>
                    <a:pt x="864" y="12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5"/>
                  </a:lnTo>
                  <a:lnTo>
                    <a:pt x="478" y="182"/>
                  </a:lnTo>
                  <a:lnTo>
                    <a:pt x="398" y="239"/>
                  </a:lnTo>
                  <a:lnTo>
                    <a:pt x="319" y="307"/>
                  </a:lnTo>
                  <a:lnTo>
                    <a:pt x="251" y="387"/>
                  </a:lnTo>
                  <a:lnTo>
                    <a:pt x="182" y="466"/>
                  </a:lnTo>
                  <a:lnTo>
                    <a:pt x="137" y="557"/>
                  </a:lnTo>
                  <a:lnTo>
                    <a:pt x="92" y="648"/>
                  </a:lnTo>
                  <a:lnTo>
                    <a:pt x="46" y="750"/>
                  </a:lnTo>
                  <a:lnTo>
                    <a:pt x="23" y="853"/>
                  </a:lnTo>
                  <a:lnTo>
                    <a:pt x="12" y="955"/>
                  </a:lnTo>
                  <a:lnTo>
                    <a:pt x="1" y="1069"/>
                  </a:lnTo>
                  <a:lnTo>
                    <a:pt x="12" y="1182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89"/>
                  </a:lnTo>
                  <a:lnTo>
                    <a:pt x="137" y="1580"/>
                  </a:lnTo>
                  <a:lnTo>
                    <a:pt x="182" y="1671"/>
                  </a:lnTo>
                  <a:lnTo>
                    <a:pt x="251" y="1751"/>
                  </a:lnTo>
                  <a:lnTo>
                    <a:pt x="319" y="1830"/>
                  </a:lnTo>
                  <a:lnTo>
                    <a:pt x="398" y="1898"/>
                  </a:lnTo>
                  <a:lnTo>
                    <a:pt x="478" y="1955"/>
                  </a:lnTo>
                  <a:lnTo>
                    <a:pt x="569" y="2012"/>
                  </a:lnTo>
                  <a:lnTo>
                    <a:pt x="660" y="2057"/>
                  </a:lnTo>
                  <a:lnTo>
                    <a:pt x="762" y="2092"/>
                  </a:lnTo>
                  <a:lnTo>
                    <a:pt x="864" y="2114"/>
                  </a:lnTo>
                  <a:lnTo>
                    <a:pt x="967" y="2137"/>
                  </a:lnTo>
                  <a:lnTo>
                    <a:pt x="1183" y="2137"/>
                  </a:lnTo>
                  <a:lnTo>
                    <a:pt x="1296" y="2114"/>
                  </a:lnTo>
                  <a:lnTo>
                    <a:pt x="1399" y="2092"/>
                  </a:lnTo>
                  <a:lnTo>
                    <a:pt x="1489" y="2057"/>
                  </a:lnTo>
                  <a:lnTo>
                    <a:pt x="1592" y="2012"/>
                  </a:lnTo>
                  <a:lnTo>
                    <a:pt x="1671" y="1955"/>
                  </a:lnTo>
                  <a:lnTo>
                    <a:pt x="1762" y="1898"/>
                  </a:lnTo>
                  <a:lnTo>
                    <a:pt x="1830" y="1830"/>
                  </a:lnTo>
                  <a:lnTo>
                    <a:pt x="1899" y="1751"/>
                  </a:lnTo>
                  <a:lnTo>
                    <a:pt x="1967" y="1671"/>
                  </a:lnTo>
                  <a:lnTo>
                    <a:pt x="2024" y="1580"/>
                  </a:lnTo>
                  <a:lnTo>
                    <a:pt x="2069" y="1489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2"/>
                  </a:lnTo>
                  <a:lnTo>
                    <a:pt x="2149" y="1069"/>
                  </a:lnTo>
                  <a:lnTo>
                    <a:pt x="2137" y="955"/>
                  </a:lnTo>
                  <a:lnTo>
                    <a:pt x="2126" y="853"/>
                  </a:lnTo>
                  <a:lnTo>
                    <a:pt x="2103" y="750"/>
                  </a:lnTo>
                  <a:lnTo>
                    <a:pt x="2069" y="648"/>
                  </a:lnTo>
                  <a:lnTo>
                    <a:pt x="2024" y="557"/>
                  </a:lnTo>
                  <a:lnTo>
                    <a:pt x="1967" y="466"/>
                  </a:lnTo>
                  <a:lnTo>
                    <a:pt x="1899" y="387"/>
                  </a:lnTo>
                  <a:lnTo>
                    <a:pt x="1830" y="307"/>
                  </a:lnTo>
                  <a:lnTo>
                    <a:pt x="1762" y="239"/>
                  </a:lnTo>
                  <a:lnTo>
                    <a:pt x="1671" y="182"/>
                  </a:lnTo>
                  <a:lnTo>
                    <a:pt x="1592" y="125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12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1"/>
            <p:cNvSpPr/>
            <p:nvPr/>
          </p:nvSpPr>
          <p:spPr>
            <a:xfrm>
              <a:off x="-1405458" y="1073790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1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1"/>
                  </a:lnTo>
                  <a:lnTo>
                    <a:pt x="341" y="796"/>
                  </a:lnTo>
                  <a:lnTo>
                    <a:pt x="455" y="818"/>
                  </a:lnTo>
                  <a:lnTo>
                    <a:pt x="568" y="830"/>
                  </a:lnTo>
                  <a:lnTo>
                    <a:pt x="682" y="818"/>
                  </a:lnTo>
                  <a:lnTo>
                    <a:pt x="784" y="796"/>
                  </a:lnTo>
                  <a:lnTo>
                    <a:pt x="875" y="761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1"/>
            <p:cNvSpPr/>
            <p:nvPr/>
          </p:nvSpPr>
          <p:spPr>
            <a:xfrm>
              <a:off x="-1461479" y="1383332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1"/>
                  </a:moveTo>
                  <a:lnTo>
                    <a:pt x="967" y="12"/>
                  </a:lnTo>
                  <a:lnTo>
                    <a:pt x="864" y="24"/>
                  </a:lnTo>
                  <a:lnTo>
                    <a:pt x="762" y="58"/>
                  </a:lnTo>
                  <a:lnTo>
                    <a:pt x="660" y="92"/>
                  </a:lnTo>
                  <a:lnTo>
                    <a:pt x="569" y="137"/>
                  </a:lnTo>
                  <a:lnTo>
                    <a:pt x="478" y="183"/>
                  </a:lnTo>
                  <a:lnTo>
                    <a:pt x="398" y="251"/>
                  </a:lnTo>
                  <a:lnTo>
                    <a:pt x="319" y="319"/>
                  </a:lnTo>
                  <a:lnTo>
                    <a:pt x="251" y="399"/>
                  </a:lnTo>
                  <a:lnTo>
                    <a:pt x="182" y="478"/>
                  </a:lnTo>
                  <a:lnTo>
                    <a:pt x="137" y="569"/>
                  </a:lnTo>
                  <a:lnTo>
                    <a:pt x="92" y="660"/>
                  </a:lnTo>
                  <a:lnTo>
                    <a:pt x="46" y="762"/>
                  </a:lnTo>
                  <a:lnTo>
                    <a:pt x="23" y="865"/>
                  </a:lnTo>
                  <a:lnTo>
                    <a:pt x="12" y="967"/>
                  </a:lnTo>
                  <a:lnTo>
                    <a:pt x="1" y="1081"/>
                  </a:lnTo>
                  <a:lnTo>
                    <a:pt x="12" y="1183"/>
                  </a:lnTo>
                  <a:lnTo>
                    <a:pt x="23" y="1297"/>
                  </a:lnTo>
                  <a:lnTo>
                    <a:pt x="46" y="1399"/>
                  </a:lnTo>
                  <a:lnTo>
                    <a:pt x="92" y="1490"/>
                  </a:lnTo>
                  <a:lnTo>
                    <a:pt x="137" y="1592"/>
                  </a:lnTo>
                  <a:lnTo>
                    <a:pt x="182" y="1672"/>
                  </a:lnTo>
                  <a:lnTo>
                    <a:pt x="251" y="1763"/>
                  </a:lnTo>
                  <a:lnTo>
                    <a:pt x="319" y="1831"/>
                  </a:lnTo>
                  <a:lnTo>
                    <a:pt x="398" y="1910"/>
                  </a:lnTo>
                  <a:lnTo>
                    <a:pt x="478" y="1967"/>
                  </a:lnTo>
                  <a:lnTo>
                    <a:pt x="569" y="2024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6"/>
                  </a:lnTo>
                  <a:lnTo>
                    <a:pt x="967" y="2149"/>
                  </a:lnTo>
                  <a:lnTo>
                    <a:pt x="1183" y="2149"/>
                  </a:lnTo>
                  <a:lnTo>
                    <a:pt x="1296" y="2126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4"/>
                  </a:lnTo>
                  <a:lnTo>
                    <a:pt x="1671" y="1967"/>
                  </a:lnTo>
                  <a:lnTo>
                    <a:pt x="1762" y="1910"/>
                  </a:lnTo>
                  <a:lnTo>
                    <a:pt x="1830" y="1831"/>
                  </a:lnTo>
                  <a:lnTo>
                    <a:pt x="1899" y="1763"/>
                  </a:lnTo>
                  <a:lnTo>
                    <a:pt x="1967" y="1672"/>
                  </a:lnTo>
                  <a:lnTo>
                    <a:pt x="2024" y="1592"/>
                  </a:lnTo>
                  <a:lnTo>
                    <a:pt x="2069" y="1490"/>
                  </a:lnTo>
                  <a:lnTo>
                    <a:pt x="2103" y="1399"/>
                  </a:lnTo>
                  <a:lnTo>
                    <a:pt x="2126" y="1297"/>
                  </a:lnTo>
                  <a:lnTo>
                    <a:pt x="2137" y="1183"/>
                  </a:lnTo>
                  <a:lnTo>
                    <a:pt x="2149" y="1081"/>
                  </a:lnTo>
                  <a:lnTo>
                    <a:pt x="2137" y="967"/>
                  </a:lnTo>
                  <a:lnTo>
                    <a:pt x="2126" y="865"/>
                  </a:lnTo>
                  <a:lnTo>
                    <a:pt x="2103" y="762"/>
                  </a:lnTo>
                  <a:lnTo>
                    <a:pt x="2069" y="660"/>
                  </a:lnTo>
                  <a:lnTo>
                    <a:pt x="2024" y="569"/>
                  </a:lnTo>
                  <a:lnTo>
                    <a:pt x="1967" y="478"/>
                  </a:lnTo>
                  <a:lnTo>
                    <a:pt x="1899" y="399"/>
                  </a:lnTo>
                  <a:lnTo>
                    <a:pt x="1830" y="319"/>
                  </a:lnTo>
                  <a:lnTo>
                    <a:pt x="1762" y="251"/>
                  </a:lnTo>
                  <a:lnTo>
                    <a:pt x="1671" y="183"/>
                  </a:lnTo>
                  <a:lnTo>
                    <a:pt x="1592" y="137"/>
                  </a:lnTo>
                  <a:lnTo>
                    <a:pt x="1489" y="92"/>
                  </a:lnTo>
                  <a:lnTo>
                    <a:pt x="1399" y="58"/>
                  </a:lnTo>
                  <a:lnTo>
                    <a:pt x="1296" y="24"/>
                  </a:lnTo>
                  <a:lnTo>
                    <a:pt x="1183" y="1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1"/>
            <p:cNvSpPr/>
            <p:nvPr/>
          </p:nvSpPr>
          <p:spPr>
            <a:xfrm>
              <a:off x="-1405458" y="1410686"/>
              <a:ext cx="123204" cy="90926"/>
            </a:xfrm>
            <a:custGeom>
              <a:avLst/>
              <a:gdLst/>
              <a:ahLst/>
              <a:cxnLst/>
              <a:rect l="l" t="t" r="r" b="b"/>
              <a:pathLst>
                <a:path w="1126" h="831" extrusionOk="0">
                  <a:moveTo>
                    <a:pt x="568" y="1"/>
                  </a:moveTo>
                  <a:lnTo>
                    <a:pt x="455" y="12"/>
                  </a:lnTo>
                  <a:lnTo>
                    <a:pt x="341" y="35"/>
                  </a:lnTo>
                  <a:lnTo>
                    <a:pt x="250" y="69"/>
                  </a:lnTo>
                  <a:lnTo>
                    <a:pt x="171" y="126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501"/>
                  </a:lnTo>
                  <a:lnTo>
                    <a:pt x="46" y="581"/>
                  </a:lnTo>
                  <a:lnTo>
                    <a:pt x="102" y="649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97"/>
                  </a:lnTo>
                  <a:lnTo>
                    <a:pt x="455" y="819"/>
                  </a:lnTo>
                  <a:lnTo>
                    <a:pt x="568" y="831"/>
                  </a:lnTo>
                  <a:lnTo>
                    <a:pt x="682" y="819"/>
                  </a:lnTo>
                  <a:lnTo>
                    <a:pt x="784" y="797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49"/>
                  </a:lnTo>
                  <a:lnTo>
                    <a:pt x="1080" y="581"/>
                  </a:lnTo>
                  <a:lnTo>
                    <a:pt x="1114" y="501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26"/>
                  </a:lnTo>
                  <a:lnTo>
                    <a:pt x="875" y="69"/>
                  </a:lnTo>
                  <a:lnTo>
                    <a:pt x="784" y="35"/>
                  </a:lnTo>
                  <a:lnTo>
                    <a:pt x="682" y="1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1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-1522425" y="1974077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1"/>
            <p:cNvSpPr/>
            <p:nvPr/>
          </p:nvSpPr>
          <p:spPr>
            <a:xfrm>
              <a:off x="-2113056" y="2025065"/>
              <a:ext cx="1538301" cy="1331939"/>
            </a:xfrm>
            <a:custGeom>
              <a:avLst/>
              <a:gdLst/>
              <a:ahLst/>
              <a:cxnLst/>
              <a:rect l="l" t="t" r="r" b="b"/>
              <a:pathLst>
                <a:path w="14059" h="12173" extrusionOk="0">
                  <a:moveTo>
                    <a:pt x="7035" y="0"/>
                  </a:moveTo>
                  <a:lnTo>
                    <a:pt x="6672" y="12"/>
                  </a:lnTo>
                  <a:lnTo>
                    <a:pt x="6308" y="34"/>
                  </a:lnTo>
                  <a:lnTo>
                    <a:pt x="5956" y="80"/>
                  </a:lnTo>
                  <a:lnTo>
                    <a:pt x="5615" y="125"/>
                  </a:lnTo>
                  <a:lnTo>
                    <a:pt x="5274" y="194"/>
                  </a:lnTo>
                  <a:lnTo>
                    <a:pt x="4944" y="284"/>
                  </a:lnTo>
                  <a:lnTo>
                    <a:pt x="4615" y="375"/>
                  </a:lnTo>
                  <a:lnTo>
                    <a:pt x="4296" y="489"/>
                  </a:lnTo>
                  <a:lnTo>
                    <a:pt x="3978" y="603"/>
                  </a:lnTo>
                  <a:lnTo>
                    <a:pt x="3683" y="739"/>
                  </a:lnTo>
                  <a:lnTo>
                    <a:pt x="3387" y="887"/>
                  </a:lnTo>
                  <a:lnTo>
                    <a:pt x="3103" y="1046"/>
                  </a:lnTo>
                  <a:lnTo>
                    <a:pt x="2819" y="1216"/>
                  </a:lnTo>
                  <a:lnTo>
                    <a:pt x="2557" y="1398"/>
                  </a:lnTo>
                  <a:lnTo>
                    <a:pt x="2307" y="1591"/>
                  </a:lnTo>
                  <a:lnTo>
                    <a:pt x="2057" y="1785"/>
                  </a:lnTo>
                  <a:lnTo>
                    <a:pt x="1830" y="2001"/>
                  </a:lnTo>
                  <a:lnTo>
                    <a:pt x="1603" y="2217"/>
                  </a:lnTo>
                  <a:lnTo>
                    <a:pt x="1398" y="2455"/>
                  </a:lnTo>
                  <a:lnTo>
                    <a:pt x="1205" y="2694"/>
                  </a:lnTo>
                  <a:lnTo>
                    <a:pt x="1023" y="2933"/>
                  </a:lnTo>
                  <a:lnTo>
                    <a:pt x="853" y="3194"/>
                  </a:lnTo>
                  <a:lnTo>
                    <a:pt x="694" y="3455"/>
                  </a:lnTo>
                  <a:lnTo>
                    <a:pt x="557" y="3717"/>
                  </a:lnTo>
                  <a:lnTo>
                    <a:pt x="421" y="4001"/>
                  </a:lnTo>
                  <a:lnTo>
                    <a:pt x="319" y="4285"/>
                  </a:lnTo>
                  <a:lnTo>
                    <a:pt x="216" y="4569"/>
                  </a:lnTo>
                  <a:lnTo>
                    <a:pt x="148" y="4865"/>
                  </a:lnTo>
                  <a:lnTo>
                    <a:pt x="80" y="5160"/>
                  </a:lnTo>
                  <a:lnTo>
                    <a:pt x="34" y="5467"/>
                  </a:lnTo>
                  <a:lnTo>
                    <a:pt x="12" y="5774"/>
                  </a:lnTo>
                  <a:lnTo>
                    <a:pt x="0" y="6092"/>
                  </a:lnTo>
                  <a:lnTo>
                    <a:pt x="12" y="6399"/>
                  </a:lnTo>
                  <a:lnTo>
                    <a:pt x="34" y="6717"/>
                  </a:lnTo>
                  <a:lnTo>
                    <a:pt x="80" y="7013"/>
                  </a:lnTo>
                  <a:lnTo>
                    <a:pt x="148" y="7319"/>
                  </a:lnTo>
                  <a:lnTo>
                    <a:pt x="216" y="7615"/>
                  </a:lnTo>
                  <a:lnTo>
                    <a:pt x="319" y="7899"/>
                  </a:lnTo>
                  <a:lnTo>
                    <a:pt x="421" y="8183"/>
                  </a:lnTo>
                  <a:lnTo>
                    <a:pt x="557" y="8456"/>
                  </a:lnTo>
                  <a:lnTo>
                    <a:pt x="694" y="8729"/>
                  </a:lnTo>
                  <a:lnTo>
                    <a:pt x="853" y="8990"/>
                  </a:lnTo>
                  <a:lnTo>
                    <a:pt x="1023" y="9252"/>
                  </a:lnTo>
                  <a:lnTo>
                    <a:pt x="1205" y="9490"/>
                  </a:lnTo>
                  <a:lnTo>
                    <a:pt x="1398" y="9729"/>
                  </a:lnTo>
                  <a:lnTo>
                    <a:pt x="1603" y="9956"/>
                  </a:lnTo>
                  <a:lnTo>
                    <a:pt x="1830" y="10183"/>
                  </a:lnTo>
                  <a:lnTo>
                    <a:pt x="2057" y="10399"/>
                  </a:lnTo>
                  <a:lnTo>
                    <a:pt x="2307" y="10593"/>
                  </a:lnTo>
                  <a:lnTo>
                    <a:pt x="2557" y="10786"/>
                  </a:lnTo>
                  <a:lnTo>
                    <a:pt x="2819" y="10968"/>
                  </a:lnTo>
                  <a:lnTo>
                    <a:pt x="3103" y="11138"/>
                  </a:lnTo>
                  <a:lnTo>
                    <a:pt x="3387" y="11297"/>
                  </a:lnTo>
                  <a:lnTo>
                    <a:pt x="3683" y="11445"/>
                  </a:lnTo>
                  <a:lnTo>
                    <a:pt x="3978" y="11581"/>
                  </a:lnTo>
                  <a:lnTo>
                    <a:pt x="4296" y="11695"/>
                  </a:lnTo>
                  <a:lnTo>
                    <a:pt x="4615" y="11809"/>
                  </a:lnTo>
                  <a:lnTo>
                    <a:pt x="4944" y="11900"/>
                  </a:lnTo>
                  <a:lnTo>
                    <a:pt x="5274" y="11979"/>
                  </a:lnTo>
                  <a:lnTo>
                    <a:pt x="5615" y="12047"/>
                  </a:lnTo>
                  <a:lnTo>
                    <a:pt x="5956" y="12104"/>
                  </a:lnTo>
                  <a:lnTo>
                    <a:pt x="6308" y="12150"/>
                  </a:lnTo>
                  <a:lnTo>
                    <a:pt x="6672" y="12172"/>
                  </a:lnTo>
                  <a:lnTo>
                    <a:pt x="7388" y="12172"/>
                  </a:lnTo>
                  <a:lnTo>
                    <a:pt x="7751" y="12150"/>
                  </a:lnTo>
                  <a:lnTo>
                    <a:pt x="8104" y="12104"/>
                  </a:lnTo>
                  <a:lnTo>
                    <a:pt x="8445" y="12047"/>
                  </a:lnTo>
                  <a:lnTo>
                    <a:pt x="8786" y="11979"/>
                  </a:lnTo>
                  <a:lnTo>
                    <a:pt x="9126" y="11900"/>
                  </a:lnTo>
                  <a:lnTo>
                    <a:pt x="9445" y="11809"/>
                  </a:lnTo>
                  <a:lnTo>
                    <a:pt x="9763" y="11695"/>
                  </a:lnTo>
                  <a:lnTo>
                    <a:pt x="10081" y="11581"/>
                  </a:lnTo>
                  <a:lnTo>
                    <a:pt x="10377" y="11445"/>
                  </a:lnTo>
                  <a:lnTo>
                    <a:pt x="10672" y="11297"/>
                  </a:lnTo>
                  <a:lnTo>
                    <a:pt x="10956" y="11138"/>
                  </a:lnTo>
                  <a:lnTo>
                    <a:pt x="11240" y="10968"/>
                  </a:lnTo>
                  <a:lnTo>
                    <a:pt x="11502" y="10786"/>
                  </a:lnTo>
                  <a:lnTo>
                    <a:pt x="11763" y="10593"/>
                  </a:lnTo>
                  <a:lnTo>
                    <a:pt x="12002" y="10399"/>
                  </a:lnTo>
                  <a:lnTo>
                    <a:pt x="12241" y="10183"/>
                  </a:lnTo>
                  <a:lnTo>
                    <a:pt x="12456" y="9956"/>
                  </a:lnTo>
                  <a:lnTo>
                    <a:pt x="12661" y="9729"/>
                  </a:lnTo>
                  <a:lnTo>
                    <a:pt x="12866" y="9490"/>
                  </a:lnTo>
                  <a:lnTo>
                    <a:pt x="13047" y="9252"/>
                  </a:lnTo>
                  <a:lnTo>
                    <a:pt x="13218" y="8990"/>
                  </a:lnTo>
                  <a:lnTo>
                    <a:pt x="13366" y="8729"/>
                  </a:lnTo>
                  <a:lnTo>
                    <a:pt x="13513" y="8456"/>
                  </a:lnTo>
                  <a:lnTo>
                    <a:pt x="13638" y="8183"/>
                  </a:lnTo>
                  <a:lnTo>
                    <a:pt x="13741" y="7899"/>
                  </a:lnTo>
                  <a:lnTo>
                    <a:pt x="13843" y="7615"/>
                  </a:lnTo>
                  <a:lnTo>
                    <a:pt x="13923" y="7319"/>
                  </a:lnTo>
                  <a:lnTo>
                    <a:pt x="13979" y="7013"/>
                  </a:lnTo>
                  <a:lnTo>
                    <a:pt x="14025" y="6717"/>
                  </a:lnTo>
                  <a:lnTo>
                    <a:pt x="14048" y="6399"/>
                  </a:lnTo>
                  <a:lnTo>
                    <a:pt x="14059" y="6092"/>
                  </a:lnTo>
                  <a:lnTo>
                    <a:pt x="14048" y="5774"/>
                  </a:lnTo>
                  <a:lnTo>
                    <a:pt x="14025" y="5467"/>
                  </a:lnTo>
                  <a:lnTo>
                    <a:pt x="13979" y="5160"/>
                  </a:lnTo>
                  <a:lnTo>
                    <a:pt x="13923" y="4865"/>
                  </a:lnTo>
                  <a:lnTo>
                    <a:pt x="13843" y="4569"/>
                  </a:lnTo>
                  <a:lnTo>
                    <a:pt x="13741" y="4285"/>
                  </a:lnTo>
                  <a:lnTo>
                    <a:pt x="13638" y="4001"/>
                  </a:lnTo>
                  <a:lnTo>
                    <a:pt x="13513" y="3717"/>
                  </a:lnTo>
                  <a:lnTo>
                    <a:pt x="13366" y="3455"/>
                  </a:lnTo>
                  <a:lnTo>
                    <a:pt x="13218" y="3194"/>
                  </a:lnTo>
                  <a:lnTo>
                    <a:pt x="13047" y="2933"/>
                  </a:lnTo>
                  <a:lnTo>
                    <a:pt x="12866" y="2694"/>
                  </a:lnTo>
                  <a:lnTo>
                    <a:pt x="12661" y="2455"/>
                  </a:lnTo>
                  <a:lnTo>
                    <a:pt x="12456" y="2217"/>
                  </a:lnTo>
                  <a:lnTo>
                    <a:pt x="12241" y="2001"/>
                  </a:lnTo>
                  <a:lnTo>
                    <a:pt x="12002" y="1785"/>
                  </a:lnTo>
                  <a:lnTo>
                    <a:pt x="11763" y="1591"/>
                  </a:lnTo>
                  <a:lnTo>
                    <a:pt x="11502" y="1398"/>
                  </a:lnTo>
                  <a:lnTo>
                    <a:pt x="11240" y="1216"/>
                  </a:lnTo>
                  <a:lnTo>
                    <a:pt x="10956" y="1046"/>
                  </a:lnTo>
                  <a:lnTo>
                    <a:pt x="10672" y="887"/>
                  </a:lnTo>
                  <a:lnTo>
                    <a:pt x="10377" y="739"/>
                  </a:lnTo>
                  <a:lnTo>
                    <a:pt x="10081" y="603"/>
                  </a:lnTo>
                  <a:lnTo>
                    <a:pt x="9763" y="489"/>
                  </a:lnTo>
                  <a:lnTo>
                    <a:pt x="9445" y="375"/>
                  </a:lnTo>
                  <a:lnTo>
                    <a:pt x="9126" y="284"/>
                  </a:lnTo>
                  <a:lnTo>
                    <a:pt x="8786" y="194"/>
                  </a:lnTo>
                  <a:lnTo>
                    <a:pt x="8445" y="125"/>
                  </a:lnTo>
                  <a:lnTo>
                    <a:pt x="8104" y="80"/>
                  </a:lnTo>
                  <a:lnTo>
                    <a:pt x="7751" y="34"/>
                  </a:lnTo>
                  <a:lnTo>
                    <a:pt x="7388" y="12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1"/>
            <p:cNvSpPr/>
            <p:nvPr/>
          </p:nvSpPr>
          <p:spPr>
            <a:xfrm>
              <a:off x="-1747437" y="2031390"/>
              <a:ext cx="810893" cy="1331939"/>
            </a:xfrm>
            <a:custGeom>
              <a:avLst/>
              <a:gdLst/>
              <a:ahLst/>
              <a:cxnLst/>
              <a:rect l="l" t="t" r="r" b="b"/>
              <a:pathLst>
                <a:path w="7411" h="12173" extrusionOk="0">
                  <a:moveTo>
                    <a:pt x="3706" y="0"/>
                  </a:moveTo>
                  <a:lnTo>
                    <a:pt x="3513" y="12"/>
                  </a:lnTo>
                  <a:lnTo>
                    <a:pt x="3331" y="34"/>
                  </a:lnTo>
                  <a:lnTo>
                    <a:pt x="3138" y="80"/>
                  </a:lnTo>
                  <a:lnTo>
                    <a:pt x="2956" y="125"/>
                  </a:lnTo>
                  <a:lnTo>
                    <a:pt x="2785" y="194"/>
                  </a:lnTo>
                  <a:lnTo>
                    <a:pt x="2603" y="284"/>
                  </a:lnTo>
                  <a:lnTo>
                    <a:pt x="2433" y="375"/>
                  </a:lnTo>
                  <a:lnTo>
                    <a:pt x="2262" y="489"/>
                  </a:lnTo>
                  <a:lnTo>
                    <a:pt x="2103" y="603"/>
                  </a:lnTo>
                  <a:lnTo>
                    <a:pt x="1944" y="739"/>
                  </a:lnTo>
                  <a:lnTo>
                    <a:pt x="1785" y="887"/>
                  </a:lnTo>
                  <a:lnTo>
                    <a:pt x="1637" y="1046"/>
                  </a:lnTo>
                  <a:lnTo>
                    <a:pt x="1490" y="1216"/>
                  </a:lnTo>
                  <a:lnTo>
                    <a:pt x="1353" y="1398"/>
                  </a:lnTo>
                  <a:lnTo>
                    <a:pt x="1217" y="1591"/>
                  </a:lnTo>
                  <a:lnTo>
                    <a:pt x="1092" y="1785"/>
                  </a:lnTo>
                  <a:lnTo>
                    <a:pt x="967" y="2001"/>
                  </a:lnTo>
                  <a:lnTo>
                    <a:pt x="853" y="2217"/>
                  </a:lnTo>
                  <a:lnTo>
                    <a:pt x="739" y="2455"/>
                  </a:lnTo>
                  <a:lnTo>
                    <a:pt x="637" y="2694"/>
                  </a:lnTo>
                  <a:lnTo>
                    <a:pt x="535" y="2933"/>
                  </a:lnTo>
                  <a:lnTo>
                    <a:pt x="444" y="3194"/>
                  </a:lnTo>
                  <a:lnTo>
                    <a:pt x="364" y="3455"/>
                  </a:lnTo>
                  <a:lnTo>
                    <a:pt x="296" y="3717"/>
                  </a:lnTo>
                  <a:lnTo>
                    <a:pt x="228" y="4001"/>
                  </a:lnTo>
                  <a:lnTo>
                    <a:pt x="171" y="4285"/>
                  </a:lnTo>
                  <a:lnTo>
                    <a:pt x="114" y="4569"/>
                  </a:lnTo>
                  <a:lnTo>
                    <a:pt x="80" y="4865"/>
                  </a:lnTo>
                  <a:lnTo>
                    <a:pt x="46" y="5160"/>
                  </a:lnTo>
                  <a:lnTo>
                    <a:pt x="23" y="5467"/>
                  </a:lnTo>
                  <a:lnTo>
                    <a:pt x="12" y="5774"/>
                  </a:lnTo>
                  <a:lnTo>
                    <a:pt x="1" y="6092"/>
                  </a:lnTo>
                  <a:lnTo>
                    <a:pt x="12" y="6399"/>
                  </a:lnTo>
                  <a:lnTo>
                    <a:pt x="23" y="6717"/>
                  </a:lnTo>
                  <a:lnTo>
                    <a:pt x="46" y="7013"/>
                  </a:lnTo>
                  <a:lnTo>
                    <a:pt x="80" y="7319"/>
                  </a:lnTo>
                  <a:lnTo>
                    <a:pt x="114" y="7615"/>
                  </a:lnTo>
                  <a:lnTo>
                    <a:pt x="171" y="7899"/>
                  </a:lnTo>
                  <a:lnTo>
                    <a:pt x="228" y="8183"/>
                  </a:lnTo>
                  <a:lnTo>
                    <a:pt x="296" y="8456"/>
                  </a:lnTo>
                  <a:lnTo>
                    <a:pt x="364" y="8729"/>
                  </a:lnTo>
                  <a:lnTo>
                    <a:pt x="444" y="8990"/>
                  </a:lnTo>
                  <a:lnTo>
                    <a:pt x="535" y="9252"/>
                  </a:lnTo>
                  <a:lnTo>
                    <a:pt x="637" y="9490"/>
                  </a:lnTo>
                  <a:lnTo>
                    <a:pt x="739" y="9729"/>
                  </a:lnTo>
                  <a:lnTo>
                    <a:pt x="853" y="9956"/>
                  </a:lnTo>
                  <a:lnTo>
                    <a:pt x="967" y="10183"/>
                  </a:lnTo>
                  <a:lnTo>
                    <a:pt x="1092" y="10399"/>
                  </a:lnTo>
                  <a:lnTo>
                    <a:pt x="1217" y="10593"/>
                  </a:lnTo>
                  <a:lnTo>
                    <a:pt x="1353" y="10786"/>
                  </a:lnTo>
                  <a:lnTo>
                    <a:pt x="1490" y="10968"/>
                  </a:lnTo>
                  <a:lnTo>
                    <a:pt x="1637" y="11138"/>
                  </a:lnTo>
                  <a:lnTo>
                    <a:pt x="1785" y="11297"/>
                  </a:lnTo>
                  <a:lnTo>
                    <a:pt x="1944" y="11445"/>
                  </a:lnTo>
                  <a:lnTo>
                    <a:pt x="2103" y="11581"/>
                  </a:lnTo>
                  <a:lnTo>
                    <a:pt x="2262" y="11695"/>
                  </a:lnTo>
                  <a:lnTo>
                    <a:pt x="2433" y="11809"/>
                  </a:lnTo>
                  <a:lnTo>
                    <a:pt x="2603" y="11900"/>
                  </a:lnTo>
                  <a:lnTo>
                    <a:pt x="2785" y="11979"/>
                  </a:lnTo>
                  <a:lnTo>
                    <a:pt x="2956" y="12047"/>
                  </a:lnTo>
                  <a:lnTo>
                    <a:pt x="3138" y="12104"/>
                  </a:lnTo>
                  <a:lnTo>
                    <a:pt x="3331" y="12150"/>
                  </a:lnTo>
                  <a:lnTo>
                    <a:pt x="3513" y="12172"/>
                  </a:lnTo>
                  <a:lnTo>
                    <a:pt x="3899" y="12172"/>
                  </a:lnTo>
                  <a:lnTo>
                    <a:pt x="4081" y="12150"/>
                  </a:lnTo>
                  <a:lnTo>
                    <a:pt x="4274" y="12104"/>
                  </a:lnTo>
                  <a:lnTo>
                    <a:pt x="4456" y="12047"/>
                  </a:lnTo>
                  <a:lnTo>
                    <a:pt x="4638" y="11979"/>
                  </a:lnTo>
                  <a:lnTo>
                    <a:pt x="4808" y="11900"/>
                  </a:lnTo>
                  <a:lnTo>
                    <a:pt x="4979" y="11809"/>
                  </a:lnTo>
                  <a:lnTo>
                    <a:pt x="5149" y="11695"/>
                  </a:lnTo>
                  <a:lnTo>
                    <a:pt x="5308" y="11581"/>
                  </a:lnTo>
                  <a:lnTo>
                    <a:pt x="5479" y="11445"/>
                  </a:lnTo>
                  <a:lnTo>
                    <a:pt x="5626" y="11297"/>
                  </a:lnTo>
                  <a:lnTo>
                    <a:pt x="5774" y="11138"/>
                  </a:lnTo>
                  <a:lnTo>
                    <a:pt x="5922" y="10968"/>
                  </a:lnTo>
                  <a:lnTo>
                    <a:pt x="6070" y="10786"/>
                  </a:lnTo>
                  <a:lnTo>
                    <a:pt x="6195" y="10593"/>
                  </a:lnTo>
                  <a:lnTo>
                    <a:pt x="6331" y="10399"/>
                  </a:lnTo>
                  <a:lnTo>
                    <a:pt x="6445" y="10183"/>
                  </a:lnTo>
                  <a:lnTo>
                    <a:pt x="6570" y="9956"/>
                  </a:lnTo>
                  <a:lnTo>
                    <a:pt x="6672" y="9729"/>
                  </a:lnTo>
                  <a:lnTo>
                    <a:pt x="6774" y="9490"/>
                  </a:lnTo>
                  <a:lnTo>
                    <a:pt x="6877" y="9252"/>
                  </a:lnTo>
                  <a:lnTo>
                    <a:pt x="6968" y="8990"/>
                  </a:lnTo>
                  <a:lnTo>
                    <a:pt x="7047" y="8729"/>
                  </a:lnTo>
                  <a:lnTo>
                    <a:pt x="7127" y="8456"/>
                  </a:lnTo>
                  <a:lnTo>
                    <a:pt x="7183" y="8183"/>
                  </a:lnTo>
                  <a:lnTo>
                    <a:pt x="7240" y="7899"/>
                  </a:lnTo>
                  <a:lnTo>
                    <a:pt x="7297" y="7615"/>
                  </a:lnTo>
                  <a:lnTo>
                    <a:pt x="7343" y="7319"/>
                  </a:lnTo>
                  <a:lnTo>
                    <a:pt x="7365" y="7013"/>
                  </a:lnTo>
                  <a:lnTo>
                    <a:pt x="7388" y="6717"/>
                  </a:lnTo>
                  <a:lnTo>
                    <a:pt x="7411" y="6399"/>
                  </a:lnTo>
                  <a:lnTo>
                    <a:pt x="7411" y="6092"/>
                  </a:lnTo>
                  <a:lnTo>
                    <a:pt x="7411" y="5774"/>
                  </a:lnTo>
                  <a:lnTo>
                    <a:pt x="7388" y="5467"/>
                  </a:lnTo>
                  <a:lnTo>
                    <a:pt x="7365" y="5160"/>
                  </a:lnTo>
                  <a:lnTo>
                    <a:pt x="7343" y="4865"/>
                  </a:lnTo>
                  <a:lnTo>
                    <a:pt x="7297" y="4569"/>
                  </a:lnTo>
                  <a:lnTo>
                    <a:pt x="7240" y="4285"/>
                  </a:lnTo>
                  <a:lnTo>
                    <a:pt x="7183" y="4001"/>
                  </a:lnTo>
                  <a:lnTo>
                    <a:pt x="7127" y="3717"/>
                  </a:lnTo>
                  <a:lnTo>
                    <a:pt x="7047" y="3455"/>
                  </a:lnTo>
                  <a:lnTo>
                    <a:pt x="6968" y="3194"/>
                  </a:lnTo>
                  <a:lnTo>
                    <a:pt x="6877" y="2933"/>
                  </a:lnTo>
                  <a:lnTo>
                    <a:pt x="6774" y="2694"/>
                  </a:lnTo>
                  <a:lnTo>
                    <a:pt x="6672" y="2455"/>
                  </a:lnTo>
                  <a:lnTo>
                    <a:pt x="6570" y="2217"/>
                  </a:lnTo>
                  <a:lnTo>
                    <a:pt x="6445" y="2001"/>
                  </a:lnTo>
                  <a:lnTo>
                    <a:pt x="6331" y="1785"/>
                  </a:lnTo>
                  <a:lnTo>
                    <a:pt x="6195" y="1591"/>
                  </a:lnTo>
                  <a:lnTo>
                    <a:pt x="6070" y="1398"/>
                  </a:lnTo>
                  <a:lnTo>
                    <a:pt x="5922" y="1216"/>
                  </a:lnTo>
                  <a:lnTo>
                    <a:pt x="5774" y="1046"/>
                  </a:lnTo>
                  <a:lnTo>
                    <a:pt x="5626" y="887"/>
                  </a:lnTo>
                  <a:lnTo>
                    <a:pt x="5479" y="739"/>
                  </a:lnTo>
                  <a:lnTo>
                    <a:pt x="5308" y="603"/>
                  </a:lnTo>
                  <a:lnTo>
                    <a:pt x="5149" y="489"/>
                  </a:lnTo>
                  <a:lnTo>
                    <a:pt x="4979" y="375"/>
                  </a:lnTo>
                  <a:lnTo>
                    <a:pt x="4808" y="284"/>
                  </a:lnTo>
                  <a:lnTo>
                    <a:pt x="4638" y="194"/>
                  </a:lnTo>
                  <a:lnTo>
                    <a:pt x="4456" y="125"/>
                  </a:lnTo>
                  <a:lnTo>
                    <a:pt x="4274" y="80"/>
                  </a:lnTo>
                  <a:lnTo>
                    <a:pt x="4081" y="34"/>
                  </a:lnTo>
                  <a:lnTo>
                    <a:pt x="3899" y="1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-1825837" y="2160634"/>
              <a:ext cx="961342" cy="94537"/>
            </a:xfrm>
            <a:custGeom>
              <a:avLst/>
              <a:gdLst/>
              <a:ahLst/>
              <a:cxnLst/>
              <a:rect l="l" t="t" r="r" b="b"/>
              <a:pathLst>
                <a:path w="8786" h="864" extrusionOk="0">
                  <a:moveTo>
                    <a:pt x="8649" y="0"/>
                  </a:moveTo>
                  <a:lnTo>
                    <a:pt x="7195" y="716"/>
                  </a:lnTo>
                  <a:lnTo>
                    <a:pt x="1717" y="716"/>
                  </a:lnTo>
                  <a:lnTo>
                    <a:pt x="137" y="23"/>
                  </a:lnTo>
                  <a:lnTo>
                    <a:pt x="1" y="114"/>
                  </a:lnTo>
                  <a:lnTo>
                    <a:pt x="1671" y="853"/>
                  </a:lnTo>
                  <a:lnTo>
                    <a:pt x="7229" y="864"/>
                  </a:lnTo>
                  <a:lnTo>
                    <a:pt x="8786" y="9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-2011080" y="2348394"/>
              <a:ext cx="1338176" cy="156795"/>
            </a:xfrm>
            <a:custGeom>
              <a:avLst/>
              <a:gdLst/>
              <a:ahLst/>
              <a:cxnLst/>
              <a:rect l="l" t="t" r="r" b="b"/>
              <a:pathLst>
                <a:path w="12230" h="1433" extrusionOk="0">
                  <a:moveTo>
                    <a:pt x="80" y="0"/>
                  </a:moveTo>
                  <a:lnTo>
                    <a:pt x="0" y="114"/>
                  </a:lnTo>
                  <a:lnTo>
                    <a:pt x="2591" y="1432"/>
                  </a:lnTo>
                  <a:lnTo>
                    <a:pt x="9706" y="1432"/>
                  </a:lnTo>
                  <a:lnTo>
                    <a:pt x="12229" y="159"/>
                  </a:lnTo>
                  <a:lnTo>
                    <a:pt x="12150" y="46"/>
                  </a:lnTo>
                  <a:lnTo>
                    <a:pt x="9683" y="1285"/>
                  </a:lnTo>
                  <a:lnTo>
                    <a:pt x="2626" y="12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1"/>
            <p:cNvSpPr/>
            <p:nvPr/>
          </p:nvSpPr>
          <p:spPr>
            <a:xfrm>
              <a:off x="-2111852" y="2718991"/>
              <a:ext cx="1537097" cy="123204"/>
            </a:xfrm>
            <a:custGeom>
              <a:avLst/>
              <a:gdLst/>
              <a:ahLst/>
              <a:cxnLst/>
              <a:rect l="l" t="t" r="r" b="b"/>
              <a:pathLst>
                <a:path w="14048" h="1126" extrusionOk="0">
                  <a:moveTo>
                    <a:pt x="1" y="0"/>
                  </a:moveTo>
                  <a:lnTo>
                    <a:pt x="1" y="148"/>
                  </a:lnTo>
                  <a:lnTo>
                    <a:pt x="3433" y="1125"/>
                  </a:lnTo>
                  <a:lnTo>
                    <a:pt x="10695" y="1125"/>
                  </a:lnTo>
                  <a:lnTo>
                    <a:pt x="14037" y="159"/>
                  </a:lnTo>
                  <a:lnTo>
                    <a:pt x="14048" y="11"/>
                  </a:lnTo>
                  <a:lnTo>
                    <a:pt x="14048" y="11"/>
                  </a:lnTo>
                  <a:lnTo>
                    <a:pt x="10684" y="989"/>
                  </a:lnTo>
                  <a:lnTo>
                    <a:pt x="3467" y="9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1"/>
            <p:cNvSpPr/>
            <p:nvPr/>
          </p:nvSpPr>
          <p:spPr>
            <a:xfrm>
              <a:off x="-2008673" y="3027330"/>
              <a:ext cx="1328219" cy="99570"/>
            </a:xfrm>
            <a:custGeom>
              <a:avLst/>
              <a:gdLst/>
              <a:ahLst/>
              <a:cxnLst/>
              <a:rect l="l" t="t" r="r" b="b"/>
              <a:pathLst>
                <a:path w="12139" h="910" extrusionOk="0">
                  <a:moveTo>
                    <a:pt x="1" y="1"/>
                  </a:moveTo>
                  <a:lnTo>
                    <a:pt x="126" y="171"/>
                  </a:lnTo>
                  <a:lnTo>
                    <a:pt x="3274" y="910"/>
                  </a:lnTo>
                  <a:lnTo>
                    <a:pt x="8979" y="910"/>
                  </a:lnTo>
                  <a:lnTo>
                    <a:pt x="12025" y="182"/>
                  </a:lnTo>
                  <a:lnTo>
                    <a:pt x="12139" y="12"/>
                  </a:lnTo>
                  <a:lnTo>
                    <a:pt x="12139" y="12"/>
                  </a:lnTo>
                  <a:lnTo>
                    <a:pt x="8957" y="773"/>
                  </a:lnTo>
                  <a:lnTo>
                    <a:pt x="3297" y="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-1522425" y="3339498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-151870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-150130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1" y="414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-148511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1"/>
            <p:cNvSpPr/>
            <p:nvPr/>
          </p:nvSpPr>
          <p:spPr>
            <a:xfrm>
              <a:off x="-1467716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1"/>
            <p:cNvSpPr/>
            <p:nvPr/>
          </p:nvSpPr>
          <p:spPr>
            <a:xfrm>
              <a:off x="-145031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1"/>
            <p:cNvSpPr/>
            <p:nvPr/>
          </p:nvSpPr>
          <p:spPr>
            <a:xfrm>
              <a:off x="-143412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1"/>
            <p:cNvSpPr/>
            <p:nvPr/>
          </p:nvSpPr>
          <p:spPr>
            <a:xfrm>
              <a:off x="-1416728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1"/>
            <p:cNvSpPr/>
            <p:nvPr/>
          </p:nvSpPr>
          <p:spPr>
            <a:xfrm>
              <a:off x="-139933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1"/>
            <p:cNvSpPr/>
            <p:nvPr/>
          </p:nvSpPr>
          <p:spPr>
            <a:xfrm>
              <a:off x="-138313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1"/>
            <p:cNvSpPr/>
            <p:nvPr/>
          </p:nvSpPr>
          <p:spPr>
            <a:xfrm>
              <a:off x="-1365740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1"/>
            <p:cNvSpPr/>
            <p:nvPr/>
          </p:nvSpPr>
          <p:spPr>
            <a:xfrm>
              <a:off x="-1348343" y="3397927"/>
              <a:ext cx="7659" cy="453973"/>
            </a:xfrm>
            <a:custGeom>
              <a:avLst/>
              <a:gdLst/>
              <a:ahLst/>
              <a:cxnLst/>
              <a:rect l="l" t="t" r="r" b="b"/>
              <a:pathLst>
                <a:path w="70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1"/>
            <p:cNvSpPr/>
            <p:nvPr/>
          </p:nvSpPr>
          <p:spPr>
            <a:xfrm>
              <a:off x="-133214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1"/>
            <p:cNvSpPr/>
            <p:nvPr/>
          </p:nvSpPr>
          <p:spPr>
            <a:xfrm>
              <a:off x="-131475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1"/>
            <p:cNvSpPr/>
            <p:nvPr/>
          </p:nvSpPr>
          <p:spPr>
            <a:xfrm>
              <a:off x="-1297354" y="3397927"/>
              <a:ext cx="7550" cy="453973"/>
            </a:xfrm>
            <a:custGeom>
              <a:avLst/>
              <a:gdLst/>
              <a:ahLst/>
              <a:cxnLst/>
              <a:rect l="l" t="t" r="r" b="b"/>
              <a:pathLst>
                <a:path w="69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1"/>
            <p:cNvSpPr/>
            <p:nvPr/>
          </p:nvSpPr>
          <p:spPr>
            <a:xfrm>
              <a:off x="-128116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1"/>
            <p:cNvSpPr/>
            <p:nvPr/>
          </p:nvSpPr>
          <p:spPr>
            <a:xfrm>
              <a:off x="-126376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1"/>
            <p:cNvSpPr/>
            <p:nvPr/>
          </p:nvSpPr>
          <p:spPr>
            <a:xfrm>
              <a:off x="-1247570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1"/>
            <p:cNvSpPr/>
            <p:nvPr/>
          </p:nvSpPr>
          <p:spPr>
            <a:xfrm>
              <a:off x="-123017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1"/>
            <p:cNvSpPr/>
            <p:nvPr/>
          </p:nvSpPr>
          <p:spPr>
            <a:xfrm>
              <a:off x="-121277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1"/>
            <p:cNvSpPr/>
            <p:nvPr/>
          </p:nvSpPr>
          <p:spPr>
            <a:xfrm>
              <a:off x="-1196582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1"/>
            <p:cNvSpPr/>
            <p:nvPr/>
          </p:nvSpPr>
          <p:spPr>
            <a:xfrm>
              <a:off x="-117918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3" name="Google Shape;3383;p31"/>
          <p:cNvGrpSpPr/>
          <p:nvPr/>
        </p:nvGrpSpPr>
        <p:grpSpPr>
          <a:xfrm>
            <a:off x="8443427" y="3341420"/>
            <a:ext cx="886584" cy="1802088"/>
            <a:chOff x="-1427650" y="1758800"/>
            <a:chExt cx="1320500" cy="2684075"/>
          </a:xfrm>
        </p:grpSpPr>
        <p:sp>
          <p:nvSpPr>
            <p:cNvPr id="3384" name="Google Shape;3384;p31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1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1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1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1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1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1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1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1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1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1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1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1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1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1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1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1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1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1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1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1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5" name="Google Shape;3405;p31"/>
          <p:cNvGrpSpPr/>
          <p:nvPr/>
        </p:nvGrpSpPr>
        <p:grpSpPr>
          <a:xfrm rot="10800000">
            <a:off x="8526781" y="-150727"/>
            <a:ext cx="1151763" cy="1492081"/>
            <a:chOff x="-2266175" y="1520200"/>
            <a:chExt cx="1832851" cy="2374413"/>
          </a:xfrm>
        </p:grpSpPr>
        <p:sp>
          <p:nvSpPr>
            <p:cNvPr id="3406" name="Google Shape;3406;p31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1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1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1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1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1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1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1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1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1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1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1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1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1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1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1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1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1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1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1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1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1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1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1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453" y="1291600"/>
            <a:ext cx="4441200" cy="22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86200"/>
            <a:ext cx="4441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955125" y="-369375"/>
            <a:ext cx="10149436" cy="5580917"/>
            <a:chOff x="-955125" y="-369375"/>
            <a:chExt cx="10149436" cy="5580917"/>
          </a:xfrm>
        </p:grpSpPr>
        <p:sp>
          <p:nvSpPr>
            <p:cNvPr id="13" name="Google Shape;13;p2"/>
            <p:cNvSpPr/>
            <p:nvPr/>
          </p:nvSpPr>
          <p:spPr>
            <a:xfrm>
              <a:off x="-955125" y="-369375"/>
              <a:ext cx="1668348" cy="1736026"/>
            </a:xfrm>
            <a:custGeom>
              <a:avLst/>
              <a:gdLst/>
              <a:ahLst/>
              <a:cxnLst/>
              <a:rect l="l" t="t" r="r" b="b"/>
              <a:pathLst>
                <a:path w="20855" h="21701" extrusionOk="0">
                  <a:moveTo>
                    <a:pt x="17060" y="1"/>
                  </a:moveTo>
                  <a:lnTo>
                    <a:pt x="16819" y="18"/>
                  </a:lnTo>
                  <a:lnTo>
                    <a:pt x="16577" y="52"/>
                  </a:lnTo>
                  <a:lnTo>
                    <a:pt x="16301" y="139"/>
                  </a:lnTo>
                  <a:lnTo>
                    <a:pt x="16025" y="242"/>
                  </a:lnTo>
                  <a:lnTo>
                    <a:pt x="15784" y="363"/>
                  </a:lnTo>
                  <a:lnTo>
                    <a:pt x="15542" y="501"/>
                  </a:lnTo>
                  <a:lnTo>
                    <a:pt x="15301" y="673"/>
                  </a:lnTo>
                  <a:lnTo>
                    <a:pt x="15094" y="846"/>
                  </a:lnTo>
                  <a:lnTo>
                    <a:pt x="14869" y="1053"/>
                  </a:lnTo>
                  <a:lnTo>
                    <a:pt x="14680" y="1260"/>
                  </a:lnTo>
                  <a:lnTo>
                    <a:pt x="14283" y="1708"/>
                  </a:lnTo>
                  <a:lnTo>
                    <a:pt x="13903" y="2174"/>
                  </a:lnTo>
                  <a:lnTo>
                    <a:pt x="13541" y="2657"/>
                  </a:lnTo>
                  <a:lnTo>
                    <a:pt x="13179" y="3123"/>
                  </a:lnTo>
                  <a:lnTo>
                    <a:pt x="12834" y="3537"/>
                  </a:lnTo>
                  <a:lnTo>
                    <a:pt x="12472" y="3951"/>
                  </a:lnTo>
                  <a:lnTo>
                    <a:pt x="12092" y="4330"/>
                  </a:lnTo>
                  <a:lnTo>
                    <a:pt x="11695" y="4693"/>
                  </a:lnTo>
                  <a:lnTo>
                    <a:pt x="11264" y="5038"/>
                  </a:lnTo>
                  <a:lnTo>
                    <a:pt x="10833" y="5365"/>
                  </a:lnTo>
                  <a:lnTo>
                    <a:pt x="10402" y="5676"/>
                  </a:lnTo>
                  <a:lnTo>
                    <a:pt x="9936" y="5969"/>
                  </a:lnTo>
                  <a:lnTo>
                    <a:pt x="9470" y="6245"/>
                  </a:lnTo>
                  <a:lnTo>
                    <a:pt x="8987" y="6487"/>
                  </a:lnTo>
                  <a:lnTo>
                    <a:pt x="8487" y="6711"/>
                  </a:lnTo>
                  <a:lnTo>
                    <a:pt x="7987" y="6918"/>
                  </a:lnTo>
                  <a:lnTo>
                    <a:pt x="7469" y="7108"/>
                  </a:lnTo>
                  <a:lnTo>
                    <a:pt x="6952" y="7263"/>
                  </a:lnTo>
                  <a:lnTo>
                    <a:pt x="6434" y="7401"/>
                  </a:lnTo>
                  <a:lnTo>
                    <a:pt x="5899" y="7504"/>
                  </a:lnTo>
                  <a:lnTo>
                    <a:pt x="5278" y="7608"/>
                  </a:lnTo>
                  <a:lnTo>
                    <a:pt x="4640" y="7711"/>
                  </a:lnTo>
                  <a:lnTo>
                    <a:pt x="4002" y="7815"/>
                  </a:lnTo>
                  <a:lnTo>
                    <a:pt x="3381" y="7936"/>
                  </a:lnTo>
                  <a:lnTo>
                    <a:pt x="3070" y="8022"/>
                  </a:lnTo>
                  <a:lnTo>
                    <a:pt x="2777" y="8108"/>
                  </a:lnTo>
                  <a:lnTo>
                    <a:pt x="2484" y="8212"/>
                  </a:lnTo>
                  <a:lnTo>
                    <a:pt x="2208" y="8332"/>
                  </a:lnTo>
                  <a:lnTo>
                    <a:pt x="1932" y="8470"/>
                  </a:lnTo>
                  <a:lnTo>
                    <a:pt x="1673" y="8626"/>
                  </a:lnTo>
                  <a:lnTo>
                    <a:pt x="1432" y="8815"/>
                  </a:lnTo>
                  <a:lnTo>
                    <a:pt x="1190" y="9022"/>
                  </a:lnTo>
                  <a:lnTo>
                    <a:pt x="1018" y="9212"/>
                  </a:lnTo>
                  <a:lnTo>
                    <a:pt x="862" y="9419"/>
                  </a:lnTo>
                  <a:lnTo>
                    <a:pt x="707" y="9626"/>
                  </a:lnTo>
                  <a:lnTo>
                    <a:pt x="586" y="9850"/>
                  </a:lnTo>
                  <a:lnTo>
                    <a:pt x="466" y="10092"/>
                  </a:lnTo>
                  <a:lnTo>
                    <a:pt x="362" y="10316"/>
                  </a:lnTo>
                  <a:lnTo>
                    <a:pt x="276" y="10575"/>
                  </a:lnTo>
                  <a:lnTo>
                    <a:pt x="190" y="10816"/>
                  </a:lnTo>
                  <a:lnTo>
                    <a:pt x="104" y="11230"/>
                  </a:lnTo>
                  <a:lnTo>
                    <a:pt x="35" y="11662"/>
                  </a:lnTo>
                  <a:lnTo>
                    <a:pt x="0" y="12093"/>
                  </a:lnTo>
                  <a:lnTo>
                    <a:pt x="0" y="12524"/>
                  </a:lnTo>
                  <a:lnTo>
                    <a:pt x="35" y="12938"/>
                  </a:lnTo>
                  <a:lnTo>
                    <a:pt x="104" y="13369"/>
                  </a:lnTo>
                  <a:lnTo>
                    <a:pt x="207" y="13783"/>
                  </a:lnTo>
                  <a:lnTo>
                    <a:pt x="328" y="14197"/>
                  </a:lnTo>
                  <a:lnTo>
                    <a:pt x="448" y="14473"/>
                  </a:lnTo>
                  <a:lnTo>
                    <a:pt x="604" y="14749"/>
                  </a:lnTo>
                  <a:lnTo>
                    <a:pt x="690" y="14870"/>
                  </a:lnTo>
                  <a:lnTo>
                    <a:pt x="776" y="14991"/>
                  </a:lnTo>
                  <a:lnTo>
                    <a:pt x="880" y="15094"/>
                  </a:lnTo>
                  <a:lnTo>
                    <a:pt x="1000" y="15198"/>
                  </a:lnTo>
                  <a:lnTo>
                    <a:pt x="1173" y="15301"/>
                  </a:lnTo>
                  <a:lnTo>
                    <a:pt x="1345" y="15370"/>
                  </a:lnTo>
                  <a:lnTo>
                    <a:pt x="1535" y="15439"/>
                  </a:lnTo>
                  <a:lnTo>
                    <a:pt x="1725" y="15474"/>
                  </a:lnTo>
                  <a:lnTo>
                    <a:pt x="1915" y="15491"/>
                  </a:lnTo>
                  <a:lnTo>
                    <a:pt x="2122" y="15508"/>
                  </a:lnTo>
                  <a:lnTo>
                    <a:pt x="2518" y="15491"/>
                  </a:lnTo>
                  <a:lnTo>
                    <a:pt x="3208" y="15439"/>
                  </a:lnTo>
                  <a:lnTo>
                    <a:pt x="3898" y="15370"/>
                  </a:lnTo>
                  <a:lnTo>
                    <a:pt x="4243" y="15370"/>
                  </a:lnTo>
                  <a:lnTo>
                    <a:pt x="4588" y="15387"/>
                  </a:lnTo>
                  <a:lnTo>
                    <a:pt x="4933" y="15422"/>
                  </a:lnTo>
                  <a:lnTo>
                    <a:pt x="5278" y="15491"/>
                  </a:lnTo>
                  <a:lnTo>
                    <a:pt x="5503" y="15577"/>
                  </a:lnTo>
                  <a:lnTo>
                    <a:pt x="5710" y="15663"/>
                  </a:lnTo>
                  <a:lnTo>
                    <a:pt x="5917" y="15767"/>
                  </a:lnTo>
                  <a:lnTo>
                    <a:pt x="6124" y="15888"/>
                  </a:lnTo>
                  <a:lnTo>
                    <a:pt x="6313" y="16026"/>
                  </a:lnTo>
                  <a:lnTo>
                    <a:pt x="6503" y="16164"/>
                  </a:lnTo>
                  <a:lnTo>
                    <a:pt x="6676" y="16319"/>
                  </a:lnTo>
                  <a:lnTo>
                    <a:pt x="6848" y="16491"/>
                  </a:lnTo>
                  <a:lnTo>
                    <a:pt x="7021" y="16664"/>
                  </a:lnTo>
                  <a:lnTo>
                    <a:pt x="7176" y="16854"/>
                  </a:lnTo>
                  <a:lnTo>
                    <a:pt x="7469" y="17233"/>
                  </a:lnTo>
                  <a:lnTo>
                    <a:pt x="7728" y="17630"/>
                  </a:lnTo>
                  <a:lnTo>
                    <a:pt x="7987" y="18044"/>
                  </a:lnTo>
                  <a:lnTo>
                    <a:pt x="8452" y="18889"/>
                  </a:lnTo>
                  <a:lnTo>
                    <a:pt x="8694" y="19303"/>
                  </a:lnTo>
                  <a:lnTo>
                    <a:pt x="8935" y="19717"/>
                  </a:lnTo>
                  <a:lnTo>
                    <a:pt x="9194" y="20114"/>
                  </a:lnTo>
                  <a:lnTo>
                    <a:pt x="9487" y="20493"/>
                  </a:lnTo>
                  <a:lnTo>
                    <a:pt x="9625" y="20683"/>
                  </a:lnTo>
                  <a:lnTo>
                    <a:pt x="9798" y="20856"/>
                  </a:lnTo>
                  <a:lnTo>
                    <a:pt x="9953" y="21028"/>
                  </a:lnTo>
                  <a:lnTo>
                    <a:pt x="10126" y="21183"/>
                  </a:lnTo>
                  <a:lnTo>
                    <a:pt x="10367" y="21356"/>
                  </a:lnTo>
                  <a:lnTo>
                    <a:pt x="10609" y="21511"/>
                  </a:lnTo>
                  <a:lnTo>
                    <a:pt x="10729" y="21580"/>
                  </a:lnTo>
                  <a:lnTo>
                    <a:pt x="10867" y="21632"/>
                  </a:lnTo>
                  <a:lnTo>
                    <a:pt x="11005" y="21666"/>
                  </a:lnTo>
                  <a:lnTo>
                    <a:pt x="11143" y="21701"/>
                  </a:lnTo>
                  <a:lnTo>
                    <a:pt x="11299" y="21701"/>
                  </a:lnTo>
                  <a:lnTo>
                    <a:pt x="11454" y="21684"/>
                  </a:lnTo>
                  <a:lnTo>
                    <a:pt x="11609" y="21666"/>
                  </a:lnTo>
                  <a:lnTo>
                    <a:pt x="11764" y="21632"/>
                  </a:lnTo>
                  <a:lnTo>
                    <a:pt x="12058" y="21511"/>
                  </a:lnTo>
                  <a:lnTo>
                    <a:pt x="12351" y="21390"/>
                  </a:lnTo>
                  <a:lnTo>
                    <a:pt x="12782" y="21183"/>
                  </a:lnTo>
                  <a:lnTo>
                    <a:pt x="13196" y="20959"/>
                  </a:lnTo>
                  <a:lnTo>
                    <a:pt x="13610" y="20718"/>
                  </a:lnTo>
                  <a:lnTo>
                    <a:pt x="14007" y="20476"/>
                  </a:lnTo>
                  <a:lnTo>
                    <a:pt x="14404" y="20217"/>
                  </a:lnTo>
                  <a:lnTo>
                    <a:pt x="14783" y="19941"/>
                  </a:lnTo>
                  <a:lnTo>
                    <a:pt x="15163" y="19665"/>
                  </a:lnTo>
                  <a:lnTo>
                    <a:pt x="15542" y="19372"/>
                  </a:lnTo>
                  <a:lnTo>
                    <a:pt x="15904" y="19062"/>
                  </a:lnTo>
                  <a:lnTo>
                    <a:pt x="16249" y="18751"/>
                  </a:lnTo>
                  <a:lnTo>
                    <a:pt x="16594" y="18406"/>
                  </a:lnTo>
                  <a:lnTo>
                    <a:pt x="16922" y="18078"/>
                  </a:lnTo>
                  <a:lnTo>
                    <a:pt x="17233" y="17716"/>
                  </a:lnTo>
                  <a:lnTo>
                    <a:pt x="17543" y="17354"/>
                  </a:lnTo>
                  <a:lnTo>
                    <a:pt x="17836" y="16974"/>
                  </a:lnTo>
                  <a:lnTo>
                    <a:pt x="18112" y="16595"/>
                  </a:lnTo>
                  <a:lnTo>
                    <a:pt x="18388" y="16198"/>
                  </a:lnTo>
                  <a:lnTo>
                    <a:pt x="18647" y="15801"/>
                  </a:lnTo>
                  <a:lnTo>
                    <a:pt x="18888" y="15387"/>
                  </a:lnTo>
                  <a:lnTo>
                    <a:pt x="19113" y="14956"/>
                  </a:lnTo>
                  <a:lnTo>
                    <a:pt x="19320" y="14542"/>
                  </a:lnTo>
                  <a:lnTo>
                    <a:pt x="19509" y="14094"/>
                  </a:lnTo>
                  <a:lnTo>
                    <a:pt x="19682" y="13662"/>
                  </a:lnTo>
                  <a:lnTo>
                    <a:pt x="19837" y="13214"/>
                  </a:lnTo>
                  <a:lnTo>
                    <a:pt x="19975" y="12748"/>
                  </a:lnTo>
                  <a:lnTo>
                    <a:pt x="20096" y="12300"/>
                  </a:lnTo>
                  <a:lnTo>
                    <a:pt x="20182" y="11834"/>
                  </a:lnTo>
                  <a:lnTo>
                    <a:pt x="20268" y="11368"/>
                  </a:lnTo>
                  <a:lnTo>
                    <a:pt x="20320" y="10903"/>
                  </a:lnTo>
                  <a:lnTo>
                    <a:pt x="20372" y="10437"/>
                  </a:lnTo>
                  <a:lnTo>
                    <a:pt x="20389" y="9954"/>
                  </a:lnTo>
                  <a:lnTo>
                    <a:pt x="20389" y="9488"/>
                  </a:lnTo>
                  <a:lnTo>
                    <a:pt x="20406" y="9005"/>
                  </a:lnTo>
                  <a:lnTo>
                    <a:pt x="20458" y="8505"/>
                  </a:lnTo>
                  <a:lnTo>
                    <a:pt x="20527" y="8022"/>
                  </a:lnTo>
                  <a:lnTo>
                    <a:pt x="20596" y="7539"/>
                  </a:lnTo>
                  <a:lnTo>
                    <a:pt x="20751" y="6573"/>
                  </a:lnTo>
                  <a:lnTo>
                    <a:pt x="20820" y="6073"/>
                  </a:lnTo>
                  <a:lnTo>
                    <a:pt x="20838" y="5572"/>
                  </a:lnTo>
                  <a:lnTo>
                    <a:pt x="20855" y="5072"/>
                  </a:lnTo>
                  <a:lnTo>
                    <a:pt x="20838" y="4555"/>
                  </a:lnTo>
                  <a:lnTo>
                    <a:pt x="20786" y="4054"/>
                  </a:lnTo>
                  <a:lnTo>
                    <a:pt x="20717" y="3554"/>
                  </a:lnTo>
                  <a:lnTo>
                    <a:pt x="20596" y="3071"/>
                  </a:lnTo>
                  <a:lnTo>
                    <a:pt x="20527" y="2830"/>
                  </a:lnTo>
                  <a:lnTo>
                    <a:pt x="20441" y="2588"/>
                  </a:lnTo>
                  <a:lnTo>
                    <a:pt x="20355" y="2364"/>
                  </a:lnTo>
                  <a:lnTo>
                    <a:pt x="20234" y="2140"/>
                  </a:lnTo>
                  <a:lnTo>
                    <a:pt x="20130" y="1915"/>
                  </a:lnTo>
                  <a:lnTo>
                    <a:pt x="19992" y="1691"/>
                  </a:lnTo>
                  <a:lnTo>
                    <a:pt x="19854" y="1484"/>
                  </a:lnTo>
                  <a:lnTo>
                    <a:pt x="19699" y="1294"/>
                  </a:lnTo>
                  <a:lnTo>
                    <a:pt x="19527" y="1105"/>
                  </a:lnTo>
                  <a:lnTo>
                    <a:pt x="19337" y="915"/>
                  </a:lnTo>
                  <a:lnTo>
                    <a:pt x="19147" y="760"/>
                  </a:lnTo>
                  <a:lnTo>
                    <a:pt x="18940" y="604"/>
                  </a:lnTo>
                  <a:lnTo>
                    <a:pt x="18733" y="466"/>
                  </a:lnTo>
                  <a:lnTo>
                    <a:pt x="18509" y="346"/>
                  </a:lnTo>
                  <a:lnTo>
                    <a:pt x="18285" y="242"/>
                  </a:lnTo>
                  <a:lnTo>
                    <a:pt x="18043" y="156"/>
                  </a:lnTo>
                  <a:lnTo>
                    <a:pt x="17802" y="87"/>
                  </a:lnTo>
                  <a:lnTo>
                    <a:pt x="17560" y="35"/>
                  </a:lnTo>
                  <a:lnTo>
                    <a:pt x="173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-50311" y="3040424"/>
              <a:ext cx="9244621" cy="2171118"/>
              <a:chOff x="-71250" y="3040424"/>
              <a:chExt cx="9244621" cy="2171118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5015825" y="3040424"/>
                <a:ext cx="4157547" cy="2103015"/>
              </a:xfrm>
              <a:custGeom>
                <a:avLst/>
                <a:gdLst/>
                <a:ahLst/>
                <a:cxnLst/>
                <a:rect l="l" t="t" r="r" b="b"/>
                <a:pathLst>
                  <a:path w="78977" h="39949" extrusionOk="0">
                    <a:moveTo>
                      <a:pt x="78374" y="1"/>
                    </a:moveTo>
                    <a:lnTo>
                      <a:pt x="78215" y="12"/>
                    </a:lnTo>
                    <a:lnTo>
                      <a:pt x="77738" y="23"/>
                    </a:lnTo>
                    <a:lnTo>
                      <a:pt x="76988" y="80"/>
                    </a:lnTo>
                    <a:lnTo>
                      <a:pt x="76510" y="114"/>
                    </a:lnTo>
                    <a:lnTo>
                      <a:pt x="75987" y="171"/>
                    </a:lnTo>
                    <a:lnTo>
                      <a:pt x="75419" y="239"/>
                    </a:lnTo>
                    <a:lnTo>
                      <a:pt x="74794" y="330"/>
                    </a:lnTo>
                    <a:lnTo>
                      <a:pt x="74124" y="444"/>
                    </a:lnTo>
                    <a:lnTo>
                      <a:pt x="73430" y="569"/>
                    </a:lnTo>
                    <a:lnTo>
                      <a:pt x="72692" y="728"/>
                    </a:lnTo>
                    <a:lnTo>
                      <a:pt x="71919" y="910"/>
                    </a:lnTo>
                    <a:lnTo>
                      <a:pt x="71135" y="1114"/>
                    </a:lnTo>
                    <a:lnTo>
                      <a:pt x="70316" y="1353"/>
                    </a:lnTo>
                    <a:lnTo>
                      <a:pt x="69498" y="1626"/>
                    </a:lnTo>
                    <a:lnTo>
                      <a:pt x="69077" y="1774"/>
                    </a:lnTo>
                    <a:lnTo>
                      <a:pt x="68657" y="1933"/>
                    </a:lnTo>
                    <a:lnTo>
                      <a:pt x="68225" y="2092"/>
                    </a:lnTo>
                    <a:lnTo>
                      <a:pt x="67805" y="2262"/>
                    </a:lnTo>
                    <a:lnTo>
                      <a:pt x="67384" y="2455"/>
                    </a:lnTo>
                    <a:lnTo>
                      <a:pt x="66952" y="2649"/>
                    </a:lnTo>
                    <a:lnTo>
                      <a:pt x="66532" y="2842"/>
                    </a:lnTo>
                    <a:lnTo>
                      <a:pt x="66111" y="3058"/>
                    </a:lnTo>
                    <a:lnTo>
                      <a:pt x="65679" y="3285"/>
                    </a:lnTo>
                    <a:lnTo>
                      <a:pt x="65259" y="3512"/>
                    </a:lnTo>
                    <a:lnTo>
                      <a:pt x="64850" y="3762"/>
                    </a:lnTo>
                    <a:lnTo>
                      <a:pt x="64429" y="4024"/>
                    </a:lnTo>
                    <a:lnTo>
                      <a:pt x="64020" y="4285"/>
                    </a:lnTo>
                    <a:lnTo>
                      <a:pt x="63611" y="4569"/>
                    </a:lnTo>
                    <a:lnTo>
                      <a:pt x="63202" y="4854"/>
                    </a:lnTo>
                    <a:lnTo>
                      <a:pt x="62804" y="5160"/>
                    </a:lnTo>
                    <a:lnTo>
                      <a:pt x="62418" y="5479"/>
                    </a:lnTo>
                    <a:lnTo>
                      <a:pt x="62031" y="5808"/>
                    </a:lnTo>
                    <a:lnTo>
                      <a:pt x="61656" y="6149"/>
                    </a:lnTo>
                    <a:lnTo>
                      <a:pt x="61281" y="6501"/>
                    </a:lnTo>
                    <a:lnTo>
                      <a:pt x="60917" y="6865"/>
                    </a:lnTo>
                    <a:lnTo>
                      <a:pt x="60565" y="7252"/>
                    </a:lnTo>
                    <a:lnTo>
                      <a:pt x="60213" y="7649"/>
                    </a:lnTo>
                    <a:lnTo>
                      <a:pt x="59883" y="8058"/>
                    </a:lnTo>
                    <a:lnTo>
                      <a:pt x="59554" y="8479"/>
                    </a:lnTo>
                    <a:lnTo>
                      <a:pt x="59235" y="8922"/>
                    </a:lnTo>
                    <a:lnTo>
                      <a:pt x="58940" y="9377"/>
                    </a:lnTo>
                    <a:lnTo>
                      <a:pt x="58644" y="9843"/>
                    </a:lnTo>
                    <a:lnTo>
                      <a:pt x="58360" y="10320"/>
                    </a:lnTo>
                    <a:lnTo>
                      <a:pt x="58099" y="10820"/>
                    </a:lnTo>
                    <a:lnTo>
                      <a:pt x="57349" y="12286"/>
                    </a:lnTo>
                    <a:lnTo>
                      <a:pt x="56644" y="13684"/>
                    </a:lnTo>
                    <a:lnTo>
                      <a:pt x="55985" y="15014"/>
                    </a:lnTo>
                    <a:lnTo>
                      <a:pt x="55360" y="16287"/>
                    </a:lnTo>
                    <a:lnTo>
                      <a:pt x="54780" y="17492"/>
                    </a:lnTo>
                    <a:lnTo>
                      <a:pt x="54246" y="18628"/>
                    </a:lnTo>
                    <a:lnTo>
                      <a:pt x="53746" y="19696"/>
                    </a:lnTo>
                    <a:lnTo>
                      <a:pt x="53280" y="20708"/>
                    </a:lnTo>
                    <a:lnTo>
                      <a:pt x="52859" y="21651"/>
                    </a:lnTo>
                    <a:lnTo>
                      <a:pt x="52484" y="22515"/>
                    </a:lnTo>
                    <a:lnTo>
                      <a:pt x="52143" y="23322"/>
                    </a:lnTo>
                    <a:lnTo>
                      <a:pt x="51848" y="24049"/>
                    </a:lnTo>
                    <a:lnTo>
                      <a:pt x="51587" y="24720"/>
                    </a:lnTo>
                    <a:lnTo>
                      <a:pt x="51371" y="25311"/>
                    </a:lnTo>
                    <a:lnTo>
                      <a:pt x="51189" y="25834"/>
                    </a:lnTo>
                    <a:lnTo>
                      <a:pt x="51041" y="26288"/>
                    </a:lnTo>
                    <a:lnTo>
                      <a:pt x="50973" y="26527"/>
                    </a:lnTo>
                    <a:lnTo>
                      <a:pt x="50859" y="26800"/>
                    </a:lnTo>
                    <a:lnTo>
                      <a:pt x="50711" y="27106"/>
                    </a:lnTo>
                    <a:lnTo>
                      <a:pt x="50541" y="27447"/>
                    </a:lnTo>
                    <a:lnTo>
                      <a:pt x="50336" y="27811"/>
                    </a:lnTo>
                    <a:lnTo>
                      <a:pt x="50098" y="28209"/>
                    </a:lnTo>
                    <a:lnTo>
                      <a:pt x="49836" y="28618"/>
                    </a:lnTo>
                    <a:lnTo>
                      <a:pt x="49552" y="29050"/>
                    </a:lnTo>
                    <a:lnTo>
                      <a:pt x="49234" y="29482"/>
                    </a:lnTo>
                    <a:lnTo>
                      <a:pt x="48904" y="29925"/>
                    </a:lnTo>
                    <a:lnTo>
                      <a:pt x="48541" y="30368"/>
                    </a:lnTo>
                    <a:lnTo>
                      <a:pt x="48166" y="30800"/>
                    </a:lnTo>
                    <a:lnTo>
                      <a:pt x="47757" y="31232"/>
                    </a:lnTo>
                    <a:lnTo>
                      <a:pt x="47336" y="31641"/>
                    </a:lnTo>
                    <a:lnTo>
                      <a:pt x="46904" y="32050"/>
                    </a:lnTo>
                    <a:lnTo>
                      <a:pt x="46677" y="32232"/>
                    </a:lnTo>
                    <a:lnTo>
                      <a:pt x="46450" y="32425"/>
                    </a:lnTo>
                    <a:lnTo>
                      <a:pt x="46222" y="32596"/>
                    </a:lnTo>
                    <a:lnTo>
                      <a:pt x="45984" y="32766"/>
                    </a:lnTo>
                    <a:lnTo>
                      <a:pt x="45745" y="32937"/>
                    </a:lnTo>
                    <a:lnTo>
                      <a:pt x="45495" y="33084"/>
                    </a:lnTo>
                    <a:lnTo>
                      <a:pt x="45256" y="33232"/>
                    </a:lnTo>
                    <a:lnTo>
                      <a:pt x="45006" y="33369"/>
                    </a:lnTo>
                    <a:lnTo>
                      <a:pt x="44756" y="33505"/>
                    </a:lnTo>
                    <a:lnTo>
                      <a:pt x="44495" y="33619"/>
                    </a:lnTo>
                    <a:lnTo>
                      <a:pt x="44245" y="33721"/>
                    </a:lnTo>
                    <a:lnTo>
                      <a:pt x="43983" y="33812"/>
                    </a:lnTo>
                    <a:lnTo>
                      <a:pt x="43722" y="33891"/>
                    </a:lnTo>
                    <a:lnTo>
                      <a:pt x="43449" y="33960"/>
                    </a:lnTo>
                    <a:lnTo>
                      <a:pt x="43188" y="34016"/>
                    </a:lnTo>
                    <a:lnTo>
                      <a:pt x="42915" y="34051"/>
                    </a:lnTo>
                    <a:lnTo>
                      <a:pt x="42654" y="34085"/>
                    </a:lnTo>
                    <a:lnTo>
                      <a:pt x="42381" y="34096"/>
                    </a:lnTo>
                    <a:lnTo>
                      <a:pt x="42108" y="34085"/>
                    </a:lnTo>
                    <a:lnTo>
                      <a:pt x="41835" y="34062"/>
                    </a:lnTo>
                    <a:lnTo>
                      <a:pt x="41563" y="34028"/>
                    </a:lnTo>
                    <a:lnTo>
                      <a:pt x="41278" y="33971"/>
                    </a:lnTo>
                    <a:lnTo>
                      <a:pt x="41006" y="33891"/>
                    </a:lnTo>
                    <a:lnTo>
                      <a:pt x="40733" y="33800"/>
                    </a:lnTo>
                    <a:lnTo>
                      <a:pt x="40449" y="33687"/>
                    </a:lnTo>
                    <a:lnTo>
                      <a:pt x="40176" y="33562"/>
                    </a:lnTo>
                    <a:lnTo>
                      <a:pt x="39903" y="33414"/>
                    </a:lnTo>
                    <a:lnTo>
                      <a:pt x="39619" y="33232"/>
                    </a:lnTo>
                    <a:lnTo>
                      <a:pt x="39346" y="33039"/>
                    </a:lnTo>
                    <a:lnTo>
                      <a:pt x="39062" y="32823"/>
                    </a:lnTo>
                    <a:lnTo>
                      <a:pt x="38790" y="32584"/>
                    </a:lnTo>
                    <a:lnTo>
                      <a:pt x="38517" y="32323"/>
                    </a:lnTo>
                    <a:lnTo>
                      <a:pt x="38244" y="32039"/>
                    </a:lnTo>
                    <a:lnTo>
                      <a:pt x="37971" y="31732"/>
                    </a:lnTo>
                    <a:lnTo>
                      <a:pt x="37687" y="31414"/>
                    </a:lnTo>
                    <a:lnTo>
                      <a:pt x="37403" y="31096"/>
                    </a:lnTo>
                    <a:lnTo>
                      <a:pt x="37107" y="30789"/>
                    </a:lnTo>
                    <a:lnTo>
                      <a:pt x="36812" y="30493"/>
                    </a:lnTo>
                    <a:lnTo>
                      <a:pt x="36516" y="30209"/>
                    </a:lnTo>
                    <a:lnTo>
                      <a:pt x="36210" y="29936"/>
                    </a:lnTo>
                    <a:lnTo>
                      <a:pt x="35903" y="29664"/>
                    </a:lnTo>
                    <a:lnTo>
                      <a:pt x="35596" y="29402"/>
                    </a:lnTo>
                    <a:lnTo>
                      <a:pt x="35278" y="29152"/>
                    </a:lnTo>
                    <a:lnTo>
                      <a:pt x="34959" y="28913"/>
                    </a:lnTo>
                    <a:lnTo>
                      <a:pt x="34641" y="28675"/>
                    </a:lnTo>
                    <a:lnTo>
                      <a:pt x="34323" y="28459"/>
                    </a:lnTo>
                    <a:lnTo>
                      <a:pt x="33993" y="28243"/>
                    </a:lnTo>
                    <a:lnTo>
                      <a:pt x="33664" y="28038"/>
                    </a:lnTo>
                    <a:lnTo>
                      <a:pt x="33334" y="27834"/>
                    </a:lnTo>
                    <a:lnTo>
                      <a:pt x="33005" y="27652"/>
                    </a:lnTo>
                    <a:lnTo>
                      <a:pt x="32675" y="27470"/>
                    </a:lnTo>
                    <a:lnTo>
                      <a:pt x="32334" y="27300"/>
                    </a:lnTo>
                    <a:lnTo>
                      <a:pt x="32005" y="27141"/>
                    </a:lnTo>
                    <a:lnTo>
                      <a:pt x="31664" y="26981"/>
                    </a:lnTo>
                    <a:lnTo>
                      <a:pt x="31334" y="26845"/>
                    </a:lnTo>
                    <a:lnTo>
                      <a:pt x="30993" y="26709"/>
                    </a:lnTo>
                    <a:lnTo>
                      <a:pt x="30663" y="26584"/>
                    </a:lnTo>
                    <a:lnTo>
                      <a:pt x="30323" y="26470"/>
                    </a:lnTo>
                    <a:lnTo>
                      <a:pt x="29993" y="26356"/>
                    </a:lnTo>
                    <a:lnTo>
                      <a:pt x="29663" y="26265"/>
                    </a:lnTo>
                    <a:lnTo>
                      <a:pt x="29322" y="26174"/>
                    </a:lnTo>
                    <a:lnTo>
                      <a:pt x="28993" y="26095"/>
                    </a:lnTo>
                    <a:lnTo>
                      <a:pt x="28663" y="26027"/>
                    </a:lnTo>
                    <a:lnTo>
                      <a:pt x="28345" y="25959"/>
                    </a:lnTo>
                    <a:lnTo>
                      <a:pt x="28015" y="25913"/>
                    </a:lnTo>
                    <a:lnTo>
                      <a:pt x="27697" y="25868"/>
                    </a:lnTo>
                    <a:lnTo>
                      <a:pt x="27379" y="25834"/>
                    </a:lnTo>
                    <a:lnTo>
                      <a:pt x="27061" y="25811"/>
                    </a:lnTo>
                    <a:lnTo>
                      <a:pt x="26743" y="25788"/>
                    </a:lnTo>
                    <a:lnTo>
                      <a:pt x="26129" y="25788"/>
                    </a:lnTo>
                    <a:lnTo>
                      <a:pt x="25833" y="25799"/>
                    </a:lnTo>
                    <a:lnTo>
                      <a:pt x="25538" y="25822"/>
                    </a:lnTo>
                    <a:lnTo>
                      <a:pt x="25242" y="25856"/>
                    </a:lnTo>
                    <a:lnTo>
                      <a:pt x="24958" y="25890"/>
                    </a:lnTo>
                    <a:lnTo>
                      <a:pt x="24674" y="25936"/>
                    </a:lnTo>
                    <a:lnTo>
                      <a:pt x="24401" y="26004"/>
                    </a:lnTo>
                    <a:lnTo>
                      <a:pt x="24129" y="26061"/>
                    </a:lnTo>
                    <a:lnTo>
                      <a:pt x="23867" y="26140"/>
                    </a:lnTo>
                    <a:lnTo>
                      <a:pt x="23606" y="26231"/>
                    </a:lnTo>
                    <a:lnTo>
                      <a:pt x="23356" y="26322"/>
                    </a:lnTo>
                    <a:lnTo>
                      <a:pt x="23106" y="26436"/>
                    </a:lnTo>
                    <a:lnTo>
                      <a:pt x="22867" y="26550"/>
                    </a:lnTo>
                    <a:lnTo>
                      <a:pt x="22640" y="26675"/>
                    </a:lnTo>
                    <a:lnTo>
                      <a:pt x="22412" y="26800"/>
                    </a:lnTo>
                    <a:lnTo>
                      <a:pt x="22196" y="26947"/>
                    </a:lnTo>
                    <a:lnTo>
                      <a:pt x="21992" y="27095"/>
                    </a:lnTo>
                    <a:lnTo>
                      <a:pt x="21787" y="27266"/>
                    </a:lnTo>
                    <a:lnTo>
                      <a:pt x="21605" y="27436"/>
                    </a:lnTo>
                    <a:lnTo>
                      <a:pt x="21424" y="27618"/>
                    </a:lnTo>
                    <a:lnTo>
                      <a:pt x="21242" y="27800"/>
                    </a:lnTo>
                    <a:lnTo>
                      <a:pt x="21083" y="28004"/>
                    </a:lnTo>
                    <a:lnTo>
                      <a:pt x="20935" y="28209"/>
                    </a:lnTo>
                    <a:lnTo>
                      <a:pt x="20787" y="28436"/>
                    </a:lnTo>
                    <a:lnTo>
                      <a:pt x="20651" y="28663"/>
                    </a:lnTo>
                    <a:lnTo>
                      <a:pt x="20526" y="28902"/>
                    </a:lnTo>
                    <a:lnTo>
                      <a:pt x="20412" y="29141"/>
                    </a:lnTo>
                    <a:lnTo>
                      <a:pt x="20321" y="29402"/>
                    </a:lnTo>
                    <a:lnTo>
                      <a:pt x="20105" y="29186"/>
                    </a:lnTo>
                    <a:lnTo>
                      <a:pt x="19889" y="28982"/>
                    </a:lnTo>
                    <a:lnTo>
                      <a:pt x="19662" y="28800"/>
                    </a:lnTo>
                    <a:lnTo>
                      <a:pt x="19412" y="28641"/>
                    </a:lnTo>
                    <a:lnTo>
                      <a:pt x="19162" y="28504"/>
                    </a:lnTo>
                    <a:lnTo>
                      <a:pt x="18912" y="28391"/>
                    </a:lnTo>
                    <a:lnTo>
                      <a:pt x="18639" y="28288"/>
                    </a:lnTo>
                    <a:lnTo>
                      <a:pt x="18378" y="28209"/>
                    </a:lnTo>
                    <a:lnTo>
                      <a:pt x="18105" y="28152"/>
                    </a:lnTo>
                    <a:lnTo>
                      <a:pt x="17821" y="28107"/>
                    </a:lnTo>
                    <a:lnTo>
                      <a:pt x="17548" y="28095"/>
                    </a:lnTo>
                    <a:lnTo>
                      <a:pt x="17275" y="28095"/>
                    </a:lnTo>
                    <a:lnTo>
                      <a:pt x="17003" y="28107"/>
                    </a:lnTo>
                    <a:lnTo>
                      <a:pt x="16730" y="28152"/>
                    </a:lnTo>
                    <a:lnTo>
                      <a:pt x="16468" y="28209"/>
                    </a:lnTo>
                    <a:lnTo>
                      <a:pt x="16207" y="28277"/>
                    </a:lnTo>
                    <a:lnTo>
                      <a:pt x="15946" y="28368"/>
                    </a:lnTo>
                    <a:lnTo>
                      <a:pt x="15707" y="28482"/>
                    </a:lnTo>
                    <a:lnTo>
                      <a:pt x="15468" y="28607"/>
                    </a:lnTo>
                    <a:lnTo>
                      <a:pt x="15241" y="28754"/>
                    </a:lnTo>
                    <a:lnTo>
                      <a:pt x="15036" y="28925"/>
                    </a:lnTo>
                    <a:lnTo>
                      <a:pt x="14832" y="29107"/>
                    </a:lnTo>
                    <a:lnTo>
                      <a:pt x="14650" y="29300"/>
                    </a:lnTo>
                    <a:lnTo>
                      <a:pt x="14491" y="29516"/>
                    </a:lnTo>
                    <a:lnTo>
                      <a:pt x="14343" y="29754"/>
                    </a:lnTo>
                    <a:lnTo>
                      <a:pt x="14207" y="30005"/>
                    </a:lnTo>
                    <a:lnTo>
                      <a:pt x="14105" y="30266"/>
                    </a:lnTo>
                    <a:lnTo>
                      <a:pt x="14014" y="30550"/>
                    </a:lnTo>
                    <a:lnTo>
                      <a:pt x="13957" y="30846"/>
                    </a:lnTo>
                    <a:lnTo>
                      <a:pt x="13911" y="31164"/>
                    </a:lnTo>
                    <a:lnTo>
                      <a:pt x="13900" y="31323"/>
                    </a:lnTo>
                    <a:lnTo>
                      <a:pt x="13900" y="31493"/>
                    </a:lnTo>
                    <a:lnTo>
                      <a:pt x="13900" y="31664"/>
                    </a:lnTo>
                    <a:lnTo>
                      <a:pt x="13911" y="31834"/>
                    </a:lnTo>
                    <a:lnTo>
                      <a:pt x="13911" y="31834"/>
                    </a:lnTo>
                    <a:lnTo>
                      <a:pt x="13752" y="31687"/>
                    </a:lnTo>
                    <a:lnTo>
                      <a:pt x="13582" y="31550"/>
                    </a:lnTo>
                    <a:lnTo>
                      <a:pt x="13423" y="31414"/>
                    </a:lnTo>
                    <a:lnTo>
                      <a:pt x="13264" y="31300"/>
                    </a:lnTo>
                    <a:lnTo>
                      <a:pt x="13093" y="31187"/>
                    </a:lnTo>
                    <a:lnTo>
                      <a:pt x="12934" y="31084"/>
                    </a:lnTo>
                    <a:lnTo>
                      <a:pt x="12775" y="30993"/>
                    </a:lnTo>
                    <a:lnTo>
                      <a:pt x="12616" y="30902"/>
                    </a:lnTo>
                    <a:lnTo>
                      <a:pt x="12457" y="30834"/>
                    </a:lnTo>
                    <a:lnTo>
                      <a:pt x="12297" y="30766"/>
                    </a:lnTo>
                    <a:lnTo>
                      <a:pt x="12138" y="30709"/>
                    </a:lnTo>
                    <a:lnTo>
                      <a:pt x="11979" y="30652"/>
                    </a:lnTo>
                    <a:lnTo>
                      <a:pt x="11820" y="30607"/>
                    </a:lnTo>
                    <a:lnTo>
                      <a:pt x="11672" y="30573"/>
                    </a:lnTo>
                    <a:lnTo>
                      <a:pt x="11513" y="30539"/>
                    </a:lnTo>
                    <a:lnTo>
                      <a:pt x="11366" y="30516"/>
                    </a:lnTo>
                    <a:lnTo>
                      <a:pt x="11059" y="30493"/>
                    </a:lnTo>
                    <a:lnTo>
                      <a:pt x="10763" y="30505"/>
                    </a:lnTo>
                    <a:lnTo>
                      <a:pt x="10479" y="30527"/>
                    </a:lnTo>
                    <a:lnTo>
                      <a:pt x="10195" y="30584"/>
                    </a:lnTo>
                    <a:lnTo>
                      <a:pt x="9922" y="30652"/>
                    </a:lnTo>
                    <a:lnTo>
                      <a:pt x="9661" y="30743"/>
                    </a:lnTo>
                    <a:lnTo>
                      <a:pt x="9399" y="30857"/>
                    </a:lnTo>
                    <a:lnTo>
                      <a:pt x="9161" y="30982"/>
                    </a:lnTo>
                    <a:lnTo>
                      <a:pt x="8922" y="31130"/>
                    </a:lnTo>
                    <a:lnTo>
                      <a:pt x="8695" y="31289"/>
                    </a:lnTo>
                    <a:lnTo>
                      <a:pt x="8479" y="31459"/>
                    </a:lnTo>
                    <a:lnTo>
                      <a:pt x="8274" y="31641"/>
                    </a:lnTo>
                    <a:lnTo>
                      <a:pt x="8081" y="31823"/>
                    </a:lnTo>
                    <a:lnTo>
                      <a:pt x="7899" y="32028"/>
                    </a:lnTo>
                    <a:lnTo>
                      <a:pt x="7729" y="32232"/>
                    </a:lnTo>
                    <a:lnTo>
                      <a:pt x="7581" y="32437"/>
                    </a:lnTo>
                    <a:lnTo>
                      <a:pt x="7445" y="32653"/>
                    </a:lnTo>
                    <a:lnTo>
                      <a:pt x="7320" y="32869"/>
                    </a:lnTo>
                    <a:lnTo>
                      <a:pt x="7206" y="33084"/>
                    </a:lnTo>
                    <a:lnTo>
                      <a:pt x="7115" y="33300"/>
                    </a:lnTo>
                    <a:lnTo>
                      <a:pt x="7047" y="33505"/>
                    </a:lnTo>
                    <a:lnTo>
                      <a:pt x="6990" y="33710"/>
                    </a:lnTo>
                    <a:lnTo>
                      <a:pt x="6945" y="33914"/>
                    </a:lnTo>
                    <a:lnTo>
                      <a:pt x="6922" y="34107"/>
                    </a:lnTo>
                    <a:lnTo>
                      <a:pt x="6729" y="33664"/>
                    </a:lnTo>
                    <a:lnTo>
                      <a:pt x="6524" y="33232"/>
                    </a:lnTo>
                    <a:lnTo>
                      <a:pt x="6308" y="32823"/>
                    </a:lnTo>
                    <a:lnTo>
                      <a:pt x="6069" y="32425"/>
                    </a:lnTo>
                    <a:lnTo>
                      <a:pt x="5819" y="32050"/>
                    </a:lnTo>
                    <a:lnTo>
                      <a:pt x="5569" y="31698"/>
                    </a:lnTo>
                    <a:lnTo>
                      <a:pt x="5297" y="31357"/>
                    </a:lnTo>
                    <a:lnTo>
                      <a:pt x="5024" y="31027"/>
                    </a:lnTo>
                    <a:lnTo>
                      <a:pt x="4740" y="30721"/>
                    </a:lnTo>
                    <a:lnTo>
                      <a:pt x="4456" y="30425"/>
                    </a:lnTo>
                    <a:lnTo>
                      <a:pt x="4171" y="30141"/>
                    </a:lnTo>
                    <a:lnTo>
                      <a:pt x="3876" y="29880"/>
                    </a:lnTo>
                    <a:lnTo>
                      <a:pt x="3592" y="29629"/>
                    </a:lnTo>
                    <a:lnTo>
                      <a:pt x="3308" y="29402"/>
                    </a:lnTo>
                    <a:lnTo>
                      <a:pt x="3012" y="29175"/>
                    </a:lnTo>
                    <a:lnTo>
                      <a:pt x="2739" y="28970"/>
                    </a:lnTo>
                    <a:lnTo>
                      <a:pt x="2455" y="28788"/>
                    </a:lnTo>
                    <a:lnTo>
                      <a:pt x="2194" y="28607"/>
                    </a:lnTo>
                    <a:lnTo>
                      <a:pt x="1682" y="28300"/>
                    </a:lnTo>
                    <a:lnTo>
                      <a:pt x="1217" y="28038"/>
                    </a:lnTo>
                    <a:lnTo>
                      <a:pt x="807" y="27834"/>
                    </a:lnTo>
                    <a:lnTo>
                      <a:pt x="478" y="27675"/>
                    </a:lnTo>
                    <a:lnTo>
                      <a:pt x="216" y="27561"/>
                    </a:lnTo>
                    <a:lnTo>
                      <a:pt x="0" y="27481"/>
                    </a:lnTo>
                    <a:lnTo>
                      <a:pt x="0" y="39949"/>
                    </a:lnTo>
                    <a:lnTo>
                      <a:pt x="78976" y="39949"/>
                    </a:lnTo>
                    <a:lnTo>
                      <a:pt x="78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71250" y="4447179"/>
                <a:ext cx="5376081" cy="764363"/>
              </a:xfrm>
              <a:custGeom>
                <a:avLst/>
                <a:gdLst/>
                <a:ahLst/>
                <a:cxnLst/>
                <a:rect l="l" t="t" r="r" b="b"/>
                <a:pathLst>
                  <a:path w="168807" h="47132" extrusionOk="0">
                    <a:moveTo>
                      <a:pt x="165688" y="23714"/>
                    </a:moveTo>
                    <a:cubicBezTo>
                      <a:pt x="164157" y="18670"/>
                      <a:pt x="164157" y="5475"/>
                      <a:pt x="158933" y="2097"/>
                    </a:cubicBezTo>
                    <a:cubicBezTo>
                      <a:pt x="153709" y="-1281"/>
                      <a:pt x="144701" y="-155"/>
                      <a:pt x="134343" y="3448"/>
                    </a:cubicBezTo>
                    <a:cubicBezTo>
                      <a:pt x="123985" y="7051"/>
                      <a:pt x="112186" y="19075"/>
                      <a:pt x="96784" y="23714"/>
                    </a:cubicBezTo>
                    <a:cubicBezTo>
                      <a:pt x="81382" y="28353"/>
                      <a:pt x="56296" y="29344"/>
                      <a:pt x="41930" y="31280"/>
                    </a:cubicBezTo>
                    <a:cubicBezTo>
                      <a:pt x="27564" y="33217"/>
                      <a:pt x="16666" y="33397"/>
                      <a:pt x="10586" y="35333"/>
                    </a:cubicBezTo>
                    <a:cubicBezTo>
                      <a:pt x="4506" y="37270"/>
                      <a:pt x="-6617" y="41098"/>
                      <a:pt x="5452" y="42899"/>
                    </a:cubicBezTo>
                    <a:cubicBezTo>
                      <a:pt x="17522" y="44701"/>
                      <a:pt x="58279" y="45647"/>
                      <a:pt x="83003" y="46142"/>
                    </a:cubicBezTo>
                    <a:cubicBezTo>
                      <a:pt x="107728" y="46637"/>
                      <a:pt x="139613" y="48168"/>
                      <a:pt x="153799" y="45871"/>
                    </a:cubicBezTo>
                    <a:cubicBezTo>
                      <a:pt x="167985" y="43574"/>
                      <a:pt x="166139" y="36054"/>
                      <a:pt x="168120" y="32361"/>
                    </a:cubicBezTo>
                    <a:cubicBezTo>
                      <a:pt x="170102" y="28668"/>
                      <a:pt x="167219" y="28758"/>
                      <a:pt x="165688" y="237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  <p:grpSp>
        <p:nvGrpSpPr>
          <p:cNvPr id="17" name="Google Shape;17;p2"/>
          <p:cNvGrpSpPr/>
          <p:nvPr/>
        </p:nvGrpSpPr>
        <p:grpSpPr>
          <a:xfrm flipH="1">
            <a:off x="-325747" y="3341720"/>
            <a:ext cx="886584" cy="1802088"/>
            <a:chOff x="-1427650" y="1758800"/>
            <a:chExt cx="1320500" cy="2684075"/>
          </a:xfrm>
        </p:grpSpPr>
        <p:sp>
          <p:nvSpPr>
            <p:cNvPr id="18" name="Google Shape;18;p2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10800000">
            <a:off x="7999746" y="-76202"/>
            <a:ext cx="1151763" cy="1492081"/>
            <a:chOff x="-2266175" y="1520200"/>
            <a:chExt cx="1832851" cy="2374413"/>
          </a:xfrm>
        </p:grpSpPr>
        <p:sp>
          <p:nvSpPr>
            <p:cNvPr id="40" name="Google Shape;40;p2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 flipH="1">
            <a:off x="-152186" y="306545"/>
            <a:ext cx="1668347" cy="1213629"/>
            <a:chOff x="2960175" y="-1778635"/>
            <a:chExt cx="1681293" cy="1222923"/>
          </a:xfrm>
        </p:grpSpPr>
        <p:sp>
          <p:nvSpPr>
            <p:cNvPr id="65" name="Google Shape;65;p2"/>
            <p:cNvSpPr/>
            <p:nvPr/>
          </p:nvSpPr>
          <p:spPr>
            <a:xfrm>
              <a:off x="3055978" y="-1718783"/>
              <a:ext cx="1585490" cy="1163071"/>
            </a:xfrm>
            <a:custGeom>
              <a:avLst/>
              <a:gdLst/>
              <a:ahLst/>
              <a:cxnLst/>
              <a:rect l="l" t="t" r="r" b="b"/>
              <a:pathLst>
                <a:path w="16207" h="11889" extrusionOk="0">
                  <a:moveTo>
                    <a:pt x="0" y="1"/>
                  </a:moveTo>
                  <a:lnTo>
                    <a:pt x="114" y="273"/>
                  </a:lnTo>
                  <a:lnTo>
                    <a:pt x="250" y="535"/>
                  </a:lnTo>
                  <a:lnTo>
                    <a:pt x="409" y="796"/>
                  </a:lnTo>
                  <a:lnTo>
                    <a:pt x="591" y="1046"/>
                  </a:lnTo>
                  <a:lnTo>
                    <a:pt x="807" y="1296"/>
                  </a:lnTo>
                  <a:lnTo>
                    <a:pt x="1046" y="1546"/>
                  </a:lnTo>
                  <a:lnTo>
                    <a:pt x="1330" y="1796"/>
                  </a:lnTo>
                  <a:lnTo>
                    <a:pt x="1648" y="2046"/>
                  </a:lnTo>
                  <a:lnTo>
                    <a:pt x="2012" y="2296"/>
                  </a:lnTo>
                  <a:lnTo>
                    <a:pt x="2421" y="2546"/>
                  </a:lnTo>
                  <a:lnTo>
                    <a:pt x="2887" y="2808"/>
                  </a:lnTo>
                  <a:lnTo>
                    <a:pt x="3398" y="3069"/>
                  </a:lnTo>
                  <a:lnTo>
                    <a:pt x="3967" y="3353"/>
                  </a:lnTo>
                  <a:lnTo>
                    <a:pt x="4603" y="3626"/>
                  </a:lnTo>
                  <a:lnTo>
                    <a:pt x="5296" y="3922"/>
                  </a:lnTo>
                  <a:lnTo>
                    <a:pt x="6069" y="4228"/>
                  </a:lnTo>
                  <a:lnTo>
                    <a:pt x="5921" y="4274"/>
                  </a:lnTo>
                  <a:lnTo>
                    <a:pt x="5751" y="4319"/>
                  </a:lnTo>
                  <a:lnTo>
                    <a:pt x="5580" y="4353"/>
                  </a:lnTo>
                  <a:lnTo>
                    <a:pt x="5410" y="4376"/>
                  </a:lnTo>
                  <a:lnTo>
                    <a:pt x="5217" y="4399"/>
                  </a:lnTo>
                  <a:lnTo>
                    <a:pt x="5023" y="4422"/>
                  </a:lnTo>
                  <a:lnTo>
                    <a:pt x="4603" y="4422"/>
                  </a:lnTo>
                  <a:lnTo>
                    <a:pt x="4171" y="4410"/>
                  </a:lnTo>
                  <a:lnTo>
                    <a:pt x="3728" y="4388"/>
                  </a:lnTo>
                  <a:lnTo>
                    <a:pt x="3273" y="4342"/>
                  </a:lnTo>
                  <a:lnTo>
                    <a:pt x="2819" y="4274"/>
                  </a:lnTo>
                  <a:lnTo>
                    <a:pt x="2364" y="4206"/>
                  </a:lnTo>
                  <a:lnTo>
                    <a:pt x="1932" y="4126"/>
                  </a:lnTo>
                  <a:lnTo>
                    <a:pt x="1523" y="4047"/>
                  </a:lnTo>
                  <a:lnTo>
                    <a:pt x="1137" y="3956"/>
                  </a:lnTo>
                  <a:lnTo>
                    <a:pt x="784" y="3876"/>
                  </a:lnTo>
                  <a:lnTo>
                    <a:pt x="466" y="3797"/>
                  </a:lnTo>
                  <a:lnTo>
                    <a:pt x="205" y="3717"/>
                  </a:lnTo>
                  <a:lnTo>
                    <a:pt x="0" y="3649"/>
                  </a:lnTo>
                  <a:lnTo>
                    <a:pt x="0" y="3649"/>
                  </a:lnTo>
                  <a:lnTo>
                    <a:pt x="125" y="3751"/>
                  </a:lnTo>
                  <a:lnTo>
                    <a:pt x="296" y="3865"/>
                  </a:lnTo>
                  <a:lnTo>
                    <a:pt x="512" y="3978"/>
                  </a:lnTo>
                  <a:lnTo>
                    <a:pt x="773" y="4092"/>
                  </a:lnTo>
                  <a:lnTo>
                    <a:pt x="1068" y="4206"/>
                  </a:lnTo>
                  <a:lnTo>
                    <a:pt x="1421" y="4319"/>
                  </a:lnTo>
                  <a:lnTo>
                    <a:pt x="1796" y="4422"/>
                  </a:lnTo>
                  <a:lnTo>
                    <a:pt x="2216" y="4513"/>
                  </a:lnTo>
                  <a:lnTo>
                    <a:pt x="2682" y="4604"/>
                  </a:lnTo>
                  <a:lnTo>
                    <a:pt x="3182" y="4660"/>
                  </a:lnTo>
                  <a:lnTo>
                    <a:pt x="3716" y="4717"/>
                  </a:lnTo>
                  <a:lnTo>
                    <a:pt x="4285" y="4740"/>
                  </a:lnTo>
                  <a:lnTo>
                    <a:pt x="4887" y="4751"/>
                  </a:lnTo>
                  <a:lnTo>
                    <a:pt x="5535" y="4729"/>
                  </a:lnTo>
                  <a:lnTo>
                    <a:pt x="5864" y="4706"/>
                  </a:lnTo>
                  <a:lnTo>
                    <a:pt x="6205" y="4672"/>
                  </a:lnTo>
                  <a:lnTo>
                    <a:pt x="6558" y="4638"/>
                  </a:lnTo>
                  <a:lnTo>
                    <a:pt x="6910" y="4592"/>
                  </a:lnTo>
                  <a:lnTo>
                    <a:pt x="7467" y="4774"/>
                  </a:lnTo>
                  <a:lnTo>
                    <a:pt x="7990" y="4944"/>
                  </a:lnTo>
                  <a:lnTo>
                    <a:pt x="9013" y="5263"/>
                  </a:lnTo>
                  <a:lnTo>
                    <a:pt x="9956" y="5570"/>
                  </a:lnTo>
                  <a:lnTo>
                    <a:pt x="10399" y="5729"/>
                  </a:lnTo>
                  <a:lnTo>
                    <a:pt x="10831" y="5888"/>
                  </a:lnTo>
                  <a:lnTo>
                    <a:pt x="11229" y="6058"/>
                  </a:lnTo>
                  <a:lnTo>
                    <a:pt x="11615" y="6240"/>
                  </a:lnTo>
                  <a:lnTo>
                    <a:pt x="11979" y="6433"/>
                  </a:lnTo>
                  <a:lnTo>
                    <a:pt x="12161" y="6536"/>
                  </a:lnTo>
                  <a:lnTo>
                    <a:pt x="12320" y="6649"/>
                  </a:lnTo>
                  <a:lnTo>
                    <a:pt x="12490" y="6763"/>
                  </a:lnTo>
                  <a:lnTo>
                    <a:pt x="12649" y="6877"/>
                  </a:lnTo>
                  <a:lnTo>
                    <a:pt x="12797" y="7002"/>
                  </a:lnTo>
                  <a:lnTo>
                    <a:pt x="12945" y="7127"/>
                  </a:lnTo>
                  <a:lnTo>
                    <a:pt x="13081" y="7263"/>
                  </a:lnTo>
                  <a:lnTo>
                    <a:pt x="13218" y="7411"/>
                  </a:lnTo>
                  <a:lnTo>
                    <a:pt x="13343" y="7558"/>
                  </a:lnTo>
                  <a:lnTo>
                    <a:pt x="13468" y="7718"/>
                  </a:lnTo>
                  <a:lnTo>
                    <a:pt x="13695" y="8047"/>
                  </a:lnTo>
                  <a:lnTo>
                    <a:pt x="13911" y="8388"/>
                  </a:lnTo>
                  <a:lnTo>
                    <a:pt x="14127" y="8740"/>
                  </a:lnTo>
                  <a:lnTo>
                    <a:pt x="14320" y="9093"/>
                  </a:lnTo>
                  <a:lnTo>
                    <a:pt x="14502" y="9445"/>
                  </a:lnTo>
                  <a:lnTo>
                    <a:pt x="14684" y="9797"/>
                  </a:lnTo>
                  <a:lnTo>
                    <a:pt x="14832" y="10127"/>
                  </a:lnTo>
                  <a:lnTo>
                    <a:pt x="14979" y="10457"/>
                  </a:lnTo>
                  <a:lnTo>
                    <a:pt x="15218" y="11025"/>
                  </a:lnTo>
                  <a:lnTo>
                    <a:pt x="15400" y="11479"/>
                  </a:lnTo>
                  <a:lnTo>
                    <a:pt x="15548" y="11889"/>
                  </a:lnTo>
                  <a:lnTo>
                    <a:pt x="16207" y="11082"/>
                  </a:lnTo>
                  <a:lnTo>
                    <a:pt x="16161" y="10900"/>
                  </a:lnTo>
                  <a:lnTo>
                    <a:pt x="16093" y="10684"/>
                  </a:lnTo>
                  <a:lnTo>
                    <a:pt x="15991" y="10400"/>
                  </a:lnTo>
                  <a:lnTo>
                    <a:pt x="15854" y="10070"/>
                  </a:lnTo>
                  <a:lnTo>
                    <a:pt x="15684" y="9684"/>
                  </a:lnTo>
                  <a:lnTo>
                    <a:pt x="15457" y="9252"/>
                  </a:lnTo>
                  <a:lnTo>
                    <a:pt x="15332" y="9025"/>
                  </a:lnTo>
                  <a:lnTo>
                    <a:pt x="15195" y="8797"/>
                  </a:lnTo>
                  <a:lnTo>
                    <a:pt x="15047" y="8559"/>
                  </a:lnTo>
                  <a:lnTo>
                    <a:pt x="14888" y="8320"/>
                  </a:lnTo>
                  <a:lnTo>
                    <a:pt x="14718" y="8081"/>
                  </a:lnTo>
                  <a:lnTo>
                    <a:pt x="14525" y="7843"/>
                  </a:lnTo>
                  <a:lnTo>
                    <a:pt x="14320" y="7604"/>
                  </a:lnTo>
                  <a:lnTo>
                    <a:pt x="14104" y="7354"/>
                  </a:lnTo>
                  <a:lnTo>
                    <a:pt x="13877" y="7127"/>
                  </a:lnTo>
                  <a:lnTo>
                    <a:pt x="13627" y="6888"/>
                  </a:lnTo>
                  <a:lnTo>
                    <a:pt x="13365" y="6661"/>
                  </a:lnTo>
                  <a:lnTo>
                    <a:pt x="13081" y="6433"/>
                  </a:lnTo>
                  <a:lnTo>
                    <a:pt x="12797" y="6217"/>
                  </a:lnTo>
                  <a:lnTo>
                    <a:pt x="12479" y="6013"/>
                  </a:lnTo>
                  <a:lnTo>
                    <a:pt x="12149" y="5820"/>
                  </a:lnTo>
                  <a:lnTo>
                    <a:pt x="11808" y="5638"/>
                  </a:lnTo>
                  <a:lnTo>
                    <a:pt x="11445" y="5467"/>
                  </a:lnTo>
                  <a:lnTo>
                    <a:pt x="11058" y="5308"/>
                  </a:lnTo>
                  <a:lnTo>
                    <a:pt x="10274" y="5013"/>
                  </a:lnTo>
                  <a:lnTo>
                    <a:pt x="9490" y="4740"/>
                  </a:lnTo>
                  <a:lnTo>
                    <a:pt x="8706" y="4490"/>
                  </a:lnTo>
                  <a:lnTo>
                    <a:pt x="7910" y="4240"/>
                  </a:lnTo>
                  <a:lnTo>
                    <a:pt x="7137" y="4001"/>
                  </a:lnTo>
                  <a:lnTo>
                    <a:pt x="6365" y="3751"/>
                  </a:lnTo>
                  <a:lnTo>
                    <a:pt x="5614" y="3501"/>
                  </a:lnTo>
                  <a:lnTo>
                    <a:pt x="4876" y="3228"/>
                  </a:lnTo>
                  <a:lnTo>
                    <a:pt x="4512" y="3092"/>
                  </a:lnTo>
                  <a:lnTo>
                    <a:pt x="4160" y="2944"/>
                  </a:lnTo>
                  <a:lnTo>
                    <a:pt x="3807" y="2796"/>
                  </a:lnTo>
                  <a:lnTo>
                    <a:pt x="3466" y="2637"/>
                  </a:lnTo>
                  <a:lnTo>
                    <a:pt x="3125" y="2478"/>
                  </a:lnTo>
                  <a:lnTo>
                    <a:pt x="2796" y="2308"/>
                  </a:lnTo>
                  <a:lnTo>
                    <a:pt x="2478" y="2126"/>
                  </a:lnTo>
                  <a:lnTo>
                    <a:pt x="2171" y="1933"/>
                  </a:lnTo>
                  <a:lnTo>
                    <a:pt x="1864" y="1740"/>
                  </a:lnTo>
                  <a:lnTo>
                    <a:pt x="1568" y="1524"/>
                  </a:lnTo>
                  <a:lnTo>
                    <a:pt x="1273" y="1308"/>
                  </a:lnTo>
                  <a:lnTo>
                    <a:pt x="1000" y="1069"/>
                  </a:lnTo>
                  <a:lnTo>
                    <a:pt x="739" y="830"/>
                  </a:lnTo>
                  <a:lnTo>
                    <a:pt x="477" y="569"/>
                  </a:lnTo>
                  <a:lnTo>
                    <a:pt x="239" y="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2994275" y="-1449035"/>
              <a:ext cx="206904" cy="209154"/>
              <a:chOff x="2762400" y="-1633185"/>
              <a:chExt cx="206904" cy="209154"/>
            </a:xfrm>
          </p:grpSpPr>
          <p:sp>
            <p:nvSpPr>
              <p:cNvPr id="67" name="Google Shape;67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2"/>
            <p:cNvGrpSpPr/>
            <p:nvPr/>
          </p:nvGrpSpPr>
          <p:grpSpPr>
            <a:xfrm>
              <a:off x="2960175" y="-1778635"/>
              <a:ext cx="206904" cy="209154"/>
              <a:chOff x="2762400" y="-1633185"/>
              <a:chExt cx="206904" cy="209154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2"/>
            <p:cNvGrpSpPr/>
            <p:nvPr/>
          </p:nvGrpSpPr>
          <p:grpSpPr>
            <a:xfrm>
              <a:off x="3257975" y="-1578610"/>
              <a:ext cx="206904" cy="209154"/>
              <a:chOff x="2762400" y="-1633185"/>
              <a:chExt cx="206904" cy="209154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2"/>
            <p:cNvGrpSpPr/>
            <p:nvPr/>
          </p:nvGrpSpPr>
          <p:grpSpPr>
            <a:xfrm>
              <a:off x="3605775" y="-1449035"/>
              <a:ext cx="206904" cy="209154"/>
              <a:chOff x="2762400" y="-1633185"/>
              <a:chExt cx="206904" cy="209154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3337550" y="-1355810"/>
              <a:ext cx="206904" cy="209154"/>
              <a:chOff x="2762400" y="-1633185"/>
              <a:chExt cx="206904" cy="209154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2"/>
            <p:cNvGrpSpPr/>
            <p:nvPr/>
          </p:nvGrpSpPr>
          <p:grpSpPr>
            <a:xfrm>
              <a:off x="3944500" y="-1328535"/>
              <a:ext cx="206904" cy="209154"/>
              <a:chOff x="2762400" y="-1633185"/>
              <a:chExt cx="206904" cy="209154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4253675" y="-1128485"/>
              <a:ext cx="206904" cy="209154"/>
              <a:chOff x="2762400" y="-1633185"/>
              <a:chExt cx="206904" cy="209154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2"/>
            <p:cNvGrpSpPr/>
            <p:nvPr/>
          </p:nvGrpSpPr>
          <p:grpSpPr>
            <a:xfrm>
              <a:off x="4424175" y="-905710"/>
              <a:ext cx="206904" cy="209154"/>
              <a:chOff x="2762400" y="-1633185"/>
              <a:chExt cx="206904" cy="209154"/>
            </a:xfrm>
          </p:grpSpPr>
          <p:sp>
            <p:nvSpPr>
              <p:cNvPr id="151" name="Google Shape;151;p2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045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10" name="Google Shape;510;p6"/>
          <p:cNvGrpSpPr/>
          <p:nvPr/>
        </p:nvGrpSpPr>
        <p:grpSpPr>
          <a:xfrm>
            <a:off x="-48805" y="-10"/>
            <a:ext cx="753460" cy="2037433"/>
            <a:chOff x="-2113056" y="-307825"/>
            <a:chExt cx="1538301" cy="4159725"/>
          </a:xfrm>
        </p:grpSpPr>
        <p:sp>
          <p:nvSpPr>
            <p:cNvPr id="511" name="Google Shape;511;p6"/>
            <p:cNvSpPr/>
            <p:nvPr/>
          </p:nvSpPr>
          <p:spPr>
            <a:xfrm>
              <a:off x="-1350750" y="-307825"/>
              <a:ext cx="13787" cy="2243496"/>
            </a:xfrm>
            <a:custGeom>
              <a:avLst/>
              <a:gdLst/>
              <a:ahLst/>
              <a:cxnLst/>
              <a:rect l="l" t="t" r="r" b="b"/>
              <a:pathLst>
                <a:path w="126" h="20504" extrusionOk="0">
                  <a:moveTo>
                    <a:pt x="0" y="0"/>
                  </a:moveTo>
                  <a:lnTo>
                    <a:pt x="0" y="20503"/>
                  </a:lnTo>
                  <a:lnTo>
                    <a:pt x="125" y="2050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-1461479" y="-15571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0"/>
                  </a:moveTo>
                  <a:lnTo>
                    <a:pt x="967" y="12"/>
                  </a:lnTo>
                  <a:lnTo>
                    <a:pt x="864" y="23"/>
                  </a:lnTo>
                  <a:lnTo>
                    <a:pt x="762" y="57"/>
                  </a:lnTo>
                  <a:lnTo>
                    <a:pt x="660" y="91"/>
                  </a:lnTo>
                  <a:lnTo>
                    <a:pt x="569" y="137"/>
                  </a:lnTo>
                  <a:lnTo>
                    <a:pt x="478" y="193"/>
                  </a:lnTo>
                  <a:lnTo>
                    <a:pt x="398" y="250"/>
                  </a:lnTo>
                  <a:lnTo>
                    <a:pt x="319" y="318"/>
                  </a:lnTo>
                  <a:lnTo>
                    <a:pt x="251" y="398"/>
                  </a:lnTo>
                  <a:lnTo>
                    <a:pt x="182" y="478"/>
                  </a:lnTo>
                  <a:lnTo>
                    <a:pt x="137" y="568"/>
                  </a:lnTo>
                  <a:lnTo>
                    <a:pt x="92" y="659"/>
                  </a:lnTo>
                  <a:lnTo>
                    <a:pt x="46" y="762"/>
                  </a:lnTo>
                  <a:lnTo>
                    <a:pt x="23" y="864"/>
                  </a:lnTo>
                  <a:lnTo>
                    <a:pt x="12" y="966"/>
                  </a:lnTo>
                  <a:lnTo>
                    <a:pt x="1" y="1080"/>
                  </a:lnTo>
                  <a:lnTo>
                    <a:pt x="12" y="1194"/>
                  </a:lnTo>
                  <a:lnTo>
                    <a:pt x="23" y="1296"/>
                  </a:lnTo>
                  <a:lnTo>
                    <a:pt x="46" y="1398"/>
                  </a:lnTo>
                  <a:lnTo>
                    <a:pt x="92" y="1500"/>
                  </a:lnTo>
                  <a:lnTo>
                    <a:pt x="137" y="1591"/>
                  </a:lnTo>
                  <a:lnTo>
                    <a:pt x="182" y="1682"/>
                  </a:lnTo>
                  <a:lnTo>
                    <a:pt x="251" y="1762"/>
                  </a:lnTo>
                  <a:lnTo>
                    <a:pt x="319" y="1841"/>
                  </a:lnTo>
                  <a:lnTo>
                    <a:pt x="398" y="1910"/>
                  </a:lnTo>
                  <a:lnTo>
                    <a:pt x="478" y="1966"/>
                  </a:lnTo>
                  <a:lnTo>
                    <a:pt x="569" y="2023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5"/>
                  </a:lnTo>
                  <a:lnTo>
                    <a:pt x="967" y="2148"/>
                  </a:lnTo>
                  <a:lnTo>
                    <a:pt x="1183" y="2148"/>
                  </a:lnTo>
                  <a:lnTo>
                    <a:pt x="1296" y="2125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3"/>
                  </a:lnTo>
                  <a:lnTo>
                    <a:pt x="1671" y="1966"/>
                  </a:lnTo>
                  <a:lnTo>
                    <a:pt x="1762" y="1910"/>
                  </a:lnTo>
                  <a:lnTo>
                    <a:pt x="1830" y="1841"/>
                  </a:lnTo>
                  <a:lnTo>
                    <a:pt x="1899" y="1762"/>
                  </a:lnTo>
                  <a:lnTo>
                    <a:pt x="1967" y="1682"/>
                  </a:lnTo>
                  <a:lnTo>
                    <a:pt x="2024" y="1591"/>
                  </a:lnTo>
                  <a:lnTo>
                    <a:pt x="2069" y="1500"/>
                  </a:lnTo>
                  <a:lnTo>
                    <a:pt x="2103" y="1398"/>
                  </a:lnTo>
                  <a:lnTo>
                    <a:pt x="2126" y="1296"/>
                  </a:lnTo>
                  <a:lnTo>
                    <a:pt x="2137" y="1194"/>
                  </a:lnTo>
                  <a:lnTo>
                    <a:pt x="2149" y="1080"/>
                  </a:lnTo>
                  <a:lnTo>
                    <a:pt x="2137" y="966"/>
                  </a:lnTo>
                  <a:lnTo>
                    <a:pt x="2126" y="864"/>
                  </a:lnTo>
                  <a:lnTo>
                    <a:pt x="2103" y="762"/>
                  </a:lnTo>
                  <a:lnTo>
                    <a:pt x="2069" y="659"/>
                  </a:lnTo>
                  <a:lnTo>
                    <a:pt x="2024" y="568"/>
                  </a:lnTo>
                  <a:lnTo>
                    <a:pt x="1967" y="478"/>
                  </a:lnTo>
                  <a:lnTo>
                    <a:pt x="1899" y="398"/>
                  </a:lnTo>
                  <a:lnTo>
                    <a:pt x="1830" y="318"/>
                  </a:lnTo>
                  <a:lnTo>
                    <a:pt x="1762" y="250"/>
                  </a:lnTo>
                  <a:lnTo>
                    <a:pt x="1671" y="193"/>
                  </a:lnTo>
                  <a:lnTo>
                    <a:pt x="1592" y="137"/>
                  </a:lnTo>
                  <a:lnTo>
                    <a:pt x="1489" y="91"/>
                  </a:lnTo>
                  <a:lnTo>
                    <a:pt x="1399" y="57"/>
                  </a:lnTo>
                  <a:lnTo>
                    <a:pt x="1296" y="23"/>
                  </a:lnTo>
                  <a:lnTo>
                    <a:pt x="1183" y="12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1405458" y="11784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2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2"/>
                  </a:lnTo>
                  <a:lnTo>
                    <a:pt x="341" y="796"/>
                  </a:lnTo>
                  <a:lnTo>
                    <a:pt x="455" y="819"/>
                  </a:lnTo>
                  <a:lnTo>
                    <a:pt x="568" y="830"/>
                  </a:lnTo>
                  <a:lnTo>
                    <a:pt x="682" y="819"/>
                  </a:lnTo>
                  <a:lnTo>
                    <a:pt x="784" y="796"/>
                  </a:lnTo>
                  <a:lnTo>
                    <a:pt x="875" y="762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-1461479" y="313885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967" y="1"/>
                  </a:moveTo>
                  <a:lnTo>
                    <a:pt x="864" y="24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6"/>
                  </a:lnTo>
                  <a:lnTo>
                    <a:pt x="478" y="183"/>
                  </a:lnTo>
                  <a:lnTo>
                    <a:pt x="398" y="240"/>
                  </a:lnTo>
                  <a:lnTo>
                    <a:pt x="319" y="308"/>
                  </a:lnTo>
                  <a:lnTo>
                    <a:pt x="251" y="387"/>
                  </a:lnTo>
                  <a:lnTo>
                    <a:pt x="182" y="467"/>
                  </a:lnTo>
                  <a:lnTo>
                    <a:pt x="137" y="558"/>
                  </a:lnTo>
                  <a:lnTo>
                    <a:pt x="92" y="649"/>
                  </a:lnTo>
                  <a:lnTo>
                    <a:pt x="46" y="751"/>
                  </a:lnTo>
                  <a:lnTo>
                    <a:pt x="23" y="853"/>
                  </a:lnTo>
                  <a:lnTo>
                    <a:pt x="12" y="967"/>
                  </a:lnTo>
                  <a:lnTo>
                    <a:pt x="1" y="1069"/>
                  </a:lnTo>
                  <a:lnTo>
                    <a:pt x="12" y="1183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90"/>
                  </a:lnTo>
                  <a:lnTo>
                    <a:pt x="137" y="1581"/>
                  </a:lnTo>
                  <a:lnTo>
                    <a:pt x="182" y="1672"/>
                  </a:lnTo>
                  <a:lnTo>
                    <a:pt x="251" y="1751"/>
                  </a:lnTo>
                  <a:lnTo>
                    <a:pt x="319" y="1831"/>
                  </a:lnTo>
                  <a:lnTo>
                    <a:pt x="398" y="1899"/>
                  </a:lnTo>
                  <a:lnTo>
                    <a:pt x="478" y="1956"/>
                  </a:lnTo>
                  <a:lnTo>
                    <a:pt x="569" y="2013"/>
                  </a:lnTo>
                  <a:lnTo>
                    <a:pt x="660" y="2058"/>
                  </a:lnTo>
                  <a:lnTo>
                    <a:pt x="762" y="2092"/>
                  </a:lnTo>
                  <a:lnTo>
                    <a:pt x="864" y="2126"/>
                  </a:lnTo>
                  <a:lnTo>
                    <a:pt x="967" y="2138"/>
                  </a:lnTo>
                  <a:lnTo>
                    <a:pt x="1080" y="2149"/>
                  </a:lnTo>
                  <a:lnTo>
                    <a:pt x="1183" y="2138"/>
                  </a:lnTo>
                  <a:lnTo>
                    <a:pt x="1296" y="2126"/>
                  </a:lnTo>
                  <a:lnTo>
                    <a:pt x="1399" y="2092"/>
                  </a:lnTo>
                  <a:lnTo>
                    <a:pt x="1489" y="2058"/>
                  </a:lnTo>
                  <a:lnTo>
                    <a:pt x="1592" y="2013"/>
                  </a:lnTo>
                  <a:lnTo>
                    <a:pt x="1671" y="1956"/>
                  </a:lnTo>
                  <a:lnTo>
                    <a:pt x="1762" y="1899"/>
                  </a:lnTo>
                  <a:lnTo>
                    <a:pt x="1830" y="1831"/>
                  </a:lnTo>
                  <a:lnTo>
                    <a:pt x="1899" y="1751"/>
                  </a:lnTo>
                  <a:lnTo>
                    <a:pt x="1967" y="1672"/>
                  </a:lnTo>
                  <a:lnTo>
                    <a:pt x="2024" y="1581"/>
                  </a:lnTo>
                  <a:lnTo>
                    <a:pt x="2069" y="1490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3"/>
                  </a:lnTo>
                  <a:lnTo>
                    <a:pt x="2149" y="1069"/>
                  </a:lnTo>
                  <a:lnTo>
                    <a:pt x="2137" y="967"/>
                  </a:lnTo>
                  <a:lnTo>
                    <a:pt x="2126" y="853"/>
                  </a:lnTo>
                  <a:lnTo>
                    <a:pt x="2103" y="751"/>
                  </a:lnTo>
                  <a:lnTo>
                    <a:pt x="2069" y="649"/>
                  </a:lnTo>
                  <a:lnTo>
                    <a:pt x="2024" y="558"/>
                  </a:lnTo>
                  <a:lnTo>
                    <a:pt x="1967" y="467"/>
                  </a:lnTo>
                  <a:lnTo>
                    <a:pt x="1899" y="387"/>
                  </a:lnTo>
                  <a:lnTo>
                    <a:pt x="1830" y="308"/>
                  </a:lnTo>
                  <a:lnTo>
                    <a:pt x="1762" y="240"/>
                  </a:lnTo>
                  <a:lnTo>
                    <a:pt x="1671" y="183"/>
                  </a:lnTo>
                  <a:lnTo>
                    <a:pt x="1592" y="126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2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-1405458" y="341240"/>
              <a:ext cx="123204" cy="89722"/>
            </a:xfrm>
            <a:custGeom>
              <a:avLst/>
              <a:gdLst/>
              <a:ahLst/>
              <a:cxnLst/>
              <a:rect l="l" t="t" r="r" b="b"/>
              <a:pathLst>
                <a:path w="1126" h="820" extrusionOk="0">
                  <a:moveTo>
                    <a:pt x="455" y="1"/>
                  </a:moveTo>
                  <a:lnTo>
                    <a:pt x="341" y="24"/>
                  </a:lnTo>
                  <a:lnTo>
                    <a:pt x="250" y="69"/>
                  </a:lnTo>
                  <a:lnTo>
                    <a:pt x="171" y="115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490"/>
                  </a:lnTo>
                  <a:lnTo>
                    <a:pt x="46" y="569"/>
                  </a:lnTo>
                  <a:lnTo>
                    <a:pt x="102" y="637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85"/>
                  </a:lnTo>
                  <a:lnTo>
                    <a:pt x="455" y="808"/>
                  </a:lnTo>
                  <a:lnTo>
                    <a:pt x="568" y="819"/>
                  </a:lnTo>
                  <a:lnTo>
                    <a:pt x="682" y="808"/>
                  </a:lnTo>
                  <a:lnTo>
                    <a:pt x="784" y="785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37"/>
                  </a:lnTo>
                  <a:lnTo>
                    <a:pt x="1080" y="569"/>
                  </a:lnTo>
                  <a:lnTo>
                    <a:pt x="1114" y="490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15"/>
                  </a:lnTo>
                  <a:lnTo>
                    <a:pt x="875" y="69"/>
                  </a:lnTo>
                  <a:lnTo>
                    <a:pt x="784" y="2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-1461479" y="1047639"/>
              <a:ext cx="235138" cy="233825"/>
            </a:xfrm>
            <a:custGeom>
              <a:avLst/>
              <a:gdLst/>
              <a:ahLst/>
              <a:cxnLst/>
              <a:rect l="l" t="t" r="r" b="b"/>
              <a:pathLst>
                <a:path w="2149" h="2137" extrusionOk="0">
                  <a:moveTo>
                    <a:pt x="967" y="0"/>
                  </a:moveTo>
                  <a:lnTo>
                    <a:pt x="864" y="12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5"/>
                  </a:lnTo>
                  <a:lnTo>
                    <a:pt x="478" y="182"/>
                  </a:lnTo>
                  <a:lnTo>
                    <a:pt x="398" y="239"/>
                  </a:lnTo>
                  <a:lnTo>
                    <a:pt x="319" y="307"/>
                  </a:lnTo>
                  <a:lnTo>
                    <a:pt x="251" y="387"/>
                  </a:lnTo>
                  <a:lnTo>
                    <a:pt x="182" y="466"/>
                  </a:lnTo>
                  <a:lnTo>
                    <a:pt x="137" y="557"/>
                  </a:lnTo>
                  <a:lnTo>
                    <a:pt x="92" y="648"/>
                  </a:lnTo>
                  <a:lnTo>
                    <a:pt x="46" y="750"/>
                  </a:lnTo>
                  <a:lnTo>
                    <a:pt x="23" y="853"/>
                  </a:lnTo>
                  <a:lnTo>
                    <a:pt x="12" y="955"/>
                  </a:lnTo>
                  <a:lnTo>
                    <a:pt x="1" y="1069"/>
                  </a:lnTo>
                  <a:lnTo>
                    <a:pt x="12" y="1182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89"/>
                  </a:lnTo>
                  <a:lnTo>
                    <a:pt x="137" y="1580"/>
                  </a:lnTo>
                  <a:lnTo>
                    <a:pt x="182" y="1671"/>
                  </a:lnTo>
                  <a:lnTo>
                    <a:pt x="251" y="1751"/>
                  </a:lnTo>
                  <a:lnTo>
                    <a:pt x="319" y="1830"/>
                  </a:lnTo>
                  <a:lnTo>
                    <a:pt x="398" y="1898"/>
                  </a:lnTo>
                  <a:lnTo>
                    <a:pt x="478" y="1955"/>
                  </a:lnTo>
                  <a:lnTo>
                    <a:pt x="569" y="2012"/>
                  </a:lnTo>
                  <a:lnTo>
                    <a:pt x="660" y="2057"/>
                  </a:lnTo>
                  <a:lnTo>
                    <a:pt x="762" y="2092"/>
                  </a:lnTo>
                  <a:lnTo>
                    <a:pt x="864" y="2114"/>
                  </a:lnTo>
                  <a:lnTo>
                    <a:pt x="967" y="2137"/>
                  </a:lnTo>
                  <a:lnTo>
                    <a:pt x="1183" y="2137"/>
                  </a:lnTo>
                  <a:lnTo>
                    <a:pt x="1296" y="2114"/>
                  </a:lnTo>
                  <a:lnTo>
                    <a:pt x="1399" y="2092"/>
                  </a:lnTo>
                  <a:lnTo>
                    <a:pt x="1489" y="2057"/>
                  </a:lnTo>
                  <a:lnTo>
                    <a:pt x="1592" y="2012"/>
                  </a:lnTo>
                  <a:lnTo>
                    <a:pt x="1671" y="1955"/>
                  </a:lnTo>
                  <a:lnTo>
                    <a:pt x="1762" y="1898"/>
                  </a:lnTo>
                  <a:lnTo>
                    <a:pt x="1830" y="1830"/>
                  </a:lnTo>
                  <a:lnTo>
                    <a:pt x="1899" y="1751"/>
                  </a:lnTo>
                  <a:lnTo>
                    <a:pt x="1967" y="1671"/>
                  </a:lnTo>
                  <a:lnTo>
                    <a:pt x="2024" y="1580"/>
                  </a:lnTo>
                  <a:lnTo>
                    <a:pt x="2069" y="1489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2"/>
                  </a:lnTo>
                  <a:lnTo>
                    <a:pt x="2149" y="1069"/>
                  </a:lnTo>
                  <a:lnTo>
                    <a:pt x="2137" y="955"/>
                  </a:lnTo>
                  <a:lnTo>
                    <a:pt x="2126" y="853"/>
                  </a:lnTo>
                  <a:lnTo>
                    <a:pt x="2103" y="750"/>
                  </a:lnTo>
                  <a:lnTo>
                    <a:pt x="2069" y="648"/>
                  </a:lnTo>
                  <a:lnTo>
                    <a:pt x="2024" y="557"/>
                  </a:lnTo>
                  <a:lnTo>
                    <a:pt x="1967" y="466"/>
                  </a:lnTo>
                  <a:lnTo>
                    <a:pt x="1899" y="387"/>
                  </a:lnTo>
                  <a:lnTo>
                    <a:pt x="1830" y="307"/>
                  </a:lnTo>
                  <a:lnTo>
                    <a:pt x="1762" y="239"/>
                  </a:lnTo>
                  <a:lnTo>
                    <a:pt x="1671" y="182"/>
                  </a:lnTo>
                  <a:lnTo>
                    <a:pt x="1592" y="125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12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-1405458" y="1073790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1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1"/>
                  </a:lnTo>
                  <a:lnTo>
                    <a:pt x="341" y="796"/>
                  </a:lnTo>
                  <a:lnTo>
                    <a:pt x="455" y="818"/>
                  </a:lnTo>
                  <a:lnTo>
                    <a:pt x="568" y="830"/>
                  </a:lnTo>
                  <a:lnTo>
                    <a:pt x="682" y="818"/>
                  </a:lnTo>
                  <a:lnTo>
                    <a:pt x="784" y="796"/>
                  </a:lnTo>
                  <a:lnTo>
                    <a:pt x="875" y="761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-1461479" y="1383332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1"/>
                  </a:moveTo>
                  <a:lnTo>
                    <a:pt x="967" y="12"/>
                  </a:lnTo>
                  <a:lnTo>
                    <a:pt x="864" y="24"/>
                  </a:lnTo>
                  <a:lnTo>
                    <a:pt x="762" y="58"/>
                  </a:lnTo>
                  <a:lnTo>
                    <a:pt x="660" y="92"/>
                  </a:lnTo>
                  <a:lnTo>
                    <a:pt x="569" y="137"/>
                  </a:lnTo>
                  <a:lnTo>
                    <a:pt x="478" y="183"/>
                  </a:lnTo>
                  <a:lnTo>
                    <a:pt x="398" y="251"/>
                  </a:lnTo>
                  <a:lnTo>
                    <a:pt x="319" y="319"/>
                  </a:lnTo>
                  <a:lnTo>
                    <a:pt x="251" y="399"/>
                  </a:lnTo>
                  <a:lnTo>
                    <a:pt x="182" y="478"/>
                  </a:lnTo>
                  <a:lnTo>
                    <a:pt x="137" y="569"/>
                  </a:lnTo>
                  <a:lnTo>
                    <a:pt x="92" y="660"/>
                  </a:lnTo>
                  <a:lnTo>
                    <a:pt x="46" y="762"/>
                  </a:lnTo>
                  <a:lnTo>
                    <a:pt x="23" y="865"/>
                  </a:lnTo>
                  <a:lnTo>
                    <a:pt x="12" y="967"/>
                  </a:lnTo>
                  <a:lnTo>
                    <a:pt x="1" y="1081"/>
                  </a:lnTo>
                  <a:lnTo>
                    <a:pt x="12" y="1183"/>
                  </a:lnTo>
                  <a:lnTo>
                    <a:pt x="23" y="1297"/>
                  </a:lnTo>
                  <a:lnTo>
                    <a:pt x="46" y="1399"/>
                  </a:lnTo>
                  <a:lnTo>
                    <a:pt x="92" y="1490"/>
                  </a:lnTo>
                  <a:lnTo>
                    <a:pt x="137" y="1592"/>
                  </a:lnTo>
                  <a:lnTo>
                    <a:pt x="182" y="1672"/>
                  </a:lnTo>
                  <a:lnTo>
                    <a:pt x="251" y="1763"/>
                  </a:lnTo>
                  <a:lnTo>
                    <a:pt x="319" y="1831"/>
                  </a:lnTo>
                  <a:lnTo>
                    <a:pt x="398" y="1910"/>
                  </a:lnTo>
                  <a:lnTo>
                    <a:pt x="478" y="1967"/>
                  </a:lnTo>
                  <a:lnTo>
                    <a:pt x="569" y="2024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6"/>
                  </a:lnTo>
                  <a:lnTo>
                    <a:pt x="967" y="2149"/>
                  </a:lnTo>
                  <a:lnTo>
                    <a:pt x="1183" y="2149"/>
                  </a:lnTo>
                  <a:lnTo>
                    <a:pt x="1296" y="2126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4"/>
                  </a:lnTo>
                  <a:lnTo>
                    <a:pt x="1671" y="1967"/>
                  </a:lnTo>
                  <a:lnTo>
                    <a:pt x="1762" y="1910"/>
                  </a:lnTo>
                  <a:lnTo>
                    <a:pt x="1830" y="1831"/>
                  </a:lnTo>
                  <a:lnTo>
                    <a:pt x="1899" y="1763"/>
                  </a:lnTo>
                  <a:lnTo>
                    <a:pt x="1967" y="1672"/>
                  </a:lnTo>
                  <a:lnTo>
                    <a:pt x="2024" y="1592"/>
                  </a:lnTo>
                  <a:lnTo>
                    <a:pt x="2069" y="1490"/>
                  </a:lnTo>
                  <a:lnTo>
                    <a:pt x="2103" y="1399"/>
                  </a:lnTo>
                  <a:lnTo>
                    <a:pt x="2126" y="1297"/>
                  </a:lnTo>
                  <a:lnTo>
                    <a:pt x="2137" y="1183"/>
                  </a:lnTo>
                  <a:lnTo>
                    <a:pt x="2149" y="1081"/>
                  </a:lnTo>
                  <a:lnTo>
                    <a:pt x="2137" y="967"/>
                  </a:lnTo>
                  <a:lnTo>
                    <a:pt x="2126" y="865"/>
                  </a:lnTo>
                  <a:lnTo>
                    <a:pt x="2103" y="762"/>
                  </a:lnTo>
                  <a:lnTo>
                    <a:pt x="2069" y="660"/>
                  </a:lnTo>
                  <a:lnTo>
                    <a:pt x="2024" y="569"/>
                  </a:lnTo>
                  <a:lnTo>
                    <a:pt x="1967" y="478"/>
                  </a:lnTo>
                  <a:lnTo>
                    <a:pt x="1899" y="399"/>
                  </a:lnTo>
                  <a:lnTo>
                    <a:pt x="1830" y="319"/>
                  </a:lnTo>
                  <a:lnTo>
                    <a:pt x="1762" y="251"/>
                  </a:lnTo>
                  <a:lnTo>
                    <a:pt x="1671" y="183"/>
                  </a:lnTo>
                  <a:lnTo>
                    <a:pt x="1592" y="137"/>
                  </a:lnTo>
                  <a:lnTo>
                    <a:pt x="1489" y="92"/>
                  </a:lnTo>
                  <a:lnTo>
                    <a:pt x="1399" y="58"/>
                  </a:lnTo>
                  <a:lnTo>
                    <a:pt x="1296" y="24"/>
                  </a:lnTo>
                  <a:lnTo>
                    <a:pt x="1183" y="1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-1405458" y="1410686"/>
              <a:ext cx="123204" cy="90926"/>
            </a:xfrm>
            <a:custGeom>
              <a:avLst/>
              <a:gdLst/>
              <a:ahLst/>
              <a:cxnLst/>
              <a:rect l="l" t="t" r="r" b="b"/>
              <a:pathLst>
                <a:path w="1126" h="831" extrusionOk="0">
                  <a:moveTo>
                    <a:pt x="568" y="1"/>
                  </a:moveTo>
                  <a:lnTo>
                    <a:pt x="455" y="12"/>
                  </a:lnTo>
                  <a:lnTo>
                    <a:pt x="341" y="35"/>
                  </a:lnTo>
                  <a:lnTo>
                    <a:pt x="250" y="69"/>
                  </a:lnTo>
                  <a:lnTo>
                    <a:pt x="171" y="126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501"/>
                  </a:lnTo>
                  <a:lnTo>
                    <a:pt x="46" y="581"/>
                  </a:lnTo>
                  <a:lnTo>
                    <a:pt x="102" y="649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97"/>
                  </a:lnTo>
                  <a:lnTo>
                    <a:pt x="455" y="819"/>
                  </a:lnTo>
                  <a:lnTo>
                    <a:pt x="568" y="831"/>
                  </a:lnTo>
                  <a:lnTo>
                    <a:pt x="682" y="819"/>
                  </a:lnTo>
                  <a:lnTo>
                    <a:pt x="784" y="797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49"/>
                  </a:lnTo>
                  <a:lnTo>
                    <a:pt x="1080" y="581"/>
                  </a:lnTo>
                  <a:lnTo>
                    <a:pt x="1114" y="501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26"/>
                  </a:lnTo>
                  <a:lnTo>
                    <a:pt x="875" y="69"/>
                  </a:lnTo>
                  <a:lnTo>
                    <a:pt x="784" y="35"/>
                  </a:lnTo>
                  <a:lnTo>
                    <a:pt x="682" y="1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-1522425" y="1974077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-2113056" y="2025065"/>
              <a:ext cx="1538301" cy="1331939"/>
            </a:xfrm>
            <a:custGeom>
              <a:avLst/>
              <a:gdLst/>
              <a:ahLst/>
              <a:cxnLst/>
              <a:rect l="l" t="t" r="r" b="b"/>
              <a:pathLst>
                <a:path w="14059" h="12173" extrusionOk="0">
                  <a:moveTo>
                    <a:pt x="7035" y="0"/>
                  </a:moveTo>
                  <a:lnTo>
                    <a:pt x="6672" y="12"/>
                  </a:lnTo>
                  <a:lnTo>
                    <a:pt x="6308" y="34"/>
                  </a:lnTo>
                  <a:lnTo>
                    <a:pt x="5956" y="80"/>
                  </a:lnTo>
                  <a:lnTo>
                    <a:pt x="5615" y="125"/>
                  </a:lnTo>
                  <a:lnTo>
                    <a:pt x="5274" y="194"/>
                  </a:lnTo>
                  <a:lnTo>
                    <a:pt x="4944" y="284"/>
                  </a:lnTo>
                  <a:lnTo>
                    <a:pt x="4615" y="375"/>
                  </a:lnTo>
                  <a:lnTo>
                    <a:pt x="4296" y="489"/>
                  </a:lnTo>
                  <a:lnTo>
                    <a:pt x="3978" y="603"/>
                  </a:lnTo>
                  <a:lnTo>
                    <a:pt x="3683" y="739"/>
                  </a:lnTo>
                  <a:lnTo>
                    <a:pt x="3387" y="887"/>
                  </a:lnTo>
                  <a:lnTo>
                    <a:pt x="3103" y="1046"/>
                  </a:lnTo>
                  <a:lnTo>
                    <a:pt x="2819" y="1216"/>
                  </a:lnTo>
                  <a:lnTo>
                    <a:pt x="2557" y="1398"/>
                  </a:lnTo>
                  <a:lnTo>
                    <a:pt x="2307" y="1591"/>
                  </a:lnTo>
                  <a:lnTo>
                    <a:pt x="2057" y="1785"/>
                  </a:lnTo>
                  <a:lnTo>
                    <a:pt x="1830" y="2001"/>
                  </a:lnTo>
                  <a:lnTo>
                    <a:pt x="1603" y="2217"/>
                  </a:lnTo>
                  <a:lnTo>
                    <a:pt x="1398" y="2455"/>
                  </a:lnTo>
                  <a:lnTo>
                    <a:pt x="1205" y="2694"/>
                  </a:lnTo>
                  <a:lnTo>
                    <a:pt x="1023" y="2933"/>
                  </a:lnTo>
                  <a:lnTo>
                    <a:pt x="853" y="3194"/>
                  </a:lnTo>
                  <a:lnTo>
                    <a:pt x="694" y="3455"/>
                  </a:lnTo>
                  <a:lnTo>
                    <a:pt x="557" y="3717"/>
                  </a:lnTo>
                  <a:lnTo>
                    <a:pt x="421" y="4001"/>
                  </a:lnTo>
                  <a:lnTo>
                    <a:pt x="319" y="4285"/>
                  </a:lnTo>
                  <a:lnTo>
                    <a:pt x="216" y="4569"/>
                  </a:lnTo>
                  <a:lnTo>
                    <a:pt x="148" y="4865"/>
                  </a:lnTo>
                  <a:lnTo>
                    <a:pt x="80" y="5160"/>
                  </a:lnTo>
                  <a:lnTo>
                    <a:pt x="34" y="5467"/>
                  </a:lnTo>
                  <a:lnTo>
                    <a:pt x="12" y="5774"/>
                  </a:lnTo>
                  <a:lnTo>
                    <a:pt x="0" y="6092"/>
                  </a:lnTo>
                  <a:lnTo>
                    <a:pt x="12" y="6399"/>
                  </a:lnTo>
                  <a:lnTo>
                    <a:pt x="34" y="6717"/>
                  </a:lnTo>
                  <a:lnTo>
                    <a:pt x="80" y="7013"/>
                  </a:lnTo>
                  <a:lnTo>
                    <a:pt x="148" y="7319"/>
                  </a:lnTo>
                  <a:lnTo>
                    <a:pt x="216" y="7615"/>
                  </a:lnTo>
                  <a:lnTo>
                    <a:pt x="319" y="7899"/>
                  </a:lnTo>
                  <a:lnTo>
                    <a:pt x="421" y="8183"/>
                  </a:lnTo>
                  <a:lnTo>
                    <a:pt x="557" y="8456"/>
                  </a:lnTo>
                  <a:lnTo>
                    <a:pt x="694" y="8729"/>
                  </a:lnTo>
                  <a:lnTo>
                    <a:pt x="853" y="8990"/>
                  </a:lnTo>
                  <a:lnTo>
                    <a:pt x="1023" y="9252"/>
                  </a:lnTo>
                  <a:lnTo>
                    <a:pt x="1205" y="9490"/>
                  </a:lnTo>
                  <a:lnTo>
                    <a:pt x="1398" y="9729"/>
                  </a:lnTo>
                  <a:lnTo>
                    <a:pt x="1603" y="9956"/>
                  </a:lnTo>
                  <a:lnTo>
                    <a:pt x="1830" y="10183"/>
                  </a:lnTo>
                  <a:lnTo>
                    <a:pt x="2057" y="10399"/>
                  </a:lnTo>
                  <a:lnTo>
                    <a:pt x="2307" y="10593"/>
                  </a:lnTo>
                  <a:lnTo>
                    <a:pt x="2557" y="10786"/>
                  </a:lnTo>
                  <a:lnTo>
                    <a:pt x="2819" y="10968"/>
                  </a:lnTo>
                  <a:lnTo>
                    <a:pt x="3103" y="11138"/>
                  </a:lnTo>
                  <a:lnTo>
                    <a:pt x="3387" y="11297"/>
                  </a:lnTo>
                  <a:lnTo>
                    <a:pt x="3683" y="11445"/>
                  </a:lnTo>
                  <a:lnTo>
                    <a:pt x="3978" y="11581"/>
                  </a:lnTo>
                  <a:lnTo>
                    <a:pt x="4296" y="11695"/>
                  </a:lnTo>
                  <a:lnTo>
                    <a:pt x="4615" y="11809"/>
                  </a:lnTo>
                  <a:lnTo>
                    <a:pt x="4944" y="11900"/>
                  </a:lnTo>
                  <a:lnTo>
                    <a:pt x="5274" y="11979"/>
                  </a:lnTo>
                  <a:lnTo>
                    <a:pt x="5615" y="12047"/>
                  </a:lnTo>
                  <a:lnTo>
                    <a:pt x="5956" y="12104"/>
                  </a:lnTo>
                  <a:lnTo>
                    <a:pt x="6308" y="12150"/>
                  </a:lnTo>
                  <a:lnTo>
                    <a:pt x="6672" y="12172"/>
                  </a:lnTo>
                  <a:lnTo>
                    <a:pt x="7388" y="12172"/>
                  </a:lnTo>
                  <a:lnTo>
                    <a:pt x="7751" y="12150"/>
                  </a:lnTo>
                  <a:lnTo>
                    <a:pt x="8104" y="12104"/>
                  </a:lnTo>
                  <a:lnTo>
                    <a:pt x="8445" y="12047"/>
                  </a:lnTo>
                  <a:lnTo>
                    <a:pt x="8786" y="11979"/>
                  </a:lnTo>
                  <a:lnTo>
                    <a:pt x="9126" y="11900"/>
                  </a:lnTo>
                  <a:lnTo>
                    <a:pt x="9445" y="11809"/>
                  </a:lnTo>
                  <a:lnTo>
                    <a:pt x="9763" y="11695"/>
                  </a:lnTo>
                  <a:lnTo>
                    <a:pt x="10081" y="11581"/>
                  </a:lnTo>
                  <a:lnTo>
                    <a:pt x="10377" y="11445"/>
                  </a:lnTo>
                  <a:lnTo>
                    <a:pt x="10672" y="11297"/>
                  </a:lnTo>
                  <a:lnTo>
                    <a:pt x="10956" y="11138"/>
                  </a:lnTo>
                  <a:lnTo>
                    <a:pt x="11240" y="10968"/>
                  </a:lnTo>
                  <a:lnTo>
                    <a:pt x="11502" y="10786"/>
                  </a:lnTo>
                  <a:lnTo>
                    <a:pt x="11763" y="10593"/>
                  </a:lnTo>
                  <a:lnTo>
                    <a:pt x="12002" y="10399"/>
                  </a:lnTo>
                  <a:lnTo>
                    <a:pt x="12241" y="10183"/>
                  </a:lnTo>
                  <a:lnTo>
                    <a:pt x="12456" y="9956"/>
                  </a:lnTo>
                  <a:lnTo>
                    <a:pt x="12661" y="9729"/>
                  </a:lnTo>
                  <a:lnTo>
                    <a:pt x="12866" y="9490"/>
                  </a:lnTo>
                  <a:lnTo>
                    <a:pt x="13047" y="9252"/>
                  </a:lnTo>
                  <a:lnTo>
                    <a:pt x="13218" y="8990"/>
                  </a:lnTo>
                  <a:lnTo>
                    <a:pt x="13366" y="8729"/>
                  </a:lnTo>
                  <a:lnTo>
                    <a:pt x="13513" y="8456"/>
                  </a:lnTo>
                  <a:lnTo>
                    <a:pt x="13638" y="8183"/>
                  </a:lnTo>
                  <a:lnTo>
                    <a:pt x="13741" y="7899"/>
                  </a:lnTo>
                  <a:lnTo>
                    <a:pt x="13843" y="7615"/>
                  </a:lnTo>
                  <a:lnTo>
                    <a:pt x="13923" y="7319"/>
                  </a:lnTo>
                  <a:lnTo>
                    <a:pt x="13979" y="7013"/>
                  </a:lnTo>
                  <a:lnTo>
                    <a:pt x="14025" y="6717"/>
                  </a:lnTo>
                  <a:lnTo>
                    <a:pt x="14048" y="6399"/>
                  </a:lnTo>
                  <a:lnTo>
                    <a:pt x="14059" y="6092"/>
                  </a:lnTo>
                  <a:lnTo>
                    <a:pt x="14048" y="5774"/>
                  </a:lnTo>
                  <a:lnTo>
                    <a:pt x="14025" y="5467"/>
                  </a:lnTo>
                  <a:lnTo>
                    <a:pt x="13979" y="5160"/>
                  </a:lnTo>
                  <a:lnTo>
                    <a:pt x="13923" y="4865"/>
                  </a:lnTo>
                  <a:lnTo>
                    <a:pt x="13843" y="4569"/>
                  </a:lnTo>
                  <a:lnTo>
                    <a:pt x="13741" y="4285"/>
                  </a:lnTo>
                  <a:lnTo>
                    <a:pt x="13638" y="4001"/>
                  </a:lnTo>
                  <a:lnTo>
                    <a:pt x="13513" y="3717"/>
                  </a:lnTo>
                  <a:lnTo>
                    <a:pt x="13366" y="3455"/>
                  </a:lnTo>
                  <a:lnTo>
                    <a:pt x="13218" y="3194"/>
                  </a:lnTo>
                  <a:lnTo>
                    <a:pt x="13047" y="2933"/>
                  </a:lnTo>
                  <a:lnTo>
                    <a:pt x="12866" y="2694"/>
                  </a:lnTo>
                  <a:lnTo>
                    <a:pt x="12661" y="2455"/>
                  </a:lnTo>
                  <a:lnTo>
                    <a:pt x="12456" y="2217"/>
                  </a:lnTo>
                  <a:lnTo>
                    <a:pt x="12241" y="2001"/>
                  </a:lnTo>
                  <a:lnTo>
                    <a:pt x="12002" y="1785"/>
                  </a:lnTo>
                  <a:lnTo>
                    <a:pt x="11763" y="1591"/>
                  </a:lnTo>
                  <a:lnTo>
                    <a:pt x="11502" y="1398"/>
                  </a:lnTo>
                  <a:lnTo>
                    <a:pt x="11240" y="1216"/>
                  </a:lnTo>
                  <a:lnTo>
                    <a:pt x="10956" y="1046"/>
                  </a:lnTo>
                  <a:lnTo>
                    <a:pt x="10672" y="887"/>
                  </a:lnTo>
                  <a:lnTo>
                    <a:pt x="10377" y="739"/>
                  </a:lnTo>
                  <a:lnTo>
                    <a:pt x="10081" y="603"/>
                  </a:lnTo>
                  <a:lnTo>
                    <a:pt x="9763" y="489"/>
                  </a:lnTo>
                  <a:lnTo>
                    <a:pt x="9445" y="375"/>
                  </a:lnTo>
                  <a:lnTo>
                    <a:pt x="9126" y="284"/>
                  </a:lnTo>
                  <a:lnTo>
                    <a:pt x="8786" y="194"/>
                  </a:lnTo>
                  <a:lnTo>
                    <a:pt x="8445" y="125"/>
                  </a:lnTo>
                  <a:lnTo>
                    <a:pt x="8104" y="80"/>
                  </a:lnTo>
                  <a:lnTo>
                    <a:pt x="7751" y="34"/>
                  </a:lnTo>
                  <a:lnTo>
                    <a:pt x="7388" y="12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-1747437" y="2031390"/>
              <a:ext cx="810893" cy="1331939"/>
            </a:xfrm>
            <a:custGeom>
              <a:avLst/>
              <a:gdLst/>
              <a:ahLst/>
              <a:cxnLst/>
              <a:rect l="l" t="t" r="r" b="b"/>
              <a:pathLst>
                <a:path w="7411" h="12173" extrusionOk="0">
                  <a:moveTo>
                    <a:pt x="3706" y="0"/>
                  </a:moveTo>
                  <a:lnTo>
                    <a:pt x="3513" y="12"/>
                  </a:lnTo>
                  <a:lnTo>
                    <a:pt x="3331" y="34"/>
                  </a:lnTo>
                  <a:lnTo>
                    <a:pt x="3138" y="80"/>
                  </a:lnTo>
                  <a:lnTo>
                    <a:pt x="2956" y="125"/>
                  </a:lnTo>
                  <a:lnTo>
                    <a:pt x="2785" y="194"/>
                  </a:lnTo>
                  <a:lnTo>
                    <a:pt x="2603" y="284"/>
                  </a:lnTo>
                  <a:lnTo>
                    <a:pt x="2433" y="375"/>
                  </a:lnTo>
                  <a:lnTo>
                    <a:pt x="2262" y="489"/>
                  </a:lnTo>
                  <a:lnTo>
                    <a:pt x="2103" y="603"/>
                  </a:lnTo>
                  <a:lnTo>
                    <a:pt x="1944" y="739"/>
                  </a:lnTo>
                  <a:lnTo>
                    <a:pt x="1785" y="887"/>
                  </a:lnTo>
                  <a:lnTo>
                    <a:pt x="1637" y="1046"/>
                  </a:lnTo>
                  <a:lnTo>
                    <a:pt x="1490" y="1216"/>
                  </a:lnTo>
                  <a:lnTo>
                    <a:pt x="1353" y="1398"/>
                  </a:lnTo>
                  <a:lnTo>
                    <a:pt x="1217" y="1591"/>
                  </a:lnTo>
                  <a:lnTo>
                    <a:pt x="1092" y="1785"/>
                  </a:lnTo>
                  <a:lnTo>
                    <a:pt x="967" y="2001"/>
                  </a:lnTo>
                  <a:lnTo>
                    <a:pt x="853" y="2217"/>
                  </a:lnTo>
                  <a:lnTo>
                    <a:pt x="739" y="2455"/>
                  </a:lnTo>
                  <a:lnTo>
                    <a:pt x="637" y="2694"/>
                  </a:lnTo>
                  <a:lnTo>
                    <a:pt x="535" y="2933"/>
                  </a:lnTo>
                  <a:lnTo>
                    <a:pt x="444" y="3194"/>
                  </a:lnTo>
                  <a:lnTo>
                    <a:pt x="364" y="3455"/>
                  </a:lnTo>
                  <a:lnTo>
                    <a:pt x="296" y="3717"/>
                  </a:lnTo>
                  <a:lnTo>
                    <a:pt x="228" y="4001"/>
                  </a:lnTo>
                  <a:lnTo>
                    <a:pt x="171" y="4285"/>
                  </a:lnTo>
                  <a:lnTo>
                    <a:pt x="114" y="4569"/>
                  </a:lnTo>
                  <a:lnTo>
                    <a:pt x="80" y="4865"/>
                  </a:lnTo>
                  <a:lnTo>
                    <a:pt x="46" y="5160"/>
                  </a:lnTo>
                  <a:lnTo>
                    <a:pt x="23" y="5467"/>
                  </a:lnTo>
                  <a:lnTo>
                    <a:pt x="12" y="5774"/>
                  </a:lnTo>
                  <a:lnTo>
                    <a:pt x="1" y="6092"/>
                  </a:lnTo>
                  <a:lnTo>
                    <a:pt x="12" y="6399"/>
                  </a:lnTo>
                  <a:lnTo>
                    <a:pt x="23" y="6717"/>
                  </a:lnTo>
                  <a:lnTo>
                    <a:pt x="46" y="7013"/>
                  </a:lnTo>
                  <a:lnTo>
                    <a:pt x="80" y="7319"/>
                  </a:lnTo>
                  <a:lnTo>
                    <a:pt x="114" y="7615"/>
                  </a:lnTo>
                  <a:lnTo>
                    <a:pt x="171" y="7899"/>
                  </a:lnTo>
                  <a:lnTo>
                    <a:pt x="228" y="8183"/>
                  </a:lnTo>
                  <a:lnTo>
                    <a:pt x="296" y="8456"/>
                  </a:lnTo>
                  <a:lnTo>
                    <a:pt x="364" y="8729"/>
                  </a:lnTo>
                  <a:lnTo>
                    <a:pt x="444" y="8990"/>
                  </a:lnTo>
                  <a:lnTo>
                    <a:pt x="535" y="9252"/>
                  </a:lnTo>
                  <a:lnTo>
                    <a:pt x="637" y="9490"/>
                  </a:lnTo>
                  <a:lnTo>
                    <a:pt x="739" y="9729"/>
                  </a:lnTo>
                  <a:lnTo>
                    <a:pt x="853" y="9956"/>
                  </a:lnTo>
                  <a:lnTo>
                    <a:pt x="967" y="10183"/>
                  </a:lnTo>
                  <a:lnTo>
                    <a:pt x="1092" y="10399"/>
                  </a:lnTo>
                  <a:lnTo>
                    <a:pt x="1217" y="10593"/>
                  </a:lnTo>
                  <a:lnTo>
                    <a:pt x="1353" y="10786"/>
                  </a:lnTo>
                  <a:lnTo>
                    <a:pt x="1490" y="10968"/>
                  </a:lnTo>
                  <a:lnTo>
                    <a:pt x="1637" y="11138"/>
                  </a:lnTo>
                  <a:lnTo>
                    <a:pt x="1785" y="11297"/>
                  </a:lnTo>
                  <a:lnTo>
                    <a:pt x="1944" y="11445"/>
                  </a:lnTo>
                  <a:lnTo>
                    <a:pt x="2103" y="11581"/>
                  </a:lnTo>
                  <a:lnTo>
                    <a:pt x="2262" y="11695"/>
                  </a:lnTo>
                  <a:lnTo>
                    <a:pt x="2433" y="11809"/>
                  </a:lnTo>
                  <a:lnTo>
                    <a:pt x="2603" y="11900"/>
                  </a:lnTo>
                  <a:lnTo>
                    <a:pt x="2785" y="11979"/>
                  </a:lnTo>
                  <a:lnTo>
                    <a:pt x="2956" y="12047"/>
                  </a:lnTo>
                  <a:lnTo>
                    <a:pt x="3138" y="12104"/>
                  </a:lnTo>
                  <a:lnTo>
                    <a:pt x="3331" y="12150"/>
                  </a:lnTo>
                  <a:lnTo>
                    <a:pt x="3513" y="12172"/>
                  </a:lnTo>
                  <a:lnTo>
                    <a:pt x="3899" y="12172"/>
                  </a:lnTo>
                  <a:lnTo>
                    <a:pt x="4081" y="12150"/>
                  </a:lnTo>
                  <a:lnTo>
                    <a:pt x="4274" y="12104"/>
                  </a:lnTo>
                  <a:lnTo>
                    <a:pt x="4456" y="12047"/>
                  </a:lnTo>
                  <a:lnTo>
                    <a:pt x="4638" y="11979"/>
                  </a:lnTo>
                  <a:lnTo>
                    <a:pt x="4808" y="11900"/>
                  </a:lnTo>
                  <a:lnTo>
                    <a:pt x="4979" y="11809"/>
                  </a:lnTo>
                  <a:lnTo>
                    <a:pt x="5149" y="11695"/>
                  </a:lnTo>
                  <a:lnTo>
                    <a:pt x="5308" y="11581"/>
                  </a:lnTo>
                  <a:lnTo>
                    <a:pt x="5479" y="11445"/>
                  </a:lnTo>
                  <a:lnTo>
                    <a:pt x="5626" y="11297"/>
                  </a:lnTo>
                  <a:lnTo>
                    <a:pt x="5774" y="11138"/>
                  </a:lnTo>
                  <a:lnTo>
                    <a:pt x="5922" y="10968"/>
                  </a:lnTo>
                  <a:lnTo>
                    <a:pt x="6070" y="10786"/>
                  </a:lnTo>
                  <a:lnTo>
                    <a:pt x="6195" y="10593"/>
                  </a:lnTo>
                  <a:lnTo>
                    <a:pt x="6331" y="10399"/>
                  </a:lnTo>
                  <a:lnTo>
                    <a:pt x="6445" y="10183"/>
                  </a:lnTo>
                  <a:lnTo>
                    <a:pt x="6570" y="9956"/>
                  </a:lnTo>
                  <a:lnTo>
                    <a:pt x="6672" y="9729"/>
                  </a:lnTo>
                  <a:lnTo>
                    <a:pt x="6774" y="9490"/>
                  </a:lnTo>
                  <a:lnTo>
                    <a:pt x="6877" y="9252"/>
                  </a:lnTo>
                  <a:lnTo>
                    <a:pt x="6968" y="8990"/>
                  </a:lnTo>
                  <a:lnTo>
                    <a:pt x="7047" y="8729"/>
                  </a:lnTo>
                  <a:lnTo>
                    <a:pt x="7127" y="8456"/>
                  </a:lnTo>
                  <a:lnTo>
                    <a:pt x="7183" y="8183"/>
                  </a:lnTo>
                  <a:lnTo>
                    <a:pt x="7240" y="7899"/>
                  </a:lnTo>
                  <a:lnTo>
                    <a:pt x="7297" y="7615"/>
                  </a:lnTo>
                  <a:lnTo>
                    <a:pt x="7343" y="7319"/>
                  </a:lnTo>
                  <a:lnTo>
                    <a:pt x="7365" y="7013"/>
                  </a:lnTo>
                  <a:lnTo>
                    <a:pt x="7388" y="6717"/>
                  </a:lnTo>
                  <a:lnTo>
                    <a:pt x="7411" y="6399"/>
                  </a:lnTo>
                  <a:lnTo>
                    <a:pt x="7411" y="6092"/>
                  </a:lnTo>
                  <a:lnTo>
                    <a:pt x="7411" y="5774"/>
                  </a:lnTo>
                  <a:lnTo>
                    <a:pt x="7388" y="5467"/>
                  </a:lnTo>
                  <a:lnTo>
                    <a:pt x="7365" y="5160"/>
                  </a:lnTo>
                  <a:lnTo>
                    <a:pt x="7343" y="4865"/>
                  </a:lnTo>
                  <a:lnTo>
                    <a:pt x="7297" y="4569"/>
                  </a:lnTo>
                  <a:lnTo>
                    <a:pt x="7240" y="4285"/>
                  </a:lnTo>
                  <a:lnTo>
                    <a:pt x="7183" y="4001"/>
                  </a:lnTo>
                  <a:lnTo>
                    <a:pt x="7127" y="3717"/>
                  </a:lnTo>
                  <a:lnTo>
                    <a:pt x="7047" y="3455"/>
                  </a:lnTo>
                  <a:lnTo>
                    <a:pt x="6968" y="3194"/>
                  </a:lnTo>
                  <a:lnTo>
                    <a:pt x="6877" y="2933"/>
                  </a:lnTo>
                  <a:lnTo>
                    <a:pt x="6774" y="2694"/>
                  </a:lnTo>
                  <a:lnTo>
                    <a:pt x="6672" y="2455"/>
                  </a:lnTo>
                  <a:lnTo>
                    <a:pt x="6570" y="2217"/>
                  </a:lnTo>
                  <a:lnTo>
                    <a:pt x="6445" y="2001"/>
                  </a:lnTo>
                  <a:lnTo>
                    <a:pt x="6331" y="1785"/>
                  </a:lnTo>
                  <a:lnTo>
                    <a:pt x="6195" y="1591"/>
                  </a:lnTo>
                  <a:lnTo>
                    <a:pt x="6070" y="1398"/>
                  </a:lnTo>
                  <a:lnTo>
                    <a:pt x="5922" y="1216"/>
                  </a:lnTo>
                  <a:lnTo>
                    <a:pt x="5774" y="1046"/>
                  </a:lnTo>
                  <a:lnTo>
                    <a:pt x="5626" y="887"/>
                  </a:lnTo>
                  <a:lnTo>
                    <a:pt x="5479" y="739"/>
                  </a:lnTo>
                  <a:lnTo>
                    <a:pt x="5308" y="603"/>
                  </a:lnTo>
                  <a:lnTo>
                    <a:pt x="5149" y="489"/>
                  </a:lnTo>
                  <a:lnTo>
                    <a:pt x="4979" y="375"/>
                  </a:lnTo>
                  <a:lnTo>
                    <a:pt x="4808" y="284"/>
                  </a:lnTo>
                  <a:lnTo>
                    <a:pt x="4638" y="194"/>
                  </a:lnTo>
                  <a:lnTo>
                    <a:pt x="4456" y="125"/>
                  </a:lnTo>
                  <a:lnTo>
                    <a:pt x="4274" y="80"/>
                  </a:lnTo>
                  <a:lnTo>
                    <a:pt x="4081" y="34"/>
                  </a:lnTo>
                  <a:lnTo>
                    <a:pt x="3899" y="1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-1825837" y="2160634"/>
              <a:ext cx="961342" cy="94537"/>
            </a:xfrm>
            <a:custGeom>
              <a:avLst/>
              <a:gdLst/>
              <a:ahLst/>
              <a:cxnLst/>
              <a:rect l="l" t="t" r="r" b="b"/>
              <a:pathLst>
                <a:path w="8786" h="864" extrusionOk="0">
                  <a:moveTo>
                    <a:pt x="8649" y="0"/>
                  </a:moveTo>
                  <a:lnTo>
                    <a:pt x="7195" y="716"/>
                  </a:lnTo>
                  <a:lnTo>
                    <a:pt x="1717" y="716"/>
                  </a:lnTo>
                  <a:lnTo>
                    <a:pt x="137" y="23"/>
                  </a:lnTo>
                  <a:lnTo>
                    <a:pt x="1" y="114"/>
                  </a:lnTo>
                  <a:lnTo>
                    <a:pt x="1671" y="853"/>
                  </a:lnTo>
                  <a:lnTo>
                    <a:pt x="7229" y="864"/>
                  </a:lnTo>
                  <a:lnTo>
                    <a:pt x="8786" y="9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-2011080" y="2348394"/>
              <a:ext cx="1338176" cy="156795"/>
            </a:xfrm>
            <a:custGeom>
              <a:avLst/>
              <a:gdLst/>
              <a:ahLst/>
              <a:cxnLst/>
              <a:rect l="l" t="t" r="r" b="b"/>
              <a:pathLst>
                <a:path w="12230" h="1433" extrusionOk="0">
                  <a:moveTo>
                    <a:pt x="80" y="0"/>
                  </a:moveTo>
                  <a:lnTo>
                    <a:pt x="0" y="114"/>
                  </a:lnTo>
                  <a:lnTo>
                    <a:pt x="2591" y="1432"/>
                  </a:lnTo>
                  <a:lnTo>
                    <a:pt x="9706" y="1432"/>
                  </a:lnTo>
                  <a:lnTo>
                    <a:pt x="12229" y="159"/>
                  </a:lnTo>
                  <a:lnTo>
                    <a:pt x="12150" y="46"/>
                  </a:lnTo>
                  <a:lnTo>
                    <a:pt x="9683" y="1285"/>
                  </a:lnTo>
                  <a:lnTo>
                    <a:pt x="2626" y="12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-2111852" y="2718991"/>
              <a:ext cx="1537097" cy="123204"/>
            </a:xfrm>
            <a:custGeom>
              <a:avLst/>
              <a:gdLst/>
              <a:ahLst/>
              <a:cxnLst/>
              <a:rect l="l" t="t" r="r" b="b"/>
              <a:pathLst>
                <a:path w="14048" h="1126" extrusionOk="0">
                  <a:moveTo>
                    <a:pt x="1" y="0"/>
                  </a:moveTo>
                  <a:lnTo>
                    <a:pt x="1" y="148"/>
                  </a:lnTo>
                  <a:lnTo>
                    <a:pt x="3433" y="1125"/>
                  </a:lnTo>
                  <a:lnTo>
                    <a:pt x="10695" y="1125"/>
                  </a:lnTo>
                  <a:lnTo>
                    <a:pt x="14037" y="159"/>
                  </a:lnTo>
                  <a:lnTo>
                    <a:pt x="14048" y="11"/>
                  </a:lnTo>
                  <a:lnTo>
                    <a:pt x="14048" y="11"/>
                  </a:lnTo>
                  <a:lnTo>
                    <a:pt x="10684" y="989"/>
                  </a:lnTo>
                  <a:lnTo>
                    <a:pt x="3467" y="9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-2008673" y="3027330"/>
              <a:ext cx="1328219" cy="99570"/>
            </a:xfrm>
            <a:custGeom>
              <a:avLst/>
              <a:gdLst/>
              <a:ahLst/>
              <a:cxnLst/>
              <a:rect l="l" t="t" r="r" b="b"/>
              <a:pathLst>
                <a:path w="12139" h="910" extrusionOk="0">
                  <a:moveTo>
                    <a:pt x="1" y="1"/>
                  </a:moveTo>
                  <a:lnTo>
                    <a:pt x="126" y="171"/>
                  </a:lnTo>
                  <a:lnTo>
                    <a:pt x="3274" y="910"/>
                  </a:lnTo>
                  <a:lnTo>
                    <a:pt x="8979" y="910"/>
                  </a:lnTo>
                  <a:lnTo>
                    <a:pt x="12025" y="182"/>
                  </a:lnTo>
                  <a:lnTo>
                    <a:pt x="12139" y="12"/>
                  </a:lnTo>
                  <a:lnTo>
                    <a:pt x="12139" y="12"/>
                  </a:lnTo>
                  <a:lnTo>
                    <a:pt x="8957" y="773"/>
                  </a:lnTo>
                  <a:lnTo>
                    <a:pt x="3297" y="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-1522425" y="3339498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-151870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-150130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1" y="414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-148511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-1467716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-145031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-143412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-1416728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-139933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-138313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-1365740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-1348343" y="3397927"/>
              <a:ext cx="7659" cy="453973"/>
            </a:xfrm>
            <a:custGeom>
              <a:avLst/>
              <a:gdLst/>
              <a:ahLst/>
              <a:cxnLst/>
              <a:rect l="l" t="t" r="r" b="b"/>
              <a:pathLst>
                <a:path w="70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-133214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-131475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-1297354" y="3397927"/>
              <a:ext cx="7550" cy="453973"/>
            </a:xfrm>
            <a:custGeom>
              <a:avLst/>
              <a:gdLst/>
              <a:ahLst/>
              <a:cxnLst/>
              <a:rect l="l" t="t" r="r" b="b"/>
              <a:pathLst>
                <a:path w="69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-128116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-126376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-1247570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-123017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-121277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-1196582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-117918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6"/>
          <p:cNvGrpSpPr/>
          <p:nvPr/>
        </p:nvGrpSpPr>
        <p:grpSpPr>
          <a:xfrm>
            <a:off x="-807085" y="-137586"/>
            <a:ext cx="10648967" cy="5514189"/>
            <a:chOff x="-807085" y="-137586"/>
            <a:chExt cx="10648967" cy="5514189"/>
          </a:xfrm>
        </p:grpSpPr>
        <p:sp>
          <p:nvSpPr>
            <p:cNvPr id="552" name="Google Shape;552;p6"/>
            <p:cNvSpPr/>
            <p:nvPr/>
          </p:nvSpPr>
          <p:spPr>
            <a:xfrm rot="-5400000">
              <a:off x="8032628" y="412950"/>
              <a:ext cx="2359789" cy="1258717"/>
            </a:xfrm>
            <a:custGeom>
              <a:avLst/>
              <a:gdLst/>
              <a:ahLst/>
              <a:cxnLst/>
              <a:rect l="l" t="t" r="r" b="b"/>
              <a:pathLst>
                <a:path w="34863" h="18596" extrusionOk="0">
                  <a:moveTo>
                    <a:pt x="11161" y="0"/>
                  </a:moveTo>
                  <a:lnTo>
                    <a:pt x="10574" y="35"/>
                  </a:lnTo>
                  <a:lnTo>
                    <a:pt x="10005" y="86"/>
                  </a:lnTo>
                  <a:lnTo>
                    <a:pt x="9453" y="190"/>
                  </a:lnTo>
                  <a:lnTo>
                    <a:pt x="9177" y="259"/>
                  </a:lnTo>
                  <a:lnTo>
                    <a:pt x="8901" y="328"/>
                  </a:lnTo>
                  <a:lnTo>
                    <a:pt x="8366" y="518"/>
                  </a:lnTo>
                  <a:lnTo>
                    <a:pt x="7814" y="725"/>
                  </a:lnTo>
                  <a:lnTo>
                    <a:pt x="7280" y="966"/>
                  </a:lnTo>
                  <a:lnTo>
                    <a:pt x="6745" y="1225"/>
                  </a:lnTo>
                  <a:lnTo>
                    <a:pt x="6210" y="1501"/>
                  </a:lnTo>
                  <a:lnTo>
                    <a:pt x="5693" y="1811"/>
                  </a:lnTo>
                  <a:lnTo>
                    <a:pt x="5175" y="2139"/>
                  </a:lnTo>
                  <a:lnTo>
                    <a:pt x="4675" y="2484"/>
                  </a:lnTo>
                  <a:lnTo>
                    <a:pt x="4175" y="2846"/>
                  </a:lnTo>
                  <a:lnTo>
                    <a:pt x="3709" y="3226"/>
                  </a:lnTo>
                  <a:lnTo>
                    <a:pt x="3226" y="3605"/>
                  </a:lnTo>
                  <a:lnTo>
                    <a:pt x="2778" y="4002"/>
                  </a:lnTo>
                  <a:lnTo>
                    <a:pt x="2329" y="4399"/>
                  </a:lnTo>
                  <a:lnTo>
                    <a:pt x="1915" y="4813"/>
                  </a:lnTo>
                  <a:lnTo>
                    <a:pt x="1501" y="5227"/>
                  </a:lnTo>
                  <a:lnTo>
                    <a:pt x="1104" y="5641"/>
                  </a:lnTo>
                  <a:lnTo>
                    <a:pt x="915" y="5848"/>
                  </a:lnTo>
                  <a:lnTo>
                    <a:pt x="742" y="6072"/>
                  </a:lnTo>
                  <a:lnTo>
                    <a:pt x="570" y="6296"/>
                  </a:lnTo>
                  <a:lnTo>
                    <a:pt x="397" y="6538"/>
                  </a:lnTo>
                  <a:lnTo>
                    <a:pt x="259" y="6779"/>
                  </a:lnTo>
                  <a:lnTo>
                    <a:pt x="156" y="7038"/>
                  </a:lnTo>
                  <a:lnTo>
                    <a:pt x="69" y="7297"/>
                  </a:lnTo>
                  <a:lnTo>
                    <a:pt x="0" y="7573"/>
                  </a:lnTo>
                  <a:lnTo>
                    <a:pt x="0" y="7780"/>
                  </a:lnTo>
                  <a:lnTo>
                    <a:pt x="0" y="8004"/>
                  </a:lnTo>
                  <a:lnTo>
                    <a:pt x="35" y="8211"/>
                  </a:lnTo>
                  <a:lnTo>
                    <a:pt x="87" y="8418"/>
                  </a:lnTo>
                  <a:lnTo>
                    <a:pt x="156" y="8625"/>
                  </a:lnTo>
                  <a:lnTo>
                    <a:pt x="242" y="8815"/>
                  </a:lnTo>
                  <a:lnTo>
                    <a:pt x="345" y="9005"/>
                  </a:lnTo>
                  <a:lnTo>
                    <a:pt x="483" y="9177"/>
                  </a:lnTo>
                  <a:lnTo>
                    <a:pt x="604" y="9367"/>
                  </a:lnTo>
                  <a:lnTo>
                    <a:pt x="759" y="9522"/>
                  </a:lnTo>
                  <a:lnTo>
                    <a:pt x="915" y="9677"/>
                  </a:lnTo>
                  <a:lnTo>
                    <a:pt x="1087" y="9832"/>
                  </a:lnTo>
                  <a:lnTo>
                    <a:pt x="1260" y="9970"/>
                  </a:lnTo>
                  <a:lnTo>
                    <a:pt x="1449" y="10091"/>
                  </a:lnTo>
                  <a:lnTo>
                    <a:pt x="1639" y="10212"/>
                  </a:lnTo>
                  <a:lnTo>
                    <a:pt x="1846" y="10298"/>
                  </a:lnTo>
                  <a:lnTo>
                    <a:pt x="2243" y="10471"/>
                  </a:lnTo>
                  <a:lnTo>
                    <a:pt x="2657" y="10626"/>
                  </a:lnTo>
                  <a:lnTo>
                    <a:pt x="3088" y="10729"/>
                  </a:lnTo>
                  <a:lnTo>
                    <a:pt x="3502" y="10833"/>
                  </a:lnTo>
                  <a:lnTo>
                    <a:pt x="4365" y="11005"/>
                  </a:lnTo>
                  <a:lnTo>
                    <a:pt x="4813" y="11109"/>
                  </a:lnTo>
                  <a:lnTo>
                    <a:pt x="5227" y="11195"/>
                  </a:lnTo>
                  <a:lnTo>
                    <a:pt x="5658" y="11316"/>
                  </a:lnTo>
                  <a:lnTo>
                    <a:pt x="6090" y="11471"/>
                  </a:lnTo>
                  <a:lnTo>
                    <a:pt x="6504" y="11644"/>
                  </a:lnTo>
                  <a:lnTo>
                    <a:pt x="6693" y="11747"/>
                  </a:lnTo>
                  <a:lnTo>
                    <a:pt x="6883" y="11851"/>
                  </a:lnTo>
                  <a:lnTo>
                    <a:pt x="7073" y="11971"/>
                  </a:lnTo>
                  <a:lnTo>
                    <a:pt x="7245" y="12092"/>
                  </a:lnTo>
                  <a:lnTo>
                    <a:pt x="7418" y="12230"/>
                  </a:lnTo>
                  <a:lnTo>
                    <a:pt x="7573" y="12368"/>
                  </a:lnTo>
                  <a:lnTo>
                    <a:pt x="7728" y="12523"/>
                  </a:lnTo>
                  <a:lnTo>
                    <a:pt x="7866" y="12696"/>
                  </a:lnTo>
                  <a:lnTo>
                    <a:pt x="7987" y="12868"/>
                  </a:lnTo>
                  <a:lnTo>
                    <a:pt x="8090" y="13058"/>
                  </a:lnTo>
                  <a:lnTo>
                    <a:pt x="8177" y="13231"/>
                  </a:lnTo>
                  <a:lnTo>
                    <a:pt x="8246" y="13420"/>
                  </a:lnTo>
                  <a:lnTo>
                    <a:pt x="8366" y="13783"/>
                  </a:lnTo>
                  <a:lnTo>
                    <a:pt x="8453" y="14162"/>
                  </a:lnTo>
                  <a:lnTo>
                    <a:pt x="8522" y="14542"/>
                  </a:lnTo>
                  <a:lnTo>
                    <a:pt x="8573" y="14938"/>
                  </a:lnTo>
                  <a:lnTo>
                    <a:pt x="8660" y="15318"/>
                  </a:lnTo>
                  <a:lnTo>
                    <a:pt x="8746" y="15697"/>
                  </a:lnTo>
                  <a:lnTo>
                    <a:pt x="8815" y="15887"/>
                  </a:lnTo>
                  <a:lnTo>
                    <a:pt x="8884" y="16060"/>
                  </a:lnTo>
                  <a:lnTo>
                    <a:pt x="8970" y="16249"/>
                  </a:lnTo>
                  <a:lnTo>
                    <a:pt x="9074" y="16422"/>
                  </a:lnTo>
                  <a:lnTo>
                    <a:pt x="9177" y="16577"/>
                  </a:lnTo>
                  <a:lnTo>
                    <a:pt x="9298" y="16750"/>
                  </a:lnTo>
                  <a:lnTo>
                    <a:pt x="9419" y="16905"/>
                  </a:lnTo>
                  <a:lnTo>
                    <a:pt x="9557" y="17043"/>
                  </a:lnTo>
                  <a:lnTo>
                    <a:pt x="9695" y="17181"/>
                  </a:lnTo>
                  <a:lnTo>
                    <a:pt x="9850" y="17319"/>
                  </a:lnTo>
                  <a:lnTo>
                    <a:pt x="10160" y="17543"/>
                  </a:lnTo>
                  <a:lnTo>
                    <a:pt x="10505" y="17767"/>
                  </a:lnTo>
                  <a:lnTo>
                    <a:pt x="10868" y="17940"/>
                  </a:lnTo>
                  <a:lnTo>
                    <a:pt x="11247" y="18095"/>
                  </a:lnTo>
                  <a:lnTo>
                    <a:pt x="11627" y="18216"/>
                  </a:lnTo>
                  <a:lnTo>
                    <a:pt x="12006" y="18302"/>
                  </a:lnTo>
                  <a:lnTo>
                    <a:pt x="12403" y="18388"/>
                  </a:lnTo>
                  <a:lnTo>
                    <a:pt x="12800" y="18440"/>
                  </a:lnTo>
                  <a:lnTo>
                    <a:pt x="13196" y="18492"/>
                  </a:lnTo>
                  <a:lnTo>
                    <a:pt x="13593" y="18526"/>
                  </a:lnTo>
                  <a:lnTo>
                    <a:pt x="14404" y="18561"/>
                  </a:lnTo>
                  <a:lnTo>
                    <a:pt x="14973" y="18578"/>
                  </a:lnTo>
                  <a:lnTo>
                    <a:pt x="15542" y="18595"/>
                  </a:lnTo>
                  <a:lnTo>
                    <a:pt x="16129" y="18595"/>
                  </a:lnTo>
                  <a:lnTo>
                    <a:pt x="16698" y="18578"/>
                  </a:lnTo>
                  <a:lnTo>
                    <a:pt x="17285" y="18544"/>
                  </a:lnTo>
                  <a:lnTo>
                    <a:pt x="17854" y="18492"/>
                  </a:lnTo>
                  <a:lnTo>
                    <a:pt x="18423" y="18423"/>
                  </a:lnTo>
                  <a:lnTo>
                    <a:pt x="18992" y="18319"/>
                  </a:lnTo>
                  <a:lnTo>
                    <a:pt x="19527" y="18199"/>
                  </a:lnTo>
                  <a:lnTo>
                    <a:pt x="20079" y="18043"/>
                  </a:lnTo>
                  <a:lnTo>
                    <a:pt x="20597" y="17854"/>
                  </a:lnTo>
                  <a:lnTo>
                    <a:pt x="21097" y="17629"/>
                  </a:lnTo>
                  <a:lnTo>
                    <a:pt x="21338" y="17509"/>
                  </a:lnTo>
                  <a:lnTo>
                    <a:pt x="21580" y="17388"/>
                  </a:lnTo>
                  <a:lnTo>
                    <a:pt x="21821" y="17233"/>
                  </a:lnTo>
                  <a:lnTo>
                    <a:pt x="22046" y="17095"/>
                  </a:lnTo>
                  <a:lnTo>
                    <a:pt x="22270" y="16922"/>
                  </a:lnTo>
                  <a:lnTo>
                    <a:pt x="22494" y="16750"/>
                  </a:lnTo>
                  <a:lnTo>
                    <a:pt x="22701" y="16577"/>
                  </a:lnTo>
                  <a:lnTo>
                    <a:pt x="22908" y="16370"/>
                  </a:lnTo>
                  <a:lnTo>
                    <a:pt x="23219" y="16025"/>
                  </a:lnTo>
                  <a:lnTo>
                    <a:pt x="23529" y="15663"/>
                  </a:lnTo>
                  <a:lnTo>
                    <a:pt x="24116" y="14904"/>
                  </a:lnTo>
                  <a:lnTo>
                    <a:pt x="24409" y="14524"/>
                  </a:lnTo>
                  <a:lnTo>
                    <a:pt x="24702" y="14162"/>
                  </a:lnTo>
                  <a:lnTo>
                    <a:pt x="25030" y="13834"/>
                  </a:lnTo>
                  <a:lnTo>
                    <a:pt x="25202" y="13662"/>
                  </a:lnTo>
                  <a:lnTo>
                    <a:pt x="25392" y="13524"/>
                  </a:lnTo>
                  <a:lnTo>
                    <a:pt x="25564" y="13386"/>
                  </a:lnTo>
                  <a:lnTo>
                    <a:pt x="25737" y="13265"/>
                  </a:lnTo>
                  <a:lnTo>
                    <a:pt x="26116" y="13058"/>
                  </a:lnTo>
                  <a:lnTo>
                    <a:pt x="26496" y="12868"/>
                  </a:lnTo>
                  <a:lnTo>
                    <a:pt x="26893" y="12730"/>
                  </a:lnTo>
                  <a:lnTo>
                    <a:pt x="27307" y="12592"/>
                  </a:lnTo>
                  <a:lnTo>
                    <a:pt x="27721" y="12506"/>
                  </a:lnTo>
                  <a:lnTo>
                    <a:pt x="28152" y="12420"/>
                  </a:lnTo>
                  <a:lnTo>
                    <a:pt x="28583" y="12351"/>
                  </a:lnTo>
                  <a:lnTo>
                    <a:pt x="29032" y="12299"/>
                  </a:lnTo>
                  <a:lnTo>
                    <a:pt x="29463" y="12265"/>
                  </a:lnTo>
                  <a:lnTo>
                    <a:pt x="30360" y="12178"/>
                  </a:lnTo>
                  <a:lnTo>
                    <a:pt x="31257" y="12109"/>
                  </a:lnTo>
                  <a:lnTo>
                    <a:pt x="31705" y="12058"/>
                  </a:lnTo>
                  <a:lnTo>
                    <a:pt x="32137" y="11989"/>
                  </a:lnTo>
                  <a:lnTo>
                    <a:pt x="32430" y="11937"/>
                  </a:lnTo>
                  <a:lnTo>
                    <a:pt x="32740" y="11851"/>
                  </a:lnTo>
                  <a:lnTo>
                    <a:pt x="32878" y="11799"/>
                  </a:lnTo>
                  <a:lnTo>
                    <a:pt x="33016" y="11730"/>
                  </a:lnTo>
                  <a:lnTo>
                    <a:pt x="33154" y="11661"/>
                  </a:lnTo>
                  <a:lnTo>
                    <a:pt x="33275" y="11575"/>
                  </a:lnTo>
                  <a:lnTo>
                    <a:pt x="33465" y="11402"/>
                  </a:lnTo>
                  <a:lnTo>
                    <a:pt x="33620" y="11212"/>
                  </a:lnTo>
                  <a:lnTo>
                    <a:pt x="33775" y="11005"/>
                  </a:lnTo>
                  <a:lnTo>
                    <a:pt x="33896" y="10798"/>
                  </a:lnTo>
                  <a:lnTo>
                    <a:pt x="34155" y="10384"/>
                  </a:lnTo>
                  <a:lnTo>
                    <a:pt x="34379" y="9936"/>
                  </a:lnTo>
                  <a:lnTo>
                    <a:pt x="34586" y="9487"/>
                  </a:lnTo>
                  <a:lnTo>
                    <a:pt x="34672" y="9263"/>
                  </a:lnTo>
                  <a:lnTo>
                    <a:pt x="34741" y="9022"/>
                  </a:lnTo>
                  <a:lnTo>
                    <a:pt x="34793" y="8798"/>
                  </a:lnTo>
                  <a:lnTo>
                    <a:pt x="34845" y="8573"/>
                  </a:lnTo>
                  <a:lnTo>
                    <a:pt x="34862" y="8332"/>
                  </a:lnTo>
                  <a:lnTo>
                    <a:pt x="34862" y="8108"/>
                  </a:lnTo>
                  <a:lnTo>
                    <a:pt x="34845" y="7883"/>
                  </a:lnTo>
                  <a:lnTo>
                    <a:pt x="34810" y="7659"/>
                  </a:lnTo>
                  <a:lnTo>
                    <a:pt x="34741" y="7435"/>
                  </a:lnTo>
                  <a:lnTo>
                    <a:pt x="34638" y="7228"/>
                  </a:lnTo>
                  <a:lnTo>
                    <a:pt x="34500" y="6986"/>
                  </a:lnTo>
                  <a:lnTo>
                    <a:pt x="34327" y="6779"/>
                  </a:lnTo>
                  <a:lnTo>
                    <a:pt x="34138" y="6572"/>
                  </a:lnTo>
                  <a:lnTo>
                    <a:pt x="33913" y="6400"/>
                  </a:lnTo>
                  <a:lnTo>
                    <a:pt x="33689" y="6245"/>
                  </a:lnTo>
                  <a:lnTo>
                    <a:pt x="33448" y="6107"/>
                  </a:lnTo>
                  <a:lnTo>
                    <a:pt x="33189" y="5986"/>
                  </a:lnTo>
                  <a:lnTo>
                    <a:pt x="32930" y="5865"/>
                  </a:lnTo>
                  <a:lnTo>
                    <a:pt x="32620" y="5744"/>
                  </a:lnTo>
                  <a:lnTo>
                    <a:pt x="32292" y="5641"/>
                  </a:lnTo>
                  <a:lnTo>
                    <a:pt x="31947" y="5537"/>
                  </a:lnTo>
                  <a:lnTo>
                    <a:pt x="31619" y="5451"/>
                  </a:lnTo>
                  <a:lnTo>
                    <a:pt x="30946" y="5296"/>
                  </a:lnTo>
                  <a:lnTo>
                    <a:pt x="30256" y="5192"/>
                  </a:lnTo>
                  <a:lnTo>
                    <a:pt x="29566" y="5106"/>
                  </a:lnTo>
                  <a:lnTo>
                    <a:pt x="28876" y="5037"/>
                  </a:lnTo>
                  <a:lnTo>
                    <a:pt x="27462" y="4951"/>
                  </a:lnTo>
                  <a:lnTo>
                    <a:pt x="26065" y="4865"/>
                  </a:lnTo>
                  <a:lnTo>
                    <a:pt x="25357" y="4796"/>
                  </a:lnTo>
                  <a:lnTo>
                    <a:pt x="24667" y="4727"/>
                  </a:lnTo>
                  <a:lnTo>
                    <a:pt x="23995" y="4606"/>
                  </a:lnTo>
                  <a:lnTo>
                    <a:pt x="23305" y="4468"/>
                  </a:lnTo>
                  <a:lnTo>
                    <a:pt x="22977" y="4382"/>
                  </a:lnTo>
                  <a:lnTo>
                    <a:pt x="22649" y="4278"/>
                  </a:lnTo>
                  <a:lnTo>
                    <a:pt x="22322" y="4175"/>
                  </a:lnTo>
                  <a:lnTo>
                    <a:pt x="21994" y="4054"/>
                  </a:lnTo>
                  <a:lnTo>
                    <a:pt x="21459" y="3812"/>
                  </a:lnTo>
                  <a:lnTo>
                    <a:pt x="20942" y="3536"/>
                  </a:lnTo>
                  <a:lnTo>
                    <a:pt x="20424" y="3260"/>
                  </a:lnTo>
                  <a:lnTo>
                    <a:pt x="19924" y="2950"/>
                  </a:lnTo>
                  <a:lnTo>
                    <a:pt x="18941" y="2329"/>
                  </a:lnTo>
                  <a:lnTo>
                    <a:pt x="18440" y="2036"/>
                  </a:lnTo>
                  <a:lnTo>
                    <a:pt x="17923" y="1742"/>
                  </a:lnTo>
                  <a:lnTo>
                    <a:pt x="17440" y="1501"/>
                  </a:lnTo>
                  <a:lnTo>
                    <a:pt x="16922" y="1259"/>
                  </a:lnTo>
                  <a:lnTo>
                    <a:pt x="16388" y="1035"/>
                  </a:lnTo>
                  <a:lnTo>
                    <a:pt x="15836" y="828"/>
                  </a:lnTo>
                  <a:lnTo>
                    <a:pt x="15284" y="638"/>
                  </a:lnTo>
                  <a:lnTo>
                    <a:pt x="14697" y="466"/>
                  </a:lnTo>
                  <a:lnTo>
                    <a:pt x="14128" y="328"/>
                  </a:lnTo>
                  <a:lnTo>
                    <a:pt x="13524" y="207"/>
                  </a:lnTo>
                  <a:lnTo>
                    <a:pt x="12938" y="104"/>
                  </a:lnTo>
                  <a:lnTo>
                    <a:pt x="12334" y="35"/>
                  </a:lnTo>
                  <a:lnTo>
                    <a:pt x="11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 rot="-5400000">
              <a:off x="-1357622" y="3567350"/>
              <a:ext cx="2359789" cy="1258717"/>
            </a:xfrm>
            <a:custGeom>
              <a:avLst/>
              <a:gdLst/>
              <a:ahLst/>
              <a:cxnLst/>
              <a:rect l="l" t="t" r="r" b="b"/>
              <a:pathLst>
                <a:path w="34863" h="18596" extrusionOk="0">
                  <a:moveTo>
                    <a:pt x="11161" y="0"/>
                  </a:moveTo>
                  <a:lnTo>
                    <a:pt x="10574" y="35"/>
                  </a:lnTo>
                  <a:lnTo>
                    <a:pt x="10005" y="86"/>
                  </a:lnTo>
                  <a:lnTo>
                    <a:pt x="9453" y="190"/>
                  </a:lnTo>
                  <a:lnTo>
                    <a:pt x="9177" y="259"/>
                  </a:lnTo>
                  <a:lnTo>
                    <a:pt x="8901" y="328"/>
                  </a:lnTo>
                  <a:lnTo>
                    <a:pt x="8366" y="518"/>
                  </a:lnTo>
                  <a:lnTo>
                    <a:pt x="7814" y="725"/>
                  </a:lnTo>
                  <a:lnTo>
                    <a:pt x="7280" y="966"/>
                  </a:lnTo>
                  <a:lnTo>
                    <a:pt x="6745" y="1225"/>
                  </a:lnTo>
                  <a:lnTo>
                    <a:pt x="6210" y="1501"/>
                  </a:lnTo>
                  <a:lnTo>
                    <a:pt x="5693" y="1811"/>
                  </a:lnTo>
                  <a:lnTo>
                    <a:pt x="5175" y="2139"/>
                  </a:lnTo>
                  <a:lnTo>
                    <a:pt x="4675" y="2484"/>
                  </a:lnTo>
                  <a:lnTo>
                    <a:pt x="4175" y="2846"/>
                  </a:lnTo>
                  <a:lnTo>
                    <a:pt x="3709" y="3226"/>
                  </a:lnTo>
                  <a:lnTo>
                    <a:pt x="3226" y="3605"/>
                  </a:lnTo>
                  <a:lnTo>
                    <a:pt x="2778" y="4002"/>
                  </a:lnTo>
                  <a:lnTo>
                    <a:pt x="2329" y="4399"/>
                  </a:lnTo>
                  <a:lnTo>
                    <a:pt x="1915" y="4813"/>
                  </a:lnTo>
                  <a:lnTo>
                    <a:pt x="1501" y="5227"/>
                  </a:lnTo>
                  <a:lnTo>
                    <a:pt x="1104" y="5641"/>
                  </a:lnTo>
                  <a:lnTo>
                    <a:pt x="915" y="5848"/>
                  </a:lnTo>
                  <a:lnTo>
                    <a:pt x="742" y="6072"/>
                  </a:lnTo>
                  <a:lnTo>
                    <a:pt x="570" y="6296"/>
                  </a:lnTo>
                  <a:lnTo>
                    <a:pt x="397" y="6538"/>
                  </a:lnTo>
                  <a:lnTo>
                    <a:pt x="259" y="6779"/>
                  </a:lnTo>
                  <a:lnTo>
                    <a:pt x="156" y="7038"/>
                  </a:lnTo>
                  <a:lnTo>
                    <a:pt x="69" y="7297"/>
                  </a:lnTo>
                  <a:lnTo>
                    <a:pt x="0" y="7573"/>
                  </a:lnTo>
                  <a:lnTo>
                    <a:pt x="0" y="7780"/>
                  </a:lnTo>
                  <a:lnTo>
                    <a:pt x="0" y="8004"/>
                  </a:lnTo>
                  <a:lnTo>
                    <a:pt x="35" y="8211"/>
                  </a:lnTo>
                  <a:lnTo>
                    <a:pt x="87" y="8418"/>
                  </a:lnTo>
                  <a:lnTo>
                    <a:pt x="156" y="8625"/>
                  </a:lnTo>
                  <a:lnTo>
                    <a:pt x="242" y="8815"/>
                  </a:lnTo>
                  <a:lnTo>
                    <a:pt x="345" y="9005"/>
                  </a:lnTo>
                  <a:lnTo>
                    <a:pt x="483" y="9177"/>
                  </a:lnTo>
                  <a:lnTo>
                    <a:pt x="604" y="9367"/>
                  </a:lnTo>
                  <a:lnTo>
                    <a:pt x="759" y="9522"/>
                  </a:lnTo>
                  <a:lnTo>
                    <a:pt x="915" y="9677"/>
                  </a:lnTo>
                  <a:lnTo>
                    <a:pt x="1087" y="9832"/>
                  </a:lnTo>
                  <a:lnTo>
                    <a:pt x="1260" y="9970"/>
                  </a:lnTo>
                  <a:lnTo>
                    <a:pt x="1449" y="10091"/>
                  </a:lnTo>
                  <a:lnTo>
                    <a:pt x="1639" y="10212"/>
                  </a:lnTo>
                  <a:lnTo>
                    <a:pt x="1846" y="10298"/>
                  </a:lnTo>
                  <a:lnTo>
                    <a:pt x="2243" y="10471"/>
                  </a:lnTo>
                  <a:lnTo>
                    <a:pt x="2657" y="10626"/>
                  </a:lnTo>
                  <a:lnTo>
                    <a:pt x="3088" y="10729"/>
                  </a:lnTo>
                  <a:lnTo>
                    <a:pt x="3502" y="10833"/>
                  </a:lnTo>
                  <a:lnTo>
                    <a:pt x="4365" y="11005"/>
                  </a:lnTo>
                  <a:lnTo>
                    <a:pt x="4813" y="11109"/>
                  </a:lnTo>
                  <a:lnTo>
                    <a:pt x="5227" y="11195"/>
                  </a:lnTo>
                  <a:lnTo>
                    <a:pt x="5658" y="11316"/>
                  </a:lnTo>
                  <a:lnTo>
                    <a:pt x="6090" y="11471"/>
                  </a:lnTo>
                  <a:lnTo>
                    <a:pt x="6504" y="11644"/>
                  </a:lnTo>
                  <a:lnTo>
                    <a:pt x="6693" y="11747"/>
                  </a:lnTo>
                  <a:lnTo>
                    <a:pt x="6883" y="11851"/>
                  </a:lnTo>
                  <a:lnTo>
                    <a:pt x="7073" y="11971"/>
                  </a:lnTo>
                  <a:lnTo>
                    <a:pt x="7245" y="12092"/>
                  </a:lnTo>
                  <a:lnTo>
                    <a:pt x="7418" y="12230"/>
                  </a:lnTo>
                  <a:lnTo>
                    <a:pt x="7573" y="12368"/>
                  </a:lnTo>
                  <a:lnTo>
                    <a:pt x="7728" y="12523"/>
                  </a:lnTo>
                  <a:lnTo>
                    <a:pt x="7866" y="12696"/>
                  </a:lnTo>
                  <a:lnTo>
                    <a:pt x="7987" y="12868"/>
                  </a:lnTo>
                  <a:lnTo>
                    <a:pt x="8090" y="13058"/>
                  </a:lnTo>
                  <a:lnTo>
                    <a:pt x="8177" y="13231"/>
                  </a:lnTo>
                  <a:lnTo>
                    <a:pt x="8246" y="13420"/>
                  </a:lnTo>
                  <a:lnTo>
                    <a:pt x="8366" y="13783"/>
                  </a:lnTo>
                  <a:lnTo>
                    <a:pt x="8453" y="14162"/>
                  </a:lnTo>
                  <a:lnTo>
                    <a:pt x="8522" y="14542"/>
                  </a:lnTo>
                  <a:lnTo>
                    <a:pt x="8573" y="14938"/>
                  </a:lnTo>
                  <a:lnTo>
                    <a:pt x="8660" y="15318"/>
                  </a:lnTo>
                  <a:lnTo>
                    <a:pt x="8746" y="15697"/>
                  </a:lnTo>
                  <a:lnTo>
                    <a:pt x="8815" y="15887"/>
                  </a:lnTo>
                  <a:lnTo>
                    <a:pt x="8884" y="16060"/>
                  </a:lnTo>
                  <a:lnTo>
                    <a:pt x="8970" y="16249"/>
                  </a:lnTo>
                  <a:lnTo>
                    <a:pt x="9074" y="16422"/>
                  </a:lnTo>
                  <a:lnTo>
                    <a:pt x="9177" y="16577"/>
                  </a:lnTo>
                  <a:lnTo>
                    <a:pt x="9298" y="16750"/>
                  </a:lnTo>
                  <a:lnTo>
                    <a:pt x="9419" y="16905"/>
                  </a:lnTo>
                  <a:lnTo>
                    <a:pt x="9557" y="17043"/>
                  </a:lnTo>
                  <a:lnTo>
                    <a:pt x="9695" y="17181"/>
                  </a:lnTo>
                  <a:lnTo>
                    <a:pt x="9850" y="17319"/>
                  </a:lnTo>
                  <a:lnTo>
                    <a:pt x="10160" y="17543"/>
                  </a:lnTo>
                  <a:lnTo>
                    <a:pt x="10505" y="17767"/>
                  </a:lnTo>
                  <a:lnTo>
                    <a:pt x="10868" y="17940"/>
                  </a:lnTo>
                  <a:lnTo>
                    <a:pt x="11247" y="18095"/>
                  </a:lnTo>
                  <a:lnTo>
                    <a:pt x="11627" y="18216"/>
                  </a:lnTo>
                  <a:lnTo>
                    <a:pt x="12006" y="18302"/>
                  </a:lnTo>
                  <a:lnTo>
                    <a:pt x="12403" y="18388"/>
                  </a:lnTo>
                  <a:lnTo>
                    <a:pt x="12800" y="18440"/>
                  </a:lnTo>
                  <a:lnTo>
                    <a:pt x="13196" y="18492"/>
                  </a:lnTo>
                  <a:lnTo>
                    <a:pt x="13593" y="18526"/>
                  </a:lnTo>
                  <a:lnTo>
                    <a:pt x="14404" y="18561"/>
                  </a:lnTo>
                  <a:lnTo>
                    <a:pt x="14973" y="18578"/>
                  </a:lnTo>
                  <a:lnTo>
                    <a:pt x="15542" y="18595"/>
                  </a:lnTo>
                  <a:lnTo>
                    <a:pt x="16129" y="18595"/>
                  </a:lnTo>
                  <a:lnTo>
                    <a:pt x="16698" y="18578"/>
                  </a:lnTo>
                  <a:lnTo>
                    <a:pt x="17285" y="18544"/>
                  </a:lnTo>
                  <a:lnTo>
                    <a:pt x="17854" y="18492"/>
                  </a:lnTo>
                  <a:lnTo>
                    <a:pt x="18423" y="18423"/>
                  </a:lnTo>
                  <a:lnTo>
                    <a:pt x="18992" y="18319"/>
                  </a:lnTo>
                  <a:lnTo>
                    <a:pt x="19527" y="18199"/>
                  </a:lnTo>
                  <a:lnTo>
                    <a:pt x="20079" y="18043"/>
                  </a:lnTo>
                  <a:lnTo>
                    <a:pt x="20597" y="17854"/>
                  </a:lnTo>
                  <a:lnTo>
                    <a:pt x="21097" y="17629"/>
                  </a:lnTo>
                  <a:lnTo>
                    <a:pt x="21338" y="17509"/>
                  </a:lnTo>
                  <a:lnTo>
                    <a:pt x="21580" y="17388"/>
                  </a:lnTo>
                  <a:lnTo>
                    <a:pt x="21821" y="17233"/>
                  </a:lnTo>
                  <a:lnTo>
                    <a:pt x="22046" y="17095"/>
                  </a:lnTo>
                  <a:lnTo>
                    <a:pt x="22270" y="16922"/>
                  </a:lnTo>
                  <a:lnTo>
                    <a:pt x="22494" y="16750"/>
                  </a:lnTo>
                  <a:lnTo>
                    <a:pt x="22701" y="16577"/>
                  </a:lnTo>
                  <a:lnTo>
                    <a:pt x="22908" y="16370"/>
                  </a:lnTo>
                  <a:lnTo>
                    <a:pt x="23219" y="16025"/>
                  </a:lnTo>
                  <a:lnTo>
                    <a:pt x="23529" y="15663"/>
                  </a:lnTo>
                  <a:lnTo>
                    <a:pt x="24116" y="14904"/>
                  </a:lnTo>
                  <a:lnTo>
                    <a:pt x="24409" y="14524"/>
                  </a:lnTo>
                  <a:lnTo>
                    <a:pt x="24702" y="14162"/>
                  </a:lnTo>
                  <a:lnTo>
                    <a:pt x="25030" y="13834"/>
                  </a:lnTo>
                  <a:lnTo>
                    <a:pt x="25202" y="13662"/>
                  </a:lnTo>
                  <a:lnTo>
                    <a:pt x="25392" y="13524"/>
                  </a:lnTo>
                  <a:lnTo>
                    <a:pt x="25564" y="13386"/>
                  </a:lnTo>
                  <a:lnTo>
                    <a:pt x="25737" y="13265"/>
                  </a:lnTo>
                  <a:lnTo>
                    <a:pt x="26116" y="13058"/>
                  </a:lnTo>
                  <a:lnTo>
                    <a:pt x="26496" y="12868"/>
                  </a:lnTo>
                  <a:lnTo>
                    <a:pt x="26893" y="12730"/>
                  </a:lnTo>
                  <a:lnTo>
                    <a:pt x="27307" y="12592"/>
                  </a:lnTo>
                  <a:lnTo>
                    <a:pt x="27721" y="12506"/>
                  </a:lnTo>
                  <a:lnTo>
                    <a:pt x="28152" y="12420"/>
                  </a:lnTo>
                  <a:lnTo>
                    <a:pt x="28583" y="12351"/>
                  </a:lnTo>
                  <a:lnTo>
                    <a:pt x="29032" y="12299"/>
                  </a:lnTo>
                  <a:lnTo>
                    <a:pt x="29463" y="12265"/>
                  </a:lnTo>
                  <a:lnTo>
                    <a:pt x="30360" y="12178"/>
                  </a:lnTo>
                  <a:lnTo>
                    <a:pt x="31257" y="12109"/>
                  </a:lnTo>
                  <a:lnTo>
                    <a:pt x="31705" y="12058"/>
                  </a:lnTo>
                  <a:lnTo>
                    <a:pt x="32137" y="11989"/>
                  </a:lnTo>
                  <a:lnTo>
                    <a:pt x="32430" y="11937"/>
                  </a:lnTo>
                  <a:lnTo>
                    <a:pt x="32740" y="11851"/>
                  </a:lnTo>
                  <a:lnTo>
                    <a:pt x="32878" y="11799"/>
                  </a:lnTo>
                  <a:lnTo>
                    <a:pt x="33016" y="11730"/>
                  </a:lnTo>
                  <a:lnTo>
                    <a:pt x="33154" y="11661"/>
                  </a:lnTo>
                  <a:lnTo>
                    <a:pt x="33275" y="11575"/>
                  </a:lnTo>
                  <a:lnTo>
                    <a:pt x="33465" y="11402"/>
                  </a:lnTo>
                  <a:lnTo>
                    <a:pt x="33620" y="11212"/>
                  </a:lnTo>
                  <a:lnTo>
                    <a:pt x="33775" y="11005"/>
                  </a:lnTo>
                  <a:lnTo>
                    <a:pt x="33896" y="10798"/>
                  </a:lnTo>
                  <a:lnTo>
                    <a:pt x="34155" y="10384"/>
                  </a:lnTo>
                  <a:lnTo>
                    <a:pt x="34379" y="9936"/>
                  </a:lnTo>
                  <a:lnTo>
                    <a:pt x="34586" y="9487"/>
                  </a:lnTo>
                  <a:lnTo>
                    <a:pt x="34672" y="9263"/>
                  </a:lnTo>
                  <a:lnTo>
                    <a:pt x="34741" y="9022"/>
                  </a:lnTo>
                  <a:lnTo>
                    <a:pt x="34793" y="8798"/>
                  </a:lnTo>
                  <a:lnTo>
                    <a:pt x="34845" y="8573"/>
                  </a:lnTo>
                  <a:lnTo>
                    <a:pt x="34862" y="8332"/>
                  </a:lnTo>
                  <a:lnTo>
                    <a:pt x="34862" y="8108"/>
                  </a:lnTo>
                  <a:lnTo>
                    <a:pt x="34845" y="7883"/>
                  </a:lnTo>
                  <a:lnTo>
                    <a:pt x="34810" y="7659"/>
                  </a:lnTo>
                  <a:lnTo>
                    <a:pt x="34741" y="7435"/>
                  </a:lnTo>
                  <a:lnTo>
                    <a:pt x="34638" y="7228"/>
                  </a:lnTo>
                  <a:lnTo>
                    <a:pt x="34500" y="6986"/>
                  </a:lnTo>
                  <a:lnTo>
                    <a:pt x="34327" y="6779"/>
                  </a:lnTo>
                  <a:lnTo>
                    <a:pt x="34138" y="6572"/>
                  </a:lnTo>
                  <a:lnTo>
                    <a:pt x="33913" y="6400"/>
                  </a:lnTo>
                  <a:lnTo>
                    <a:pt x="33689" y="6245"/>
                  </a:lnTo>
                  <a:lnTo>
                    <a:pt x="33448" y="6107"/>
                  </a:lnTo>
                  <a:lnTo>
                    <a:pt x="33189" y="5986"/>
                  </a:lnTo>
                  <a:lnTo>
                    <a:pt x="32930" y="5865"/>
                  </a:lnTo>
                  <a:lnTo>
                    <a:pt x="32620" y="5744"/>
                  </a:lnTo>
                  <a:lnTo>
                    <a:pt x="32292" y="5641"/>
                  </a:lnTo>
                  <a:lnTo>
                    <a:pt x="31947" y="5537"/>
                  </a:lnTo>
                  <a:lnTo>
                    <a:pt x="31619" y="5451"/>
                  </a:lnTo>
                  <a:lnTo>
                    <a:pt x="30946" y="5296"/>
                  </a:lnTo>
                  <a:lnTo>
                    <a:pt x="30256" y="5192"/>
                  </a:lnTo>
                  <a:lnTo>
                    <a:pt x="29566" y="5106"/>
                  </a:lnTo>
                  <a:lnTo>
                    <a:pt x="28876" y="5037"/>
                  </a:lnTo>
                  <a:lnTo>
                    <a:pt x="27462" y="4951"/>
                  </a:lnTo>
                  <a:lnTo>
                    <a:pt x="26065" y="4865"/>
                  </a:lnTo>
                  <a:lnTo>
                    <a:pt x="25357" y="4796"/>
                  </a:lnTo>
                  <a:lnTo>
                    <a:pt x="24667" y="4727"/>
                  </a:lnTo>
                  <a:lnTo>
                    <a:pt x="23995" y="4606"/>
                  </a:lnTo>
                  <a:lnTo>
                    <a:pt x="23305" y="4468"/>
                  </a:lnTo>
                  <a:lnTo>
                    <a:pt x="22977" y="4382"/>
                  </a:lnTo>
                  <a:lnTo>
                    <a:pt x="22649" y="4278"/>
                  </a:lnTo>
                  <a:lnTo>
                    <a:pt x="22322" y="4175"/>
                  </a:lnTo>
                  <a:lnTo>
                    <a:pt x="21994" y="4054"/>
                  </a:lnTo>
                  <a:lnTo>
                    <a:pt x="21459" y="3812"/>
                  </a:lnTo>
                  <a:lnTo>
                    <a:pt x="20942" y="3536"/>
                  </a:lnTo>
                  <a:lnTo>
                    <a:pt x="20424" y="3260"/>
                  </a:lnTo>
                  <a:lnTo>
                    <a:pt x="19924" y="2950"/>
                  </a:lnTo>
                  <a:lnTo>
                    <a:pt x="18941" y="2329"/>
                  </a:lnTo>
                  <a:lnTo>
                    <a:pt x="18440" y="2036"/>
                  </a:lnTo>
                  <a:lnTo>
                    <a:pt x="17923" y="1742"/>
                  </a:lnTo>
                  <a:lnTo>
                    <a:pt x="17440" y="1501"/>
                  </a:lnTo>
                  <a:lnTo>
                    <a:pt x="16922" y="1259"/>
                  </a:lnTo>
                  <a:lnTo>
                    <a:pt x="16388" y="1035"/>
                  </a:lnTo>
                  <a:lnTo>
                    <a:pt x="15836" y="828"/>
                  </a:lnTo>
                  <a:lnTo>
                    <a:pt x="15284" y="638"/>
                  </a:lnTo>
                  <a:lnTo>
                    <a:pt x="14697" y="466"/>
                  </a:lnTo>
                  <a:lnTo>
                    <a:pt x="14128" y="328"/>
                  </a:lnTo>
                  <a:lnTo>
                    <a:pt x="13524" y="207"/>
                  </a:lnTo>
                  <a:lnTo>
                    <a:pt x="12938" y="104"/>
                  </a:lnTo>
                  <a:lnTo>
                    <a:pt x="12334" y="35"/>
                  </a:lnTo>
                  <a:lnTo>
                    <a:pt x="11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6"/>
          <p:cNvGrpSpPr/>
          <p:nvPr/>
        </p:nvGrpSpPr>
        <p:grpSpPr>
          <a:xfrm>
            <a:off x="8608490" y="3341420"/>
            <a:ext cx="886584" cy="1802088"/>
            <a:chOff x="-1427650" y="1758800"/>
            <a:chExt cx="1320500" cy="2684075"/>
          </a:xfrm>
        </p:grpSpPr>
        <p:sp>
          <p:nvSpPr>
            <p:cNvPr id="555" name="Google Shape;555;p6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6"/>
          <p:cNvGrpSpPr/>
          <p:nvPr/>
        </p:nvGrpSpPr>
        <p:grpSpPr>
          <a:xfrm rot="10800000">
            <a:off x="8526781" y="-150727"/>
            <a:ext cx="1151763" cy="1492081"/>
            <a:chOff x="-2266175" y="1520200"/>
            <a:chExt cx="1832851" cy="2374413"/>
          </a:xfrm>
        </p:grpSpPr>
        <p:sp>
          <p:nvSpPr>
            <p:cNvPr id="577" name="Google Shape;577;p6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7"/>
          <p:cNvSpPr txBox="1">
            <a:spLocks noGrp="1"/>
          </p:cNvSpPr>
          <p:nvPr>
            <p:ph type="body" idx="1"/>
          </p:nvPr>
        </p:nvSpPr>
        <p:spPr>
          <a:xfrm>
            <a:off x="1016736" y="1703100"/>
            <a:ext cx="43668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gtree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4" name="Google Shape;604;p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05" name="Google Shape;605;p7"/>
          <p:cNvGrpSpPr/>
          <p:nvPr/>
        </p:nvGrpSpPr>
        <p:grpSpPr>
          <a:xfrm>
            <a:off x="2218" y="-10"/>
            <a:ext cx="603168" cy="1631028"/>
            <a:chOff x="-2113056" y="-307825"/>
            <a:chExt cx="1538301" cy="4159725"/>
          </a:xfrm>
        </p:grpSpPr>
        <p:sp>
          <p:nvSpPr>
            <p:cNvPr id="606" name="Google Shape;606;p7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-1350750" y="-307825"/>
              <a:ext cx="13787" cy="2243496"/>
            </a:xfrm>
            <a:custGeom>
              <a:avLst/>
              <a:gdLst/>
              <a:ahLst/>
              <a:cxnLst/>
              <a:rect l="l" t="t" r="r" b="b"/>
              <a:pathLst>
                <a:path w="126" h="20504" extrusionOk="0">
                  <a:moveTo>
                    <a:pt x="0" y="0"/>
                  </a:moveTo>
                  <a:lnTo>
                    <a:pt x="0" y="20503"/>
                  </a:lnTo>
                  <a:lnTo>
                    <a:pt x="125" y="2050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-151870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-150130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1" y="414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-148511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-1467716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-145031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-143412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-1416728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-139933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-138313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-1365740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-1348343" y="3397927"/>
              <a:ext cx="7659" cy="453973"/>
            </a:xfrm>
            <a:custGeom>
              <a:avLst/>
              <a:gdLst/>
              <a:ahLst/>
              <a:cxnLst/>
              <a:rect l="l" t="t" r="r" b="b"/>
              <a:pathLst>
                <a:path w="70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-133214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-131475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-1297354" y="3397927"/>
              <a:ext cx="7550" cy="453973"/>
            </a:xfrm>
            <a:custGeom>
              <a:avLst/>
              <a:gdLst/>
              <a:ahLst/>
              <a:cxnLst/>
              <a:rect l="l" t="t" r="r" b="b"/>
              <a:pathLst>
                <a:path w="69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-128116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-126376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-1247570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-123017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-121277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-1196582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-117918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-2113056" y="2025065"/>
              <a:ext cx="1538301" cy="1331939"/>
            </a:xfrm>
            <a:custGeom>
              <a:avLst/>
              <a:gdLst/>
              <a:ahLst/>
              <a:cxnLst/>
              <a:rect l="l" t="t" r="r" b="b"/>
              <a:pathLst>
                <a:path w="14059" h="12173" extrusionOk="0">
                  <a:moveTo>
                    <a:pt x="7035" y="0"/>
                  </a:moveTo>
                  <a:lnTo>
                    <a:pt x="6672" y="12"/>
                  </a:lnTo>
                  <a:lnTo>
                    <a:pt x="6308" y="34"/>
                  </a:lnTo>
                  <a:lnTo>
                    <a:pt x="5956" y="80"/>
                  </a:lnTo>
                  <a:lnTo>
                    <a:pt x="5615" y="125"/>
                  </a:lnTo>
                  <a:lnTo>
                    <a:pt x="5274" y="194"/>
                  </a:lnTo>
                  <a:lnTo>
                    <a:pt x="4944" y="284"/>
                  </a:lnTo>
                  <a:lnTo>
                    <a:pt x="4615" y="375"/>
                  </a:lnTo>
                  <a:lnTo>
                    <a:pt x="4296" y="489"/>
                  </a:lnTo>
                  <a:lnTo>
                    <a:pt x="3978" y="603"/>
                  </a:lnTo>
                  <a:lnTo>
                    <a:pt x="3683" y="739"/>
                  </a:lnTo>
                  <a:lnTo>
                    <a:pt x="3387" y="887"/>
                  </a:lnTo>
                  <a:lnTo>
                    <a:pt x="3103" y="1046"/>
                  </a:lnTo>
                  <a:lnTo>
                    <a:pt x="2819" y="1216"/>
                  </a:lnTo>
                  <a:lnTo>
                    <a:pt x="2557" y="1398"/>
                  </a:lnTo>
                  <a:lnTo>
                    <a:pt x="2307" y="1591"/>
                  </a:lnTo>
                  <a:lnTo>
                    <a:pt x="2057" y="1785"/>
                  </a:lnTo>
                  <a:lnTo>
                    <a:pt x="1830" y="2001"/>
                  </a:lnTo>
                  <a:lnTo>
                    <a:pt x="1603" y="2217"/>
                  </a:lnTo>
                  <a:lnTo>
                    <a:pt x="1398" y="2455"/>
                  </a:lnTo>
                  <a:lnTo>
                    <a:pt x="1205" y="2694"/>
                  </a:lnTo>
                  <a:lnTo>
                    <a:pt x="1023" y="2933"/>
                  </a:lnTo>
                  <a:lnTo>
                    <a:pt x="853" y="3194"/>
                  </a:lnTo>
                  <a:lnTo>
                    <a:pt x="694" y="3455"/>
                  </a:lnTo>
                  <a:lnTo>
                    <a:pt x="557" y="3717"/>
                  </a:lnTo>
                  <a:lnTo>
                    <a:pt x="421" y="4001"/>
                  </a:lnTo>
                  <a:lnTo>
                    <a:pt x="319" y="4285"/>
                  </a:lnTo>
                  <a:lnTo>
                    <a:pt x="216" y="4569"/>
                  </a:lnTo>
                  <a:lnTo>
                    <a:pt x="148" y="4865"/>
                  </a:lnTo>
                  <a:lnTo>
                    <a:pt x="80" y="5160"/>
                  </a:lnTo>
                  <a:lnTo>
                    <a:pt x="34" y="5467"/>
                  </a:lnTo>
                  <a:lnTo>
                    <a:pt x="12" y="5774"/>
                  </a:lnTo>
                  <a:lnTo>
                    <a:pt x="0" y="6092"/>
                  </a:lnTo>
                  <a:lnTo>
                    <a:pt x="12" y="6399"/>
                  </a:lnTo>
                  <a:lnTo>
                    <a:pt x="34" y="6717"/>
                  </a:lnTo>
                  <a:lnTo>
                    <a:pt x="80" y="7013"/>
                  </a:lnTo>
                  <a:lnTo>
                    <a:pt x="148" y="7319"/>
                  </a:lnTo>
                  <a:lnTo>
                    <a:pt x="216" y="7615"/>
                  </a:lnTo>
                  <a:lnTo>
                    <a:pt x="319" y="7899"/>
                  </a:lnTo>
                  <a:lnTo>
                    <a:pt x="421" y="8183"/>
                  </a:lnTo>
                  <a:lnTo>
                    <a:pt x="557" y="8456"/>
                  </a:lnTo>
                  <a:lnTo>
                    <a:pt x="694" y="8729"/>
                  </a:lnTo>
                  <a:lnTo>
                    <a:pt x="853" y="8990"/>
                  </a:lnTo>
                  <a:lnTo>
                    <a:pt x="1023" y="9252"/>
                  </a:lnTo>
                  <a:lnTo>
                    <a:pt x="1205" y="9490"/>
                  </a:lnTo>
                  <a:lnTo>
                    <a:pt x="1398" y="9729"/>
                  </a:lnTo>
                  <a:lnTo>
                    <a:pt x="1603" y="9956"/>
                  </a:lnTo>
                  <a:lnTo>
                    <a:pt x="1830" y="10183"/>
                  </a:lnTo>
                  <a:lnTo>
                    <a:pt x="2057" y="10399"/>
                  </a:lnTo>
                  <a:lnTo>
                    <a:pt x="2307" y="10593"/>
                  </a:lnTo>
                  <a:lnTo>
                    <a:pt x="2557" y="10786"/>
                  </a:lnTo>
                  <a:lnTo>
                    <a:pt x="2819" y="10968"/>
                  </a:lnTo>
                  <a:lnTo>
                    <a:pt x="3103" y="11138"/>
                  </a:lnTo>
                  <a:lnTo>
                    <a:pt x="3387" y="11297"/>
                  </a:lnTo>
                  <a:lnTo>
                    <a:pt x="3683" y="11445"/>
                  </a:lnTo>
                  <a:lnTo>
                    <a:pt x="3978" y="11581"/>
                  </a:lnTo>
                  <a:lnTo>
                    <a:pt x="4296" y="11695"/>
                  </a:lnTo>
                  <a:lnTo>
                    <a:pt x="4615" y="11809"/>
                  </a:lnTo>
                  <a:lnTo>
                    <a:pt x="4944" y="11900"/>
                  </a:lnTo>
                  <a:lnTo>
                    <a:pt x="5274" y="11979"/>
                  </a:lnTo>
                  <a:lnTo>
                    <a:pt x="5615" y="12047"/>
                  </a:lnTo>
                  <a:lnTo>
                    <a:pt x="5956" y="12104"/>
                  </a:lnTo>
                  <a:lnTo>
                    <a:pt x="6308" y="12150"/>
                  </a:lnTo>
                  <a:lnTo>
                    <a:pt x="6672" y="12172"/>
                  </a:lnTo>
                  <a:lnTo>
                    <a:pt x="7388" y="12172"/>
                  </a:lnTo>
                  <a:lnTo>
                    <a:pt x="7751" y="12150"/>
                  </a:lnTo>
                  <a:lnTo>
                    <a:pt x="8104" y="12104"/>
                  </a:lnTo>
                  <a:lnTo>
                    <a:pt x="8445" y="12047"/>
                  </a:lnTo>
                  <a:lnTo>
                    <a:pt x="8786" y="11979"/>
                  </a:lnTo>
                  <a:lnTo>
                    <a:pt x="9126" y="11900"/>
                  </a:lnTo>
                  <a:lnTo>
                    <a:pt x="9445" y="11809"/>
                  </a:lnTo>
                  <a:lnTo>
                    <a:pt x="9763" y="11695"/>
                  </a:lnTo>
                  <a:lnTo>
                    <a:pt x="10081" y="11581"/>
                  </a:lnTo>
                  <a:lnTo>
                    <a:pt x="10377" y="11445"/>
                  </a:lnTo>
                  <a:lnTo>
                    <a:pt x="10672" y="11297"/>
                  </a:lnTo>
                  <a:lnTo>
                    <a:pt x="10956" y="11138"/>
                  </a:lnTo>
                  <a:lnTo>
                    <a:pt x="11240" y="10968"/>
                  </a:lnTo>
                  <a:lnTo>
                    <a:pt x="11502" y="10786"/>
                  </a:lnTo>
                  <a:lnTo>
                    <a:pt x="11763" y="10593"/>
                  </a:lnTo>
                  <a:lnTo>
                    <a:pt x="12002" y="10399"/>
                  </a:lnTo>
                  <a:lnTo>
                    <a:pt x="12241" y="10183"/>
                  </a:lnTo>
                  <a:lnTo>
                    <a:pt x="12456" y="9956"/>
                  </a:lnTo>
                  <a:lnTo>
                    <a:pt x="12661" y="9729"/>
                  </a:lnTo>
                  <a:lnTo>
                    <a:pt x="12866" y="9490"/>
                  </a:lnTo>
                  <a:lnTo>
                    <a:pt x="13047" y="9252"/>
                  </a:lnTo>
                  <a:lnTo>
                    <a:pt x="13218" y="8990"/>
                  </a:lnTo>
                  <a:lnTo>
                    <a:pt x="13366" y="8729"/>
                  </a:lnTo>
                  <a:lnTo>
                    <a:pt x="13513" y="8456"/>
                  </a:lnTo>
                  <a:lnTo>
                    <a:pt x="13638" y="8183"/>
                  </a:lnTo>
                  <a:lnTo>
                    <a:pt x="13741" y="7899"/>
                  </a:lnTo>
                  <a:lnTo>
                    <a:pt x="13843" y="7615"/>
                  </a:lnTo>
                  <a:lnTo>
                    <a:pt x="13923" y="7319"/>
                  </a:lnTo>
                  <a:lnTo>
                    <a:pt x="13979" y="7013"/>
                  </a:lnTo>
                  <a:lnTo>
                    <a:pt x="14025" y="6717"/>
                  </a:lnTo>
                  <a:lnTo>
                    <a:pt x="14048" y="6399"/>
                  </a:lnTo>
                  <a:lnTo>
                    <a:pt x="14059" y="6092"/>
                  </a:lnTo>
                  <a:lnTo>
                    <a:pt x="14048" y="5774"/>
                  </a:lnTo>
                  <a:lnTo>
                    <a:pt x="14025" y="5467"/>
                  </a:lnTo>
                  <a:lnTo>
                    <a:pt x="13979" y="5160"/>
                  </a:lnTo>
                  <a:lnTo>
                    <a:pt x="13923" y="4865"/>
                  </a:lnTo>
                  <a:lnTo>
                    <a:pt x="13843" y="4569"/>
                  </a:lnTo>
                  <a:lnTo>
                    <a:pt x="13741" y="4285"/>
                  </a:lnTo>
                  <a:lnTo>
                    <a:pt x="13638" y="4001"/>
                  </a:lnTo>
                  <a:lnTo>
                    <a:pt x="13513" y="3717"/>
                  </a:lnTo>
                  <a:lnTo>
                    <a:pt x="13366" y="3455"/>
                  </a:lnTo>
                  <a:lnTo>
                    <a:pt x="13218" y="3194"/>
                  </a:lnTo>
                  <a:lnTo>
                    <a:pt x="13047" y="2933"/>
                  </a:lnTo>
                  <a:lnTo>
                    <a:pt x="12866" y="2694"/>
                  </a:lnTo>
                  <a:lnTo>
                    <a:pt x="12661" y="2455"/>
                  </a:lnTo>
                  <a:lnTo>
                    <a:pt x="12456" y="2217"/>
                  </a:lnTo>
                  <a:lnTo>
                    <a:pt x="12241" y="2001"/>
                  </a:lnTo>
                  <a:lnTo>
                    <a:pt x="12002" y="1785"/>
                  </a:lnTo>
                  <a:lnTo>
                    <a:pt x="11763" y="1591"/>
                  </a:lnTo>
                  <a:lnTo>
                    <a:pt x="11502" y="1398"/>
                  </a:lnTo>
                  <a:lnTo>
                    <a:pt x="11240" y="1216"/>
                  </a:lnTo>
                  <a:lnTo>
                    <a:pt x="10956" y="1046"/>
                  </a:lnTo>
                  <a:lnTo>
                    <a:pt x="10672" y="887"/>
                  </a:lnTo>
                  <a:lnTo>
                    <a:pt x="10377" y="739"/>
                  </a:lnTo>
                  <a:lnTo>
                    <a:pt x="10081" y="603"/>
                  </a:lnTo>
                  <a:lnTo>
                    <a:pt x="9763" y="489"/>
                  </a:lnTo>
                  <a:lnTo>
                    <a:pt x="9445" y="375"/>
                  </a:lnTo>
                  <a:lnTo>
                    <a:pt x="9126" y="284"/>
                  </a:lnTo>
                  <a:lnTo>
                    <a:pt x="8786" y="194"/>
                  </a:lnTo>
                  <a:lnTo>
                    <a:pt x="8445" y="125"/>
                  </a:lnTo>
                  <a:lnTo>
                    <a:pt x="8104" y="80"/>
                  </a:lnTo>
                  <a:lnTo>
                    <a:pt x="7751" y="34"/>
                  </a:lnTo>
                  <a:lnTo>
                    <a:pt x="7388" y="12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-1747437" y="2031390"/>
              <a:ext cx="810893" cy="1331939"/>
            </a:xfrm>
            <a:custGeom>
              <a:avLst/>
              <a:gdLst/>
              <a:ahLst/>
              <a:cxnLst/>
              <a:rect l="l" t="t" r="r" b="b"/>
              <a:pathLst>
                <a:path w="7411" h="12173" extrusionOk="0">
                  <a:moveTo>
                    <a:pt x="3706" y="0"/>
                  </a:moveTo>
                  <a:lnTo>
                    <a:pt x="3513" y="12"/>
                  </a:lnTo>
                  <a:lnTo>
                    <a:pt x="3331" y="34"/>
                  </a:lnTo>
                  <a:lnTo>
                    <a:pt x="3138" y="80"/>
                  </a:lnTo>
                  <a:lnTo>
                    <a:pt x="2956" y="125"/>
                  </a:lnTo>
                  <a:lnTo>
                    <a:pt x="2785" y="194"/>
                  </a:lnTo>
                  <a:lnTo>
                    <a:pt x="2603" y="284"/>
                  </a:lnTo>
                  <a:lnTo>
                    <a:pt x="2433" y="375"/>
                  </a:lnTo>
                  <a:lnTo>
                    <a:pt x="2262" y="489"/>
                  </a:lnTo>
                  <a:lnTo>
                    <a:pt x="2103" y="603"/>
                  </a:lnTo>
                  <a:lnTo>
                    <a:pt x="1944" y="739"/>
                  </a:lnTo>
                  <a:lnTo>
                    <a:pt x="1785" y="887"/>
                  </a:lnTo>
                  <a:lnTo>
                    <a:pt x="1637" y="1046"/>
                  </a:lnTo>
                  <a:lnTo>
                    <a:pt x="1490" y="1216"/>
                  </a:lnTo>
                  <a:lnTo>
                    <a:pt x="1353" y="1398"/>
                  </a:lnTo>
                  <a:lnTo>
                    <a:pt x="1217" y="1591"/>
                  </a:lnTo>
                  <a:lnTo>
                    <a:pt x="1092" y="1785"/>
                  </a:lnTo>
                  <a:lnTo>
                    <a:pt x="967" y="2001"/>
                  </a:lnTo>
                  <a:lnTo>
                    <a:pt x="853" y="2217"/>
                  </a:lnTo>
                  <a:lnTo>
                    <a:pt x="739" y="2455"/>
                  </a:lnTo>
                  <a:lnTo>
                    <a:pt x="637" y="2694"/>
                  </a:lnTo>
                  <a:lnTo>
                    <a:pt x="535" y="2933"/>
                  </a:lnTo>
                  <a:lnTo>
                    <a:pt x="444" y="3194"/>
                  </a:lnTo>
                  <a:lnTo>
                    <a:pt x="364" y="3455"/>
                  </a:lnTo>
                  <a:lnTo>
                    <a:pt x="296" y="3717"/>
                  </a:lnTo>
                  <a:lnTo>
                    <a:pt x="228" y="4001"/>
                  </a:lnTo>
                  <a:lnTo>
                    <a:pt x="171" y="4285"/>
                  </a:lnTo>
                  <a:lnTo>
                    <a:pt x="114" y="4569"/>
                  </a:lnTo>
                  <a:lnTo>
                    <a:pt x="80" y="4865"/>
                  </a:lnTo>
                  <a:lnTo>
                    <a:pt x="46" y="5160"/>
                  </a:lnTo>
                  <a:lnTo>
                    <a:pt x="23" y="5467"/>
                  </a:lnTo>
                  <a:lnTo>
                    <a:pt x="12" y="5774"/>
                  </a:lnTo>
                  <a:lnTo>
                    <a:pt x="1" y="6092"/>
                  </a:lnTo>
                  <a:lnTo>
                    <a:pt x="12" y="6399"/>
                  </a:lnTo>
                  <a:lnTo>
                    <a:pt x="23" y="6717"/>
                  </a:lnTo>
                  <a:lnTo>
                    <a:pt x="46" y="7013"/>
                  </a:lnTo>
                  <a:lnTo>
                    <a:pt x="80" y="7319"/>
                  </a:lnTo>
                  <a:lnTo>
                    <a:pt x="114" y="7615"/>
                  </a:lnTo>
                  <a:lnTo>
                    <a:pt x="171" y="7899"/>
                  </a:lnTo>
                  <a:lnTo>
                    <a:pt x="228" y="8183"/>
                  </a:lnTo>
                  <a:lnTo>
                    <a:pt x="296" y="8456"/>
                  </a:lnTo>
                  <a:lnTo>
                    <a:pt x="364" y="8729"/>
                  </a:lnTo>
                  <a:lnTo>
                    <a:pt x="444" y="8990"/>
                  </a:lnTo>
                  <a:lnTo>
                    <a:pt x="535" y="9252"/>
                  </a:lnTo>
                  <a:lnTo>
                    <a:pt x="637" y="9490"/>
                  </a:lnTo>
                  <a:lnTo>
                    <a:pt x="739" y="9729"/>
                  </a:lnTo>
                  <a:lnTo>
                    <a:pt x="853" y="9956"/>
                  </a:lnTo>
                  <a:lnTo>
                    <a:pt x="967" y="10183"/>
                  </a:lnTo>
                  <a:lnTo>
                    <a:pt x="1092" y="10399"/>
                  </a:lnTo>
                  <a:lnTo>
                    <a:pt x="1217" y="10593"/>
                  </a:lnTo>
                  <a:lnTo>
                    <a:pt x="1353" y="10786"/>
                  </a:lnTo>
                  <a:lnTo>
                    <a:pt x="1490" y="10968"/>
                  </a:lnTo>
                  <a:lnTo>
                    <a:pt x="1637" y="11138"/>
                  </a:lnTo>
                  <a:lnTo>
                    <a:pt x="1785" y="11297"/>
                  </a:lnTo>
                  <a:lnTo>
                    <a:pt x="1944" y="11445"/>
                  </a:lnTo>
                  <a:lnTo>
                    <a:pt x="2103" y="11581"/>
                  </a:lnTo>
                  <a:lnTo>
                    <a:pt x="2262" y="11695"/>
                  </a:lnTo>
                  <a:lnTo>
                    <a:pt x="2433" y="11809"/>
                  </a:lnTo>
                  <a:lnTo>
                    <a:pt x="2603" y="11900"/>
                  </a:lnTo>
                  <a:lnTo>
                    <a:pt x="2785" y="11979"/>
                  </a:lnTo>
                  <a:lnTo>
                    <a:pt x="2956" y="12047"/>
                  </a:lnTo>
                  <a:lnTo>
                    <a:pt x="3138" y="12104"/>
                  </a:lnTo>
                  <a:lnTo>
                    <a:pt x="3331" y="12150"/>
                  </a:lnTo>
                  <a:lnTo>
                    <a:pt x="3513" y="12172"/>
                  </a:lnTo>
                  <a:lnTo>
                    <a:pt x="3899" y="12172"/>
                  </a:lnTo>
                  <a:lnTo>
                    <a:pt x="4081" y="12150"/>
                  </a:lnTo>
                  <a:lnTo>
                    <a:pt x="4274" y="12104"/>
                  </a:lnTo>
                  <a:lnTo>
                    <a:pt x="4456" y="12047"/>
                  </a:lnTo>
                  <a:lnTo>
                    <a:pt x="4638" y="11979"/>
                  </a:lnTo>
                  <a:lnTo>
                    <a:pt x="4808" y="11900"/>
                  </a:lnTo>
                  <a:lnTo>
                    <a:pt x="4979" y="11809"/>
                  </a:lnTo>
                  <a:lnTo>
                    <a:pt x="5149" y="11695"/>
                  </a:lnTo>
                  <a:lnTo>
                    <a:pt x="5308" y="11581"/>
                  </a:lnTo>
                  <a:lnTo>
                    <a:pt x="5479" y="11445"/>
                  </a:lnTo>
                  <a:lnTo>
                    <a:pt x="5626" y="11297"/>
                  </a:lnTo>
                  <a:lnTo>
                    <a:pt x="5774" y="11138"/>
                  </a:lnTo>
                  <a:lnTo>
                    <a:pt x="5922" y="10968"/>
                  </a:lnTo>
                  <a:lnTo>
                    <a:pt x="6070" y="10786"/>
                  </a:lnTo>
                  <a:lnTo>
                    <a:pt x="6195" y="10593"/>
                  </a:lnTo>
                  <a:lnTo>
                    <a:pt x="6331" y="10399"/>
                  </a:lnTo>
                  <a:lnTo>
                    <a:pt x="6445" y="10183"/>
                  </a:lnTo>
                  <a:lnTo>
                    <a:pt x="6570" y="9956"/>
                  </a:lnTo>
                  <a:lnTo>
                    <a:pt x="6672" y="9729"/>
                  </a:lnTo>
                  <a:lnTo>
                    <a:pt x="6774" y="9490"/>
                  </a:lnTo>
                  <a:lnTo>
                    <a:pt x="6877" y="9252"/>
                  </a:lnTo>
                  <a:lnTo>
                    <a:pt x="6968" y="8990"/>
                  </a:lnTo>
                  <a:lnTo>
                    <a:pt x="7047" y="8729"/>
                  </a:lnTo>
                  <a:lnTo>
                    <a:pt x="7127" y="8456"/>
                  </a:lnTo>
                  <a:lnTo>
                    <a:pt x="7183" y="8183"/>
                  </a:lnTo>
                  <a:lnTo>
                    <a:pt x="7240" y="7899"/>
                  </a:lnTo>
                  <a:lnTo>
                    <a:pt x="7297" y="7615"/>
                  </a:lnTo>
                  <a:lnTo>
                    <a:pt x="7343" y="7319"/>
                  </a:lnTo>
                  <a:lnTo>
                    <a:pt x="7365" y="7013"/>
                  </a:lnTo>
                  <a:lnTo>
                    <a:pt x="7388" y="6717"/>
                  </a:lnTo>
                  <a:lnTo>
                    <a:pt x="7411" y="6399"/>
                  </a:lnTo>
                  <a:lnTo>
                    <a:pt x="7411" y="6092"/>
                  </a:lnTo>
                  <a:lnTo>
                    <a:pt x="7411" y="5774"/>
                  </a:lnTo>
                  <a:lnTo>
                    <a:pt x="7388" y="5467"/>
                  </a:lnTo>
                  <a:lnTo>
                    <a:pt x="7365" y="5160"/>
                  </a:lnTo>
                  <a:lnTo>
                    <a:pt x="7343" y="4865"/>
                  </a:lnTo>
                  <a:lnTo>
                    <a:pt x="7297" y="4569"/>
                  </a:lnTo>
                  <a:lnTo>
                    <a:pt x="7240" y="4285"/>
                  </a:lnTo>
                  <a:lnTo>
                    <a:pt x="7183" y="4001"/>
                  </a:lnTo>
                  <a:lnTo>
                    <a:pt x="7127" y="3717"/>
                  </a:lnTo>
                  <a:lnTo>
                    <a:pt x="7047" y="3455"/>
                  </a:lnTo>
                  <a:lnTo>
                    <a:pt x="6968" y="3194"/>
                  </a:lnTo>
                  <a:lnTo>
                    <a:pt x="6877" y="2933"/>
                  </a:lnTo>
                  <a:lnTo>
                    <a:pt x="6774" y="2694"/>
                  </a:lnTo>
                  <a:lnTo>
                    <a:pt x="6672" y="2455"/>
                  </a:lnTo>
                  <a:lnTo>
                    <a:pt x="6570" y="2217"/>
                  </a:lnTo>
                  <a:lnTo>
                    <a:pt x="6445" y="2001"/>
                  </a:lnTo>
                  <a:lnTo>
                    <a:pt x="6331" y="1785"/>
                  </a:lnTo>
                  <a:lnTo>
                    <a:pt x="6195" y="1591"/>
                  </a:lnTo>
                  <a:lnTo>
                    <a:pt x="6070" y="1398"/>
                  </a:lnTo>
                  <a:lnTo>
                    <a:pt x="5922" y="1216"/>
                  </a:lnTo>
                  <a:lnTo>
                    <a:pt x="5774" y="1046"/>
                  </a:lnTo>
                  <a:lnTo>
                    <a:pt x="5626" y="887"/>
                  </a:lnTo>
                  <a:lnTo>
                    <a:pt x="5479" y="739"/>
                  </a:lnTo>
                  <a:lnTo>
                    <a:pt x="5308" y="603"/>
                  </a:lnTo>
                  <a:lnTo>
                    <a:pt x="5149" y="489"/>
                  </a:lnTo>
                  <a:lnTo>
                    <a:pt x="4979" y="375"/>
                  </a:lnTo>
                  <a:lnTo>
                    <a:pt x="4808" y="284"/>
                  </a:lnTo>
                  <a:lnTo>
                    <a:pt x="4638" y="194"/>
                  </a:lnTo>
                  <a:lnTo>
                    <a:pt x="4456" y="125"/>
                  </a:lnTo>
                  <a:lnTo>
                    <a:pt x="4274" y="80"/>
                  </a:lnTo>
                  <a:lnTo>
                    <a:pt x="4081" y="34"/>
                  </a:lnTo>
                  <a:lnTo>
                    <a:pt x="3899" y="1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-1825837" y="2160634"/>
              <a:ext cx="961342" cy="94537"/>
            </a:xfrm>
            <a:custGeom>
              <a:avLst/>
              <a:gdLst/>
              <a:ahLst/>
              <a:cxnLst/>
              <a:rect l="l" t="t" r="r" b="b"/>
              <a:pathLst>
                <a:path w="8786" h="864" extrusionOk="0">
                  <a:moveTo>
                    <a:pt x="8649" y="0"/>
                  </a:moveTo>
                  <a:lnTo>
                    <a:pt x="7195" y="716"/>
                  </a:lnTo>
                  <a:lnTo>
                    <a:pt x="1717" y="716"/>
                  </a:lnTo>
                  <a:lnTo>
                    <a:pt x="137" y="23"/>
                  </a:lnTo>
                  <a:lnTo>
                    <a:pt x="1" y="114"/>
                  </a:lnTo>
                  <a:lnTo>
                    <a:pt x="1671" y="853"/>
                  </a:lnTo>
                  <a:lnTo>
                    <a:pt x="7229" y="864"/>
                  </a:lnTo>
                  <a:lnTo>
                    <a:pt x="8786" y="9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-2011080" y="2348394"/>
              <a:ext cx="1338176" cy="156795"/>
            </a:xfrm>
            <a:custGeom>
              <a:avLst/>
              <a:gdLst/>
              <a:ahLst/>
              <a:cxnLst/>
              <a:rect l="l" t="t" r="r" b="b"/>
              <a:pathLst>
                <a:path w="12230" h="1433" extrusionOk="0">
                  <a:moveTo>
                    <a:pt x="80" y="0"/>
                  </a:moveTo>
                  <a:lnTo>
                    <a:pt x="0" y="114"/>
                  </a:lnTo>
                  <a:lnTo>
                    <a:pt x="2591" y="1432"/>
                  </a:lnTo>
                  <a:lnTo>
                    <a:pt x="9706" y="1432"/>
                  </a:lnTo>
                  <a:lnTo>
                    <a:pt x="12229" y="159"/>
                  </a:lnTo>
                  <a:lnTo>
                    <a:pt x="12150" y="46"/>
                  </a:lnTo>
                  <a:lnTo>
                    <a:pt x="9683" y="1285"/>
                  </a:lnTo>
                  <a:lnTo>
                    <a:pt x="2626" y="12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-2111852" y="2718991"/>
              <a:ext cx="1537097" cy="123204"/>
            </a:xfrm>
            <a:custGeom>
              <a:avLst/>
              <a:gdLst/>
              <a:ahLst/>
              <a:cxnLst/>
              <a:rect l="l" t="t" r="r" b="b"/>
              <a:pathLst>
                <a:path w="14048" h="1126" extrusionOk="0">
                  <a:moveTo>
                    <a:pt x="1" y="0"/>
                  </a:moveTo>
                  <a:lnTo>
                    <a:pt x="1" y="148"/>
                  </a:lnTo>
                  <a:lnTo>
                    <a:pt x="3433" y="1125"/>
                  </a:lnTo>
                  <a:lnTo>
                    <a:pt x="10695" y="1125"/>
                  </a:lnTo>
                  <a:lnTo>
                    <a:pt x="14037" y="159"/>
                  </a:lnTo>
                  <a:lnTo>
                    <a:pt x="14048" y="11"/>
                  </a:lnTo>
                  <a:lnTo>
                    <a:pt x="14048" y="11"/>
                  </a:lnTo>
                  <a:lnTo>
                    <a:pt x="10684" y="989"/>
                  </a:lnTo>
                  <a:lnTo>
                    <a:pt x="3467" y="9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-2008673" y="3027330"/>
              <a:ext cx="1328219" cy="99570"/>
            </a:xfrm>
            <a:custGeom>
              <a:avLst/>
              <a:gdLst/>
              <a:ahLst/>
              <a:cxnLst/>
              <a:rect l="l" t="t" r="r" b="b"/>
              <a:pathLst>
                <a:path w="12139" h="910" extrusionOk="0">
                  <a:moveTo>
                    <a:pt x="1" y="1"/>
                  </a:moveTo>
                  <a:lnTo>
                    <a:pt x="126" y="171"/>
                  </a:lnTo>
                  <a:lnTo>
                    <a:pt x="3274" y="910"/>
                  </a:lnTo>
                  <a:lnTo>
                    <a:pt x="8979" y="910"/>
                  </a:lnTo>
                  <a:lnTo>
                    <a:pt x="12025" y="182"/>
                  </a:lnTo>
                  <a:lnTo>
                    <a:pt x="12139" y="12"/>
                  </a:lnTo>
                  <a:lnTo>
                    <a:pt x="12139" y="12"/>
                  </a:lnTo>
                  <a:lnTo>
                    <a:pt x="8957" y="773"/>
                  </a:lnTo>
                  <a:lnTo>
                    <a:pt x="3297" y="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-1522425" y="1974077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-1522425" y="3339498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-1461479" y="1383332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1"/>
                  </a:moveTo>
                  <a:lnTo>
                    <a:pt x="967" y="12"/>
                  </a:lnTo>
                  <a:lnTo>
                    <a:pt x="864" y="24"/>
                  </a:lnTo>
                  <a:lnTo>
                    <a:pt x="762" y="58"/>
                  </a:lnTo>
                  <a:lnTo>
                    <a:pt x="660" y="92"/>
                  </a:lnTo>
                  <a:lnTo>
                    <a:pt x="569" y="137"/>
                  </a:lnTo>
                  <a:lnTo>
                    <a:pt x="478" y="183"/>
                  </a:lnTo>
                  <a:lnTo>
                    <a:pt x="398" y="251"/>
                  </a:lnTo>
                  <a:lnTo>
                    <a:pt x="319" y="319"/>
                  </a:lnTo>
                  <a:lnTo>
                    <a:pt x="251" y="399"/>
                  </a:lnTo>
                  <a:lnTo>
                    <a:pt x="182" y="478"/>
                  </a:lnTo>
                  <a:lnTo>
                    <a:pt x="137" y="569"/>
                  </a:lnTo>
                  <a:lnTo>
                    <a:pt x="92" y="660"/>
                  </a:lnTo>
                  <a:lnTo>
                    <a:pt x="46" y="762"/>
                  </a:lnTo>
                  <a:lnTo>
                    <a:pt x="23" y="865"/>
                  </a:lnTo>
                  <a:lnTo>
                    <a:pt x="12" y="967"/>
                  </a:lnTo>
                  <a:lnTo>
                    <a:pt x="1" y="1081"/>
                  </a:lnTo>
                  <a:lnTo>
                    <a:pt x="12" y="1183"/>
                  </a:lnTo>
                  <a:lnTo>
                    <a:pt x="23" y="1297"/>
                  </a:lnTo>
                  <a:lnTo>
                    <a:pt x="46" y="1399"/>
                  </a:lnTo>
                  <a:lnTo>
                    <a:pt x="92" y="1490"/>
                  </a:lnTo>
                  <a:lnTo>
                    <a:pt x="137" y="1592"/>
                  </a:lnTo>
                  <a:lnTo>
                    <a:pt x="182" y="1672"/>
                  </a:lnTo>
                  <a:lnTo>
                    <a:pt x="251" y="1763"/>
                  </a:lnTo>
                  <a:lnTo>
                    <a:pt x="319" y="1831"/>
                  </a:lnTo>
                  <a:lnTo>
                    <a:pt x="398" y="1910"/>
                  </a:lnTo>
                  <a:lnTo>
                    <a:pt x="478" y="1967"/>
                  </a:lnTo>
                  <a:lnTo>
                    <a:pt x="569" y="2024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6"/>
                  </a:lnTo>
                  <a:lnTo>
                    <a:pt x="967" y="2149"/>
                  </a:lnTo>
                  <a:lnTo>
                    <a:pt x="1183" y="2149"/>
                  </a:lnTo>
                  <a:lnTo>
                    <a:pt x="1296" y="2126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4"/>
                  </a:lnTo>
                  <a:lnTo>
                    <a:pt x="1671" y="1967"/>
                  </a:lnTo>
                  <a:lnTo>
                    <a:pt x="1762" y="1910"/>
                  </a:lnTo>
                  <a:lnTo>
                    <a:pt x="1830" y="1831"/>
                  </a:lnTo>
                  <a:lnTo>
                    <a:pt x="1899" y="1763"/>
                  </a:lnTo>
                  <a:lnTo>
                    <a:pt x="1967" y="1672"/>
                  </a:lnTo>
                  <a:lnTo>
                    <a:pt x="2024" y="1592"/>
                  </a:lnTo>
                  <a:lnTo>
                    <a:pt x="2069" y="1490"/>
                  </a:lnTo>
                  <a:lnTo>
                    <a:pt x="2103" y="1399"/>
                  </a:lnTo>
                  <a:lnTo>
                    <a:pt x="2126" y="1297"/>
                  </a:lnTo>
                  <a:lnTo>
                    <a:pt x="2137" y="1183"/>
                  </a:lnTo>
                  <a:lnTo>
                    <a:pt x="2149" y="1081"/>
                  </a:lnTo>
                  <a:lnTo>
                    <a:pt x="2137" y="967"/>
                  </a:lnTo>
                  <a:lnTo>
                    <a:pt x="2126" y="865"/>
                  </a:lnTo>
                  <a:lnTo>
                    <a:pt x="2103" y="762"/>
                  </a:lnTo>
                  <a:lnTo>
                    <a:pt x="2069" y="660"/>
                  </a:lnTo>
                  <a:lnTo>
                    <a:pt x="2024" y="569"/>
                  </a:lnTo>
                  <a:lnTo>
                    <a:pt x="1967" y="478"/>
                  </a:lnTo>
                  <a:lnTo>
                    <a:pt x="1899" y="399"/>
                  </a:lnTo>
                  <a:lnTo>
                    <a:pt x="1830" y="319"/>
                  </a:lnTo>
                  <a:lnTo>
                    <a:pt x="1762" y="251"/>
                  </a:lnTo>
                  <a:lnTo>
                    <a:pt x="1671" y="183"/>
                  </a:lnTo>
                  <a:lnTo>
                    <a:pt x="1592" y="137"/>
                  </a:lnTo>
                  <a:lnTo>
                    <a:pt x="1489" y="92"/>
                  </a:lnTo>
                  <a:lnTo>
                    <a:pt x="1399" y="58"/>
                  </a:lnTo>
                  <a:lnTo>
                    <a:pt x="1296" y="24"/>
                  </a:lnTo>
                  <a:lnTo>
                    <a:pt x="1183" y="1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-1405458" y="1410686"/>
              <a:ext cx="123204" cy="90926"/>
            </a:xfrm>
            <a:custGeom>
              <a:avLst/>
              <a:gdLst/>
              <a:ahLst/>
              <a:cxnLst/>
              <a:rect l="l" t="t" r="r" b="b"/>
              <a:pathLst>
                <a:path w="1126" h="831" extrusionOk="0">
                  <a:moveTo>
                    <a:pt x="568" y="1"/>
                  </a:moveTo>
                  <a:lnTo>
                    <a:pt x="455" y="12"/>
                  </a:lnTo>
                  <a:lnTo>
                    <a:pt x="341" y="35"/>
                  </a:lnTo>
                  <a:lnTo>
                    <a:pt x="250" y="69"/>
                  </a:lnTo>
                  <a:lnTo>
                    <a:pt x="171" y="126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501"/>
                  </a:lnTo>
                  <a:lnTo>
                    <a:pt x="46" y="581"/>
                  </a:lnTo>
                  <a:lnTo>
                    <a:pt x="102" y="649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97"/>
                  </a:lnTo>
                  <a:lnTo>
                    <a:pt x="455" y="819"/>
                  </a:lnTo>
                  <a:lnTo>
                    <a:pt x="568" y="831"/>
                  </a:lnTo>
                  <a:lnTo>
                    <a:pt x="682" y="819"/>
                  </a:lnTo>
                  <a:lnTo>
                    <a:pt x="784" y="797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49"/>
                  </a:lnTo>
                  <a:lnTo>
                    <a:pt x="1080" y="581"/>
                  </a:lnTo>
                  <a:lnTo>
                    <a:pt x="1114" y="501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26"/>
                  </a:lnTo>
                  <a:lnTo>
                    <a:pt x="875" y="69"/>
                  </a:lnTo>
                  <a:lnTo>
                    <a:pt x="784" y="35"/>
                  </a:lnTo>
                  <a:lnTo>
                    <a:pt x="682" y="1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-1461479" y="1047639"/>
              <a:ext cx="235138" cy="233825"/>
            </a:xfrm>
            <a:custGeom>
              <a:avLst/>
              <a:gdLst/>
              <a:ahLst/>
              <a:cxnLst/>
              <a:rect l="l" t="t" r="r" b="b"/>
              <a:pathLst>
                <a:path w="2149" h="2137" extrusionOk="0">
                  <a:moveTo>
                    <a:pt x="967" y="0"/>
                  </a:moveTo>
                  <a:lnTo>
                    <a:pt x="864" y="12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5"/>
                  </a:lnTo>
                  <a:lnTo>
                    <a:pt x="478" y="182"/>
                  </a:lnTo>
                  <a:lnTo>
                    <a:pt x="398" y="239"/>
                  </a:lnTo>
                  <a:lnTo>
                    <a:pt x="319" y="307"/>
                  </a:lnTo>
                  <a:lnTo>
                    <a:pt x="251" y="387"/>
                  </a:lnTo>
                  <a:lnTo>
                    <a:pt x="182" y="466"/>
                  </a:lnTo>
                  <a:lnTo>
                    <a:pt x="137" y="557"/>
                  </a:lnTo>
                  <a:lnTo>
                    <a:pt x="92" y="648"/>
                  </a:lnTo>
                  <a:lnTo>
                    <a:pt x="46" y="750"/>
                  </a:lnTo>
                  <a:lnTo>
                    <a:pt x="23" y="853"/>
                  </a:lnTo>
                  <a:lnTo>
                    <a:pt x="12" y="955"/>
                  </a:lnTo>
                  <a:lnTo>
                    <a:pt x="1" y="1069"/>
                  </a:lnTo>
                  <a:lnTo>
                    <a:pt x="12" y="1182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89"/>
                  </a:lnTo>
                  <a:lnTo>
                    <a:pt x="137" y="1580"/>
                  </a:lnTo>
                  <a:lnTo>
                    <a:pt x="182" y="1671"/>
                  </a:lnTo>
                  <a:lnTo>
                    <a:pt x="251" y="1751"/>
                  </a:lnTo>
                  <a:lnTo>
                    <a:pt x="319" y="1830"/>
                  </a:lnTo>
                  <a:lnTo>
                    <a:pt x="398" y="1898"/>
                  </a:lnTo>
                  <a:lnTo>
                    <a:pt x="478" y="1955"/>
                  </a:lnTo>
                  <a:lnTo>
                    <a:pt x="569" y="2012"/>
                  </a:lnTo>
                  <a:lnTo>
                    <a:pt x="660" y="2057"/>
                  </a:lnTo>
                  <a:lnTo>
                    <a:pt x="762" y="2092"/>
                  </a:lnTo>
                  <a:lnTo>
                    <a:pt x="864" y="2114"/>
                  </a:lnTo>
                  <a:lnTo>
                    <a:pt x="967" y="2137"/>
                  </a:lnTo>
                  <a:lnTo>
                    <a:pt x="1183" y="2137"/>
                  </a:lnTo>
                  <a:lnTo>
                    <a:pt x="1296" y="2114"/>
                  </a:lnTo>
                  <a:lnTo>
                    <a:pt x="1399" y="2092"/>
                  </a:lnTo>
                  <a:lnTo>
                    <a:pt x="1489" y="2057"/>
                  </a:lnTo>
                  <a:lnTo>
                    <a:pt x="1592" y="2012"/>
                  </a:lnTo>
                  <a:lnTo>
                    <a:pt x="1671" y="1955"/>
                  </a:lnTo>
                  <a:lnTo>
                    <a:pt x="1762" y="1898"/>
                  </a:lnTo>
                  <a:lnTo>
                    <a:pt x="1830" y="1830"/>
                  </a:lnTo>
                  <a:lnTo>
                    <a:pt x="1899" y="1751"/>
                  </a:lnTo>
                  <a:lnTo>
                    <a:pt x="1967" y="1671"/>
                  </a:lnTo>
                  <a:lnTo>
                    <a:pt x="2024" y="1580"/>
                  </a:lnTo>
                  <a:lnTo>
                    <a:pt x="2069" y="1489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2"/>
                  </a:lnTo>
                  <a:lnTo>
                    <a:pt x="2149" y="1069"/>
                  </a:lnTo>
                  <a:lnTo>
                    <a:pt x="2137" y="955"/>
                  </a:lnTo>
                  <a:lnTo>
                    <a:pt x="2126" y="853"/>
                  </a:lnTo>
                  <a:lnTo>
                    <a:pt x="2103" y="750"/>
                  </a:lnTo>
                  <a:lnTo>
                    <a:pt x="2069" y="648"/>
                  </a:lnTo>
                  <a:lnTo>
                    <a:pt x="2024" y="557"/>
                  </a:lnTo>
                  <a:lnTo>
                    <a:pt x="1967" y="466"/>
                  </a:lnTo>
                  <a:lnTo>
                    <a:pt x="1899" y="387"/>
                  </a:lnTo>
                  <a:lnTo>
                    <a:pt x="1830" y="307"/>
                  </a:lnTo>
                  <a:lnTo>
                    <a:pt x="1762" y="239"/>
                  </a:lnTo>
                  <a:lnTo>
                    <a:pt x="1671" y="182"/>
                  </a:lnTo>
                  <a:lnTo>
                    <a:pt x="1592" y="125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12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-1405458" y="1073790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1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1"/>
                  </a:lnTo>
                  <a:lnTo>
                    <a:pt x="341" y="796"/>
                  </a:lnTo>
                  <a:lnTo>
                    <a:pt x="455" y="818"/>
                  </a:lnTo>
                  <a:lnTo>
                    <a:pt x="568" y="830"/>
                  </a:lnTo>
                  <a:lnTo>
                    <a:pt x="682" y="818"/>
                  </a:lnTo>
                  <a:lnTo>
                    <a:pt x="784" y="796"/>
                  </a:lnTo>
                  <a:lnTo>
                    <a:pt x="875" y="761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-1461479" y="313885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967" y="1"/>
                  </a:moveTo>
                  <a:lnTo>
                    <a:pt x="864" y="24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6"/>
                  </a:lnTo>
                  <a:lnTo>
                    <a:pt x="478" y="183"/>
                  </a:lnTo>
                  <a:lnTo>
                    <a:pt x="398" y="240"/>
                  </a:lnTo>
                  <a:lnTo>
                    <a:pt x="319" y="308"/>
                  </a:lnTo>
                  <a:lnTo>
                    <a:pt x="251" y="387"/>
                  </a:lnTo>
                  <a:lnTo>
                    <a:pt x="182" y="467"/>
                  </a:lnTo>
                  <a:lnTo>
                    <a:pt x="137" y="558"/>
                  </a:lnTo>
                  <a:lnTo>
                    <a:pt x="92" y="649"/>
                  </a:lnTo>
                  <a:lnTo>
                    <a:pt x="46" y="751"/>
                  </a:lnTo>
                  <a:lnTo>
                    <a:pt x="23" y="853"/>
                  </a:lnTo>
                  <a:lnTo>
                    <a:pt x="12" y="967"/>
                  </a:lnTo>
                  <a:lnTo>
                    <a:pt x="1" y="1069"/>
                  </a:lnTo>
                  <a:lnTo>
                    <a:pt x="12" y="1183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90"/>
                  </a:lnTo>
                  <a:lnTo>
                    <a:pt x="137" y="1581"/>
                  </a:lnTo>
                  <a:lnTo>
                    <a:pt x="182" y="1672"/>
                  </a:lnTo>
                  <a:lnTo>
                    <a:pt x="251" y="1751"/>
                  </a:lnTo>
                  <a:lnTo>
                    <a:pt x="319" y="1831"/>
                  </a:lnTo>
                  <a:lnTo>
                    <a:pt x="398" y="1899"/>
                  </a:lnTo>
                  <a:lnTo>
                    <a:pt x="478" y="1956"/>
                  </a:lnTo>
                  <a:lnTo>
                    <a:pt x="569" y="2013"/>
                  </a:lnTo>
                  <a:lnTo>
                    <a:pt x="660" y="2058"/>
                  </a:lnTo>
                  <a:lnTo>
                    <a:pt x="762" y="2092"/>
                  </a:lnTo>
                  <a:lnTo>
                    <a:pt x="864" y="2126"/>
                  </a:lnTo>
                  <a:lnTo>
                    <a:pt x="967" y="2138"/>
                  </a:lnTo>
                  <a:lnTo>
                    <a:pt x="1080" y="2149"/>
                  </a:lnTo>
                  <a:lnTo>
                    <a:pt x="1183" y="2138"/>
                  </a:lnTo>
                  <a:lnTo>
                    <a:pt x="1296" y="2126"/>
                  </a:lnTo>
                  <a:lnTo>
                    <a:pt x="1399" y="2092"/>
                  </a:lnTo>
                  <a:lnTo>
                    <a:pt x="1489" y="2058"/>
                  </a:lnTo>
                  <a:lnTo>
                    <a:pt x="1592" y="2013"/>
                  </a:lnTo>
                  <a:lnTo>
                    <a:pt x="1671" y="1956"/>
                  </a:lnTo>
                  <a:lnTo>
                    <a:pt x="1762" y="1899"/>
                  </a:lnTo>
                  <a:lnTo>
                    <a:pt x="1830" y="1831"/>
                  </a:lnTo>
                  <a:lnTo>
                    <a:pt x="1899" y="1751"/>
                  </a:lnTo>
                  <a:lnTo>
                    <a:pt x="1967" y="1672"/>
                  </a:lnTo>
                  <a:lnTo>
                    <a:pt x="2024" y="1581"/>
                  </a:lnTo>
                  <a:lnTo>
                    <a:pt x="2069" y="1490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3"/>
                  </a:lnTo>
                  <a:lnTo>
                    <a:pt x="2149" y="1069"/>
                  </a:lnTo>
                  <a:lnTo>
                    <a:pt x="2137" y="967"/>
                  </a:lnTo>
                  <a:lnTo>
                    <a:pt x="2126" y="853"/>
                  </a:lnTo>
                  <a:lnTo>
                    <a:pt x="2103" y="751"/>
                  </a:lnTo>
                  <a:lnTo>
                    <a:pt x="2069" y="649"/>
                  </a:lnTo>
                  <a:lnTo>
                    <a:pt x="2024" y="558"/>
                  </a:lnTo>
                  <a:lnTo>
                    <a:pt x="1967" y="467"/>
                  </a:lnTo>
                  <a:lnTo>
                    <a:pt x="1899" y="387"/>
                  </a:lnTo>
                  <a:lnTo>
                    <a:pt x="1830" y="308"/>
                  </a:lnTo>
                  <a:lnTo>
                    <a:pt x="1762" y="240"/>
                  </a:lnTo>
                  <a:lnTo>
                    <a:pt x="1671" y="183"/>
                  </a:lnTo>
                  <a:lnTo>
                    <a:pt x="1592" y="126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2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-1405458" y="341240"/>
              <a:ext cx="123204" cy="89722"/>
            </a:xfrm>
            <a:custGeom>
              <a:avLst/>
              <a:gdLst/>
              <a:ahLst/>
              <a:cxnLst/>
              <a:rect l="l" t="t" r="r" b="b"/>
              <a:pathLst>
                <a:path w="1126" h="820" extrusionOk="0">
                  <a:moveTo>
                    <a:pt x="455" y="1"/>
                  </a:moveTo>
                  <a:lnTo>
                    <a:pt x="341" y="24"/>
                  </a:lnTo>
                  <a:lnTo>
                    <a:pt x="250" y="69"/>
                  </a:lnTo>
                  <a:lnTo>
                    <a:pt x="171" y="115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490"/>
                  </a:lnTo>
                  <a:lnTo>
                    <a:pt x="46" y="569"/>
                  </a:lnTo>
                  <a:lnTo>
                    <a:pt x="102" y="637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85"/>
                  </a:lnTo>
                  <a:lnTo>
                    <a:pt x="455" y="808"/>
                  </a:lnTo>
                  <a:lnTo>
                    <a:pt x="568" y="819"/>
                  </a:lnTo>
                  <a:lnTo>
                    <a:pt x="682" y="808"/>
                  </a:lnTo>
                  <a:lnTo>
                    <a:pt x="784" y="785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37"/>
                  </a:lnTo>
                  <a:lnTo>
                    <a:pt x="1080" y="569"/>
                  </a:lnTo>
                  <a:lnTo>
                    <a:pt x="1114" y="490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15"/>
                  </a:lnTo>
                  <a:lnTo>
                    <a:pt x="875" y="69"/>
                  </a:lnTo>
                  <a:lnTo>
                    <a:pt x="784" y="2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-1461479" y="-15571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0"/>
                  </a:moveTo>
                  <a:lnTo>
                    <a:pt x="967" y="12"/>
                  </a:lnTo>
                  <a:lnTo>
                    <a:pt x="864" y="23"/>
                  </a:lnTo>
                  <a:lnTo>
                    <a:pt x="762" y="57"/>
                  </a:lnTo>
                  <a:lnTo>
                    <a:pt x="660" y="91"/>
                  </a:lnTo>
                  <a:lnTo>
                    <a:pt x="569" y="137"/>
                  </a:lnTo>
                  <a:lnTo>
                    <a:pt x="478" y="193"/>
                  </a:lnTo>
                  <a:lnTo>
                    <a:pt x="398" y="250"/>
                  </a:lnTo>
                  <a:lnTo>
                    <a:pt x="319" y="318"/>
                  </a:lnTo>
                  <a:lnTo>
                    <a:pt x="251" y="398"/>
                  </a:lnTo>
                  <a:lnTo>
                    <a:pt x="182" y="478"/>
                  </a:lnTo>
                  <a:lnTo>
                    <a:pt x="137" y="568"/>
                  </a:lnTo>
                  <a:lnTo>
                    <a:pt x="92" y="659"/>
                  </a:lnTo>
                  <a:lnTo>
                    <a:pt x="46" y="762"/>
                  </a:lnTo>
                  <a:lnTo>
                    <a:pt x="23" y="864"/>
                  </a:lnTo>
                  <a:lnTo>
                    <a:pt x="12" y="966"/>
                  </a:lnTo>
                  <a:lnTo>
                    <a:pt x="1" y="1080"/>
                  </a:lnTo>
                  <a:lnTo>
                    <a:pt x="12" y="1194"/>
                  </a:lnTo>
                  <a:lnTo>
                    <a:pt x="23" y="1296"/>
                  </a:lnTo>
                  <a:lnTo>
                    <a:pt x="46" y="1398"/>
                  </a:lnTo>
                  <a:lnTo>
                    <a:pt x="92" y="1500"/>
                  </a:lnTo>
                  <a:lnTo>
                    <a:pt x="137" y="1591"/>
                  </a:lnTo>
                  <a:lnTo>
                    <a:pt x="182" y="1682"/>
                  </a:lnTo>
                  <a:lnTo>
                    <a:pt x="251" y="1762"/>
                  </a:lnTo>
                  <a:lnTo>
                    <a:pt x="319" y="1841"/>
                  </a:lnTo>
                  <a:lnTo>
                    <a:pt x="398" y="1910"/>
                  </a:lnTo>
                  <a:lnTo>
                    <a:pt x="478" y="1966"/>
                  </a:lnTo>
                  <a:lnTo>
                    <a:pt x="569" y="2023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5"/>
                  </a:lnTo>
                  <a:lnTo>
                    <a:pt x="967" y="2148"/>
                  </a:lnTo>
                  <a:lnTo>
                    <a:pt x="1183" y="2148"/>
                  </a:lnTo>
                  <a:lnTo>
                    <a:pt x="1296" y="2125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3"/>
                  </a:lnTo>
                  <a:lnTo>
                    <a:pt x="1671" y="1966"/>
                  </a:lnTo>
                  <a:lnTo>
                    <a:pt x="1762" y="1910"/>
                  </a:lnTo>
                  <a:lnTo>
                    <a:pt x="1830" y="1841"/>
                  </a:lnTo>
                  <a:lnTo>
                    <a:pt x="1899" y="1762"/>
                  </a:lnTo>
                  <a:lnTo>
                    <a:pt x="1967" y="1682"/>
                  </a:lnTo>
                  <a:lnTo>
                    <a:pt x="2024" y="1591"/>
                  </a:lnTo>
                  <a:lnTo>
                    <a:pt x="2069" y="1500"/>
                  </a:lnTo>
                  <a:lnTo>
                    <a:pt x="2103" y="1398"/>
                  </a:lnTo>
                  <a:lnTo>
                    <a:pt x="2126" y="1296"/>
                  </a:lnTo>
                  <a:lnTo>
                    <a:pt x="2137" y="1194"/>
                  </a:lnTo>
                  <a:lnTo>
                    <a:pt x="2149" y="1080"/>
                  </a:lnTo>
                  <a:lnTo>
                    <a:pt x="2137" y="966"/>
                  </a:lnTo>
                  <a:lnTo>
                    <a:pt x="2126" y="864"/>
                  </a:lnTo>
                  <a:lnTo>
                    <a:pt x="2103" y="762"/>
                  </a:lnTo>
                  <a:lnTo>
                    <a:pt x="2069" y="659"/>
                  </a:lnTo>
                  <a:lnTo>
                    <a:pt x="2024" y="568"/>
                  </a:lnTo>
                  <a:lnTo>
                    <a:pt x="1967" y="478"/>
                  </a:lnTo>
                  <a:lnTo>
                    <a:pt x="1899" y="398"/>
                  </a:lnTo>
                  <a:lnTo>
                    <a:pt x="1830" y="318"/>
                  </a:lnTo>
                  <a:lnTo>
                    <a:pt x="1762" y="250"/>
                  </a:lnTo>
                  <a:lnTo>
                    <a:pt x="1671" y="193"/>
                  </a:lnTo>
                  <a:lnTo>
                    <a:pt x="1592" y="137"/>
                  </a:lnTo>
                  <a:lnTo>
                    <a:pt x="1489" y="91"/>
                  </a:lnTo>
                  <a:lnTo>
                    <a:pt x="1399" y="57"/>
                  </a:lnTo>
                  <a:lnTo>
                    <a:pt x="1296" y="23"/>
                  </a:lnTo>
                  <a:lnTo>
                    <a:pt x="1183" y="12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-1405458" y="11784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2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2"/>
                  </a:lnTo>
                  <a:lnTo>
                    <a:pt x="341" y="796"/>
                  </a:lnTo>
                  <a:lnTo>
                    <a:pt x="455" y="819"/>
                  </a:lnTo>
                  <a:lnTo>
                    <a:pt x="568" y="830"/>
                  </a:lnTo>
                  <a:lnTo>
                    <a:pt x="682" y="819"/>
                  </a:lnTo>
                  <a:lnTo>
                    <a:pt x="784" y="796"/>
                  </a:lnTo>
                  <a:lnTo>
                    <a:pt x="875" y="762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7"/>
          <p:cNvGrpSpPr/>
          <p:nvPr/>
        </p:nvGrpSpPr>
        <p:grpSpPr>
          <a:xfrm flipH="1">
            <a:off x="-2349961" y="3336224"/>
            <a:ext cx="9244621" cy="2171118"/>
            <a:chOff x="-71250" y="3040424"/>
            <a:chExt cx="9244621" cy="2171118"/>
          </a:xfrm>
        </p:grpSpPr>
        <p:sp>
          <p:nvSpPr>
            <p:cNvPr id="647" name="Google Shape;647;p7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649" name="Google Shape;649;p7"/>
          <p:cNvGrpSpPr/>
          <p:nvPr/>
        </p:nvGrpSpPr>
        <p:grpSpPr>
          <a:xfrm rot="10800000">
            <a:off x="8526781" y="-150727"/>
            <a:ext cx="1151763" cy="1492081"/>
            <a:chOff x="-2266175" y="1520200"/>
            <a:chExt cx="1832851" cy="2374413"/>
          </a:xfrm>
        </p:grpSpPr>
        <p:sp>
          <p:nvSpPr>
            <p:cNvPr id="650" name="Google Shape;650;p7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9"/>
          <p:cNvSpPr txBox="1">
            <a:spLocks noGrp="1"/>
          </p:cNvSpPr>
          <p:nvPr>
            <p:ph type="title"/>
          </p:nvPr>
        </p:nvSpPr>
        <p:spPr>
          <a:xfrm>
            <a:off x="5074150" y="1799300"/>
            <a:ext cx="3369000" cy="92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9"/>
          <p:cNvSpPr txBox="1">
            <a:spLocks noGrp="1"/>
          </p:cNvSpPr>
          <p:nvPr>
            <p:ph type="subTitle" idx="1"/>
          </p:nvPr>
        </p:nvSpPr>
        <p:spPr>
          <a:xfrm>
            <a:off x="5074150" y="2562400"/>
            <a:ext cx="33690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0" name="Google Shape;870;p9"/>
          <p:cNvGrpSpPr/>
          <p:nvPr/>
        </p:nvGrpSpPr>
        <p:grpSpPr>
          <a:xfrm>
            <a:off x="8286945" y="-10"/>
            <a:ext cx="753460" cy="2037433"/>
            <a:chOff x="-2113056" y="-307825"/>
            <a:chExt cx="1538301" cy="4159725"/>
          </a:xfrm>
        </p:grpSpPr>
        <p:sp>
          <p:nvSpPr>
            <p:cNvPr id="871" name="Google Shape;871;p9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-1350750" y="-307825"/>
              <a:ext cx="13787" cy="2243496"/>
            </a:xfrm>
            <a:custGeom>
              <a:avLst/>
              <a:gdLst/>
              <a:ahLst/>
              <a:cxnLst/>
              <a:rect l="l" t="t" r="r" b="b"/>
              <a:pathLst>
                <a:path w="126" h="20504" extrusionOk="0">
                  <a:moveTo>
                    <a:pt x="0" y="0"/>
                  </a:moveTo>
                  <a:lnTo>
                    <a:pt x="0" y="20503"/>
                  </a:lnTo>
                  <a:lnTo>
                    <a:pt x="125" y="2050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-151870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-150130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1" y="414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-148511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-1467716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-145031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-143412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-1416728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-139933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-138313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-1365740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-1348343" y="3397927"/>
              <a:ext cx="7659" cy="453973"/>
            </a:xfrm>
            <a:custGeom>
              <a:avLst/>
              <a:gdLst/>
              <a:ahLst/>
              <a:cxnLst/>
              <a:rect l="l" t="t" r="r" b="b"/>
              <a:pathLst>
                <a:path w="70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-133214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-131475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-1297354" y="3397927"/>
              <a:ext cx="7550" cy="453973"/>
            </a:xfrm>
            <a:custGeom>
              <a:avLst/>
              <a:gdLst/>
              <a:ahLst/>
              <a:cxnLst/>
              <a:rect l="l" t="t" r="r" b="b"/>
              <a:pathLst>
                <a:path w="69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-128116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-126376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-1247570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-123017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-121277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-1196582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-117918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-2113056" y="2025065"/>
              <a:ext cx="1538301" cy="1331939"/>
            </a:xfrm>
            <a:custGeom>
              <a:avLst/>
              <a:gdLst/>
              <a:ahLst/>
              <a:cxnLst/>
              <a:rect l="l" t="t" r="r" b="b"/>
              <a:pathLst>
                <a:path w="14059" h="12173" extrusionOk="0">
                  <a:moveTo>
                    <a:pt x="7035" y="0"/>
                  </a:moveTo>
                  <a:lnTo>
                    <a:pt x="6672" y="12"/>
                  </a:lnTo>
                  <a:lnTo>
                    <a:pt x="6308" y="34"/>
                  </a:lnTo>
                  <a:lnTo>
                    <a:pt x="5956" y="80"/>
                  </a:lnTo>
                  <a:lnTo>
                    <a:pt x="5615" y="125"/>
                  </a:lnTo>
                  <a:lnTo>
                    <a:pt x="5274" y="194"/>
                  </a:lnTo>
                  <a:lnTo>
                    <a:pt x="4944" y="284"/>
                  </a:lnTo>
                  <a:lnTo>
                    <a:pt x="4615" y="375"/>
                  </a:lnTo>
                  <a:lnTo>
                    <a:pt x="4296" y="489"/>
                  </a:lnTo>
                  <a:lnTo>
                    <a:pt x="3978" y="603"/>
                  </a:lnTo>
                  <a:lnTo>
                    <a:pt x="3683" y="739"/>
                  </a:lnTo>
                  <a:lnTo>
                    <a:pt x="3387" y="887"/>
                  </a:lnTo>
                  <a:lnTo>
                    <a:pt x="3103" y="1046"/>
                  </a:lnTo>
                  <a:lnTo>
                    <a:pt x="2819" y="1216"/>
                  </a:lnTo>
                  <a:lnTo>
                    <a:pt x="2557" y="1398"/>
                  </a:lnTo>
                  <a:lnTo>
                    <a:pt x="2307" y="1591"/>
                  </a:lnTo>
                  <a:lnTo>
                    <a:pt x="2057" y="1785"/>
                  </a:lnTo>
                  <a:lnTo>
                    <a:pt x="1830" y="2001"/>
                  </a:lnTo>
                  <a:lnTo>
                    <a:pt x="1603" y="2217"/>
                  </a:lnTo>
                  <a:lnTo>
                    <a:pt x="1398" y="2455"/>
                  </a:lnTo>
                  <a:lnTo>
                    <a:pt x="1205" y="2694"/>
                  </a:lnTo>
                  <a:lnTo>
                    <a:pt x="1023" y="2933"/>
                  </a:lnTo>
                  <a:lnTo>
                    <a:pt x="853" y="3194"/>
                  </a:lnTo>
                  <a:lnTo>
                    <a:pt x="694" y="3455"/>
                  </a:lnTo>
                  <a:lnTo>
                    <a:pt x="557" y="3717"/>
                  </a:lnTo>
                  <a:lnTo>
                    <a:pt x="421" y="4001"/>
                  </a:lnTo>
                  <a:lnTo>
                    <a:pt x="319" y="4285"/>
                  </a:lnTo>
                  <a:lnTo>
                    <a:pt x="216" y="4569"/>
                  </a:lnTo>
                  <a:lnTo>
                    <a:pt x="148" y="4865"/>
                  </a:lnTo>
                  <a:lnTo>
                    <a:pt x="80" y="5160"/>
                  </a:lnTo>
                  <a:lnTo>
                    <a:pt x="34" y="5467"/>
                  </a:lnTo>
                  <a:lnTo>
                    <a:pt x="12" y="5774"/>
                  </a:lnTo>
                  <a:lnTo>
                    <a:pt x="0" y="6092"/>
                  </a:lnTo>
                  <a:lnTo>
                    <a:pt x="12" y="6399"/>
                  </a:lnTo>
                  <a:lnTo>
                    <a:pt x="34" y="6717"/>
                  </a:lnTo>
                  <a:lnTo>
                    <a:pt x="80" y="7013"/>
                  </a:lnTo>
                  <a:lnTo>
                    <a:pt x="148" y="7319"/>
                  </a:lnTo>
                  <a:lnTo>
                    <a:pt x="216" y="7615"/>
                  </a:lnTo>
                  <a:lnTo>
                    <a:pt x="319" y="7899"/>
                  </a:lnTo>
                  <a:lnTo>
                    <a:pt x="421" y="8183"/>
                  </a:lnTo>
                  <a:lnTo>
                    <a:pt x="557" y="8456"/>
                  </a:lnTo>
                  <a:lnTo>
                    <a:pt x="694" y="8729"/>
                  </a:lnTo>
                  <a:lnTo>
                    <a:pt x="853" y="8990"/>
                  </a:lnTo>
                  <a:lnTo>
                    <a:pt x="1023" y="9252"/>
                  </a:lnTo>
                  <a:lnTo>
                    <a:pt x="1205" y="9490"/>
                  </a:lnTo>
                  <a:lnTo>
                    <a:pt x="1398" y="9729"/>
                  </a:lnTo>
                  <a:lnTo>
                    <a:pt x="1603" y="9956"/>
                  </a:lnTo>
                  <a:lnTo>
                    <a:pt x="1830" y="10183"/>
                  </a:lnTo>
                  <a:lnTo>
                    <a:pt x="2057" y="10399"/>
                  </a:lnTo>
                  <a:lnTo>
                    <a:pt x="2307" y="10593"/>
                  </a:lnTo>
                  <a:lnTo>
                    <a:pt x="2557" y="10786"/>
                  </a:lnTo>
                  <a:lnTo>
                    <a:pt x="2819" y="10968"/>
                  </a:lnTo>
                  <a:lnTo>
                    <a:pt x="3103" y="11138"/>
                  </a:lnTo>
                  <a:lnTo>
                    <a:pt x="3387" y="11297"/>
                  </a:lnTo>
                  <a:lnTo>
                    <a:pt x="3683" y="11445"/>
                  </a:lnTo>
                  <a:lnTo>
                    <a:pt x="3978" y="11581"/>
                  </a:lnTo>
                  <a:lnTo>
                    <a:pt x="4296" y="11695"/>
                  </a:lnTo>
                  <a:lnTo>
                    <a:pt x="4615" y="11809"/>
                  </a:lnTo>
                  <a:lnTo>
                    <a:pt x="4944" y="11900"/>
                  </a:lnTo>
                  <a:lnTo>
                    <a:pt x="5274" y="11979"/>
                  </a:lnTo>
                  <a:lnTo>
                    <a:pt x="5615" y="12047"/>
                  </a:lnTo>
                  <a:lnTo>
                    <a:pt x="5956" y="12104"/>
                  </a:lnTo>
                  <a:lnTo>
                    <a:pt x="6308" y="12150"/>
                  </a:lnTo>
                  <a:lnTo>
                    <a:pt x="6672" y="12172"/>
                  </a:lnTo>
                  <a:lnTo>
                    <a:pt x="7388" y="12172"/>
                  </a:lnTo>
                  <a:lnTo>
                    <a:pt x="7751" y="12150"/>
                  </a:lnTo>
                  <a:lnTo>
                    <a:pt x="8104" y="12104"/>
                  </a:lnTo>
                  <a:lnTo>
                    <a:pt x="8445" y="12047"/>
                  </a:lnTo>
                  <a:lnTo>
                    <a:pt x="8786" y="11979"/>
                  </a:lnTo>
                  <a:lnTo>
                    <a:pt x="9126" y="11900"/>
                  </a:lnTo>
                  <a:lnTo>
                    <a:pt x="9445" y="11809"/>
                  </a:lnTo>
                  <a:lnTo>
                    <a:pt x="9763" y="11695"/>
                  </a:lnTo>
                  <a:lnTo>
                    <a:pt x="10081" y="11581"/>
                  </a:lnTo>
                  <a:lnTo>
                    <a:pt x="10377" y="11445"/>
                  </a:lnTo>
                  <a:lnTo>
                    <a:pt x="10672" y="11297"/>
                  </a:lnTo>
                  <a:lnTo>
                    <a:pt x="10956" y="11138"/>
                  </a:lnTo>
                  <a:lnTo>
                    <a:pt x="11240" y="10968"/>
                  </a:lnTo>
                  <a:lnTo>
                    <a:pt x="11502" y="10786"/>
                  </a:lnTo>
                  <a:lnTo>
                    <a:pt x="11763" y="10593"/>
                  </a:lnTo>
                  <a:lnTo>
                    <a:pt x="12002" y="10399"/>
                  </a:lnTo>
                  <a:lnTo>
                    <a:pt x="12241" y="10183"/>
                  </a:lnTo>
                  <a:lnTo>
                    <a:pt x="12456" y="9956"/>
                  </a:lnTo>
                  <a:lnTo>
                    <a:pt x="12661" y="9729"/>
                  </a:lnTo>
                  <a:lnTo>
                    <a:pt x="12866" y="9490"/>
                  </a:lnTo>
                  <a:lnTo>
                    <a:pt x="13047" y="9252"/>
                  </a:lnTo>
                  <a:lnTo>
                    <a:pt x="13218" y="8990"/>
                  </a:lnTo>
                  <a:lnTo>
                    <a:pt x="13366" y="8729"/>
                  </a:lnTo>
                  <a:lnTo>
                    <a:pt x="13513" y="8456"/>
                  </a:lnTo>
                  <a:lnTo>
                    <a:pt x="13638" y="8183"/>
                  </a:lnTo>
                  <a:lnTo>
                    <a:pt x="13741" y="7899"/>
                  </a:lnTo>
                  <a:lnTo>
                    <a:pt x="13843" y="7615"/>
                  </a:lnTo>
                  <a:lnTo>
                    <a:pt x="13923" y="7319"/>
                  </a:lnTo>
                  <a:lnTo>
                    <a:pt x="13979" y="7013"/>
                  </a:lnTo>
                  <a:lnTo>
                    <a:pt x="14025" y="6717"/>
                  </a:lnTo>
                  <a:lnTo>
                    <a:pt x="14048" y="6399"/>
                  </a:lnTo>
                  <a:lnTo>
                    <a:pt x="14059" y="6092"/>
                  </a:lnTo>
                  <a:lnTo>
                    <a:pt x="14048" y="5774"/>
                  </a:lnTo>
                  <a:lnTo>
                    <a:pt x="14025" y="5467"/>
                  </a:lnTo>
                  <a:lnTo>
                    <a:pt x="13979" y="5160"/>
                  </a:lnTo>
                  <a:lnTo>
                    <a:pt x="13923" y="4865"/>
                  </a:lnTo>
                  <a:lnTo>
                    <a:pt x="13843" y="4569"/>
                  </a:lnTo>
                  <a:lnTo>
                    <a:pt x="13741" y="4285"/>
                  </a:lnTo>
                  <a:lnTo>
                    <a:pt x="13638" y="4001"/>
                  </a:lnTo>
                  <a:lnTo>
                    <a:pt x="13513" y="3717"/>
                  </a:lnTo>
                  <a:lnTo>
                    <a:pt x="13366" y="3455"/>
                  </a:lnTo>
                  <a:lnTo>
                    <a:pt x="13218" y="3194"/>
                  </a:lnTo>
                  <a:lnTo>
                    <a:pt x="13047" y="2933"/>
                  </a:lnTo>
                  <a:lnTo>
                    <a:pt x="12866" y="2694"/>
                  </a:lnTo>
                  <a:lnTo>
                    <a:pt x="12661" y="2455"/>
                  </a:lnTo>
                  <a:lnTo>
                    <a:pt x="12456" y="2217"/>
                  </a:lnTo>
                  <a:lnTo>
                    <a:pt x="12241" y="2001"/>
                  </a:lnTo>
                  <a:lnTo>
                    <a:pt x="12002" y="1785"/>
                  </a:lnTo>
                  <a:lnTo>
                    <a:pt x="11763" y="1591"/>
                  </a:lnTo>
                  <a:lnTo>
                    <a:pt x="11502" y="1398"/>
                  </a:lnTo>
                  <a:lnTo>
                    <a:pt x="11240" y="1216"/>
                  </a:lnTo>
                  <a:lnTo>
                    <a:pt x="10956" y="1046"/>
                  </a:lnTo>
                  <a:lnTo>
                    <a:pt x="10672" y="887"/>
                  </a:lnTo>
                  <a:lnTo>
                    <a:pt x="10377" y="739"/>
                  </a:lnTo>
                  <a:lnTo>
                    <a:pt x="10081" y="603"/>
                  </a:lnTo>
                  <a:lnTo>
                    <a:pt x="9763" y="489"/>
                  </a:lnTo>
                  <a:lnTo>
                    <a:pt x="9445" y="375"/>
                  </a:lnTo>
                  <a:lnTo>
                    <a:pt x="9126" y="284"/>
                  </a:lnTo>
                  <a:lnTo>
                    <a:pt x="8786" y="194"/>
                  </a:lnTo>
                  <a:lnTo>
                    <a:pt x="8445" y="125"/>
                  </a:lnTo>
                  <a:lnTo>
                    <a:pt x="8104" y="80"/>
                  </a:lnTo>
                  <a:lnTo>
                    <a:pt x="7751" y="34"/>
                  </a:lnTo>
                  <a:lnTo>
                    <a:pt x="7388" y="12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-1747437" y="2031390"/>
              <a:ext cx="810893" cy="1331939"/>
            </a:xfrm>
            <a:custGeom>
              <a:avLst/>
              <a:gdLst/>
              <a:ahLst/>
              <a:cxnLst/>
              <a:rect l="l" t="t" r="r" b="b"/>
              <a:pathLst>
                <a:path w="7411" h="12173" extrusionOk="0">
                  <a:moveTo>
                    <a:pt x="3706" y="0"/>
                  </a:moveTo>
                  <a:lnTo>
                    <a:pt x="3513" y="12"/>
                  </a:lnTo>
                  <a:lnTo>
                    <a:pt x="3331" y="34"/>
                  </a:lnTo>
                  <a:lnTo>
                    <a:pt x="3138" y="80"/>
                  </a:lnTo>
                  <a:lnTo>
                    <a:pt x="2956" y="125"/>
                  </a:lnTo>
                  <a:lnTo>
                    <a:pt x="2785" y="194"/>
                  </a:lnTo>
                  <a:lnTo>
                    <a:pt x="2603" y="284"/>
                  </a:lnTo>
                  <a:lnTo>
                    <a:pt x="2433" y="375"/>
                  </a:lnTo>
                  <a:lnTo>
                    <a:pt x="2262" y="489"/>
                  </a:lnTo>
                  <a:lnTo>
                    <a:pt x="2103" y="603"/>
                  </a:lnTo>
                  <a:lnTo>
                    <a:pt x="1944" y="739"/>
                  </a:lnTo>
                  <a:lnTo>
                    <a:pt x="1785" y="887"/>
                  </a:lnTo>
                  <a:lnTo>
                    <a:pt x="1637" y="1046"/>
                  </a:lnTo>
                  <a:lnTo>
                    <a:pt x="1490" y="1216"/>
                  </a:lnTo>
                  <a:lnTo>
                    <a:pt x="1353" y="1398"/>
                  </a:lnTo>
                  <a:lnTo>
                    <a:pt x="1217" y="1591"/>
                  </a:lnTo>
                  <a:lnTo>
                    <a:pt x="1092" y="1785"/>
                  </a:lnTo>
                  <a:lnTo>
                    <a:pt x="967" y="2001"/>
                  </a:lnTo>
                  <a:lnTo>
                    <a:pt x="853" y="2217"/>
                  </a:lnTo>
                  <a:lnTo>
                    <a:pt x="739" y="2455"/>
                  </a:lnTo>
                  <a:lnTo>
                    <a:pt x="637" y="2694"/>
                  </a:lnTo>
                  <a:lnTo>
                    <a:pt x="535" y="2933"/>
                  </a:lnTo>
                  <a:lnTo>
                    <a:pt x="444" y="3194"/>
                  </a:lnTo>
                  <a:lnTo>
                    <a:pt x="364" y="3455"/>
                  </a:lnTo>
                  <a:lnTo>
                    <a:pt x="296" y="3717"/>
                  </a:lnTo>
                  <a:lnTo>
                    <a:pt x="228" y="4001"/>
                  </a:lnTo>
                  <a:lnTo>
                    <a:pt x="171" y="4285"/>
                  </a:lnTo>
                  <a:lnTo>
                    <a:pt x="114" y="4569"/>
                  </a:lnTo>
                  <a:lnTo>
                    <a:pt x="80" y="4865"/>
                  </a:lnTo>
                  <a:lnTo>
                    <a:pt x="46" y="5160"/>
                  </a:lnTo>
                  <a:lnTo>
                    <a:pt x="23" y="5467"/>
                  </a:lnTo>
                  <a:lnTo>
                    <a:pt x="12" y="5774"/>
                  </a:lnTo>
                  <a:lnTo>
                    <a:pt x="1" y="6092"/>
                  </a:lnTo>
                  <a:lnTo>
                    <a:pt x="12" y="6399"/>
                  </a:lnTo>
                  <a:lnTo>
                    <a:pt x="23" y="6717"/>
                  </a:lnTo>
                  <a:lnTo>
                    <a:pt x="46" y="7013"/>
                  </a:lnTo>
                  <a:lnTo>
                    <a:pt x="80" y="7319"/>
                  </a:lnTo>
                  <a:lnTo>
                    <a:pt x="114" y="7615"/>
                  </a:lnTo>
                  <a:lnTo>
                    <a:pt x="171" y="7899"/>
                  </a:lnTo>
                  <a:lnTo>
                    <a:pt x="228" y="8183"/>
                  </a:lnTo>
                  <a:lnTo>
                    <a:pt x="296" y="8456"/>
                  </a:lnTo>
                  <a:lnTo>
                    <a:pt x="364" y="8729"/>
                  </a:lnTo>
                  <a:lnTo>
                    <a:pt x="444" y="8990"/>
                  </a:lnTo>
                  <a:lnTo>
                    <a:pt x="535" y="9252"/>
                  </a:lnTo>
                  <a:lnTo>
                    <a:pt x="637" y="9490"/>
                  </a:lnTo>
                  <a:lnTo>
                    <a:pt x="739" y="9729"/>
                  </a:lnTo>
                  <a:lnTo>
                    <a:pt x="853" y="9956"/>
                  </a:lnTo>
                  <a:lnTo>
                    <a:pt x="967" y="10183"/>
                  </a:lnTo>
                  <a:lnTo>
                    <a:pt x="1092" y="10399"/>
                  </a:lnTo>
                  <a:lnTo>
                    <a:pt x="1217" y="10593"/>
                  </a:lnTo>
                  <a:lnTo>
                    <a:pt x="1353" y="10786"/>
                  </a:lnTo>
                  <a:lnTo>
                    <a:pt x="1490" y="10968"/>
                  </a:lnTo>
                  <a:lnTo>
                    <a:pt x="1637" y="11138"/>
                  </a:lnTo>
                  <a:lnTo>
                    <a:pt x="1785" y="11297"/>
                  </a:lnTo>
                  <a:lnTo>
                    <a:pt x="1944" y="11445"/>
                  </a:lnTo>
                  <a:lnTo>
                    <a:pt x="2103" y="11581"/>
                  </a:lnTo>
                  <a:lnTo>
                    <a:pt x="2262" y="11695"/>
                  </a:lnTo>
                  <a:lnTo>
                    <a:pt x="2433" y="11809"/>
                  </a:lnTo>
                  <a:lnTo>
                    <a:pt x="2603" y="11900"/>
                  </a:lnTo>
                  <a:lnTo>
                    <a:pt x="2785" y="11979"/>
                  </a:lnTo>
                  <a:lnTo>
                    <a:pt x="2956" y="12047"/>
                  </a:lnTo>
                  <a:lnTo>
                    <a:pt x="3138" y="12104"/>
                  </a:lnTo>
                  <a:lnTo>
                    <a:pt x="3331" y="12150"/>
                  </a:lnTo>
                  <a:lnTo>
                    <a:pt x="3513" y="12172"/>
                  </a:lnTo>
                  <a:lnTo>
                    <a:pt x="3899" y="12172"/>
                  </a:lnTo>
                  <a:lnTo>
                    <a:pt x="4081" y="12150"/>
                  </a:lnTo>
                  <a:lnTo>
                    <a:pt x="4274" y="12104"/>
                  </a:lnTo>
                  <a:lnTo>
                    <a:pt x="4456" y="12047"/>
                  </a:lnTo>
                  <a:lnTo>
                    <a:pt x="4638" y="11979"/>
                  </a:lnTo>
                  <a:lnTo>
                    <a:pt x="4808" y="11900"/>
                  </a:lnTo>
                  <a:lnTo>
                    <a:pt x="4979" y="11809"/>
                  </a:lnTo>
                  <a:lnTo>
                    <a:pt x="5149" y="11695"/>
                  </a:lnTo>
                  <a:lnTo>
                    <a:pt x="5308" y="11581"/>
                  </a:lnTo>
                  <a:lnTo>
                    <a:pt x="5479" y="11445"/>
                  </a:lnTo>
                  <a:lnTo>
                    <a:pt x="5626" y="11297"/>
                  </a:lnTo>
                  <a:lnTo>
                    <a:pt x="5774" y="11138"/>
                  </a:lnTo>
                  <a:lnTo>
                    <a:pt x="5922" y="10968"/>
                  </a:lnTo>
                  <a:lnTo>
                    <a:pt x="6070" y="10786"/>
                  </a:lnTo>
                  <a:lnTo>
                    <a:pt x="6195" y="10593"/>
                  </a:lnTo>
                  <a:lnTo>
                    <a:pt x="6331" y="10399"/>
                  </a:lnTo>
                  <a:lnTo>
                    <a:pt x="6445" y="10183"/>
                  </a:lnTo>
                  <a:lnTo>
                    <a:pt x="6570" y="9956"/>
                  </a:lnTo>
                  <a:lnTo>
                    <a:pt x="6672" y="9729"/>
                  </a:lnTo>
                  <a:lnTo>
                    <a:pt x="6774" y="9490"/>
                  </a:lnTo>
                  <a:lnTo>
                    <a:pt x="6877" y="9252"/>
                  </a:lnTo>
                  <a:lnTo>
                    <a:pt x="6968" y="8990"/>
                  </a:lnTo>
                  <a:lnTo>
                    <a:pt x="7047" y="8729"/>
                  </a:lnTo>
                  <a:lnTo>
                    <a:pt x="7127" y="8456"/>
                  </a:lnTo>
                  <a:lnTo>
                    <a:pt x="7183" y="8183"/>
                  </a:lnTo>
                  <a:lnTo>
                    <a:pt x="7240" y="7899"/>
                  </a:lnTo>
                  <a:lnTo>
                    <a:pt x="7297" y="7615"/>
                  </a:lnTo>
                  <a:lnTo>
                    <a:pt x="7343" y="7319"/>
                  </a:lnTo>
                  <a:lnTo>
                    <a:pt x="7365" y="7013"/>
                  </a:lnTo>
                  <a:lnTo>
                    <a:pt x="7388" y="6717"/>
                  </a:lnTo>
                  <a:lnTo>
                    <a:pt x="7411" y="6399"/>
                  </a:lnTo>
                  <a:lnTo>
                    <a:pt x="7411" y="6092"/>
                  </a:lnTo>
                  <a:lnTo>
                    <a:pt x="7411" y="5774"/>
                  </a:lnTo>
                  <a:lnTo>
                    <a:pt x="7388" y="5467"/>
                  </a:lnTo>
                  <a:lnTo>
                    <a:pt x="7365" y="5160"/>
                  </a:lnTo>
                  <a:lnTo>
                    <a:pt x="7343" y="4865"/>
                  </a:lnTo>
                  <a:lnTo>
                    <a:pt x="7297" y="4569"/>
                  </a:lnTo>
                  <a:lnTo>
                    <a:pt x="7240" y="4285"/>
                  </a:lnTo>
                  <a:lnTo>
                    <a:pt x="7183" y="4001"/>
                  </a:lnTo>
                  <a:lnTo>
                    <a:pt x="7127" y="3717"/>
                  </a:lnTo>
                  <a:lnTo>
                    <a:pt x="7047" y="3455"/>
                  </a:lnTo>
                  <a:lnTo>
                    <a:pt x="6968" y="3194"/>
                  </a:lnTo>
                  <a:lnTo>
                    <a:pt x="6877" y="2933"/>
                  </a:lnTo>
                  <a:lnTo>
                    <a:pt x="6774" y="2694"/>
                  </a:lnTo>
                  <a:lnTo>
                    <a:pt x="6672" y="2455"/>
                  </a:lnTo>
                  <a:lnTo>
                    <a:pt x="6570" y="2217"/>
                  </a:lnTo>
                  <a:lnTo>
                    <a:pt x="6445" y="2001"/>
                  </a:lnTo>
                  <a:lnTo>
                    <a:pt x="6331" y="1785"/>
                  </a:lnTo>
                  <a:lnTo>
                    <a:pt x="6195" y="1591"/>
                  </a:lnTo>
                  <a:lnTo>
                    <a:pt x="6070" y="1398"/>
                  </a:lnTo>
                  <a:lnTo>
                    <a:pt x="5922" y="1216"/>
                  </a:lnTo>
                  <a:lnTo>
                    <a:pt x="5774" y="1046"/>
                  </a:lnTo>
                  <a:lnTo>
                    <a:pt x="5626" y="887"/>
                  </a:lnTo>
                  <a:lnTo>
                    <a:pt x="5479" y="739"/>
                  </a:lnTo>
                  <a:lnTo>
                    <a:pt x="5308" y="603"/>
                  </a:lnTo>
                  <a:lnTo>
                    <a:pt x="5149" y="489"/>
                  </a:lnTo>
                  <a:lnTo>
                    <a:pt x="4979" y="375"/>
                  </a:lnTo>
                  <a:lnTo>
                    <a:pt x="4808" y="284"/>
                  </a:lnTo>
                  <a:lnTo>
                    <a:pt x="4638" y="194"/>
                  </a:lnTo>
                  <a:lnTo>
                    <a:pt x="4456" y="125"/>
                  </a:lnTo>
                  <a:lnTo>
                    <a:pt x="4274" y="80"/>
                  </a:lnTo>
                  <a:lnTo>
                    <a:pt x="4081" y="34"/>
                  </a:lnTo>
                  <a:lnTo>
                    <a:pt x="3899" y="1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-1825837" y="2160634"/>
              <a:ext cx="961342" cy="94537"/>
            </a:xfrm>
            <a:custGeom>
              <a:avLst/>
              <a:gdLst/>
              <a:ahLst/>
              <a:cxnLst/>
              <a:rect l="l" t="t" r="r" b="b"/>
              <a:pathLst>
                <a:path w="8786" h="864" extrusionOk="0">
                  <a:moveTo>
                    <a:pt x="8649" y="0"/>
                  </a:moveTo>
                  <a:lnTo>
                    <a:pt x="7195" y="716"/>
                  </a:lnTo>
                  <a:lnTo>
                    <a:pt x="1717" y="716"/>
                  </a:lnTo>
                  <a:lnTo>
                    <a:pt x="137" y="23"/>
                  </a:lnTo>
                  <a:lnTo>
                    <a:pt x="1" y="114"/>
                  </a:lnTo>
                  <a:lnTo>
                    <a:pt x="1671" y="853"/>
                  </a:lnTo>
                  <a:lnTo>
                    <a:pt x="7229" y="864"/>
                  </a:lnTo>
                  <a:lnTo>
                    <a:pt x="8786" y="9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-2011080" y="2348394"/>
              <a:ext cx="1338176" cy="156795"/>
            </a:xfrm>
            <a:custGeom>
              <a:avLst/>
              <a:gdLst/>
              <a:ahLst/>
              <a:cxnLst/>
              <a:rect l="l" t="t" r="r" b="b"/>
              <a:pathLst>
                <a:path w="12230" h="1433" extrusionOk="0">
                  <a:moveTo>
                    <a:pt x="80" y="0"/>
                  </a:moveTo>
                  <a:lnTo>
                    <a:pt x="0" y="114"/>
                  </a:lnTo>
                  <a:lnTo>
                    <a:pt x="2591" y="1432"/>
                  </a:lnTo>
                  <a:lnTo>
                    <a:pt x="9706" y="1432"/>
                  </a:lnTo>
                  <a:lnTo>
                    <a:pt x="12229" y="159"/>
                  </a:lnTo>
                  <a:lnTo>
                    <a:pt x="12150" y="46"/>
                  </a:lnTo>
                  <a:lnTo>
                    <a:pt x="9683" y="1285"/>
                  </a:lnTo>
                  <a:lnTo>
                    <a:pt x="2626" y="12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-2111852" y="2718991"/>
              <a:ext cx="1537097" cy="123204"/>
            </a:xfrm>
            <a:custGeom>
              <a:avLst/>
              <a:gdLst/>
              <a:ahLst/>
              <a:cxnLst/>
              <a:rect l="l" t="t" r="r" b="b"/>
              <a:pathLst>
                <a:path w="14048" h="1126" extrusionOk="0">
                  <a:moveTo>
                    <a:pt x="1" y="0"/>
                  </a:moveTo>
                  <a:lnTo>
                    <a:pt x="1" y="148"/>
                  </a:lnTo>
                  <a:lnTo>
                    <a:pt x="3433" y="1125"/>
                  </a:lnTo>
                  <a:lnTo>
                    <a:pt x="10695" y="1125"/>
                  </a:lnTo>
                  <a:lnTo>
                    <a:pt x="14037" y="159"/>
                  </a:lnTo>
                  <a:lnTo>
                    <a:pt x="14048" y="11"/>
                  </a:lnTo>
                  <a:lnTo>
                    <a:pt x="14048" y="11"/>
                  </a:lnTo>
                  <a:lnTo>
                    <a:pt x="10684" y="989"/>
                  </a:lnTo>
                  <a:lnTo>
                    <a:pt x="3467" y="9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-2008673" y="3027330"/>
              <a:ext cx="1328219" cy="99570"/>
            </a:xfrm>
            <a:custGeom>
              <a:avLst/>
              <a:gdLst/>
              <a:ahLst/>
              <a:cxnLst/>
              <a:rect l="l" t="t" r="r" b="b"/>
              <a:pathLst>
                <a:path w="12139" h="910" extrusionOk="0">
                  <a:moveTo>
                    <a:pt x="1" y="1"/>
                  </a:moveTo>
                  <a:lnTo>
                    <a:pt x="126" y="171"/>
                  </a:lnTo>
                  <a:lnTo>
                    <a:pt x="3274" y="910"/>
                  </a:lnTo>
                  <a:lnTo>
                    <a:pt x="8979" y="910"/>
                  </a:lnTo>
                  <a:lnTo>
                    <a:pt x="12025" y="182"/>
                  </a:lnTo>
                  <a:lnTo>
                    <a:pt x="12139" y="12"/>
                  </a:lnTo>
                  <a:lnTo>
                    <a:pt x="12139" y="12"/>
                  </a:lnTo>
                  <a:lnTo>
                    <a:pt x="8957" y="773"/>
                  </a:lnTo>
                  <a:lnTo>
                    <a:pt x="3297" y="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-1522425" y="1974077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-1522425" y="3339498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-1461479" y="1383332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1"/>
                  </a:moveTo>
                  <a:lnTo>
                    <a:pt x="967" y="12"/>
                  </a:lnTo>
                  <a:lnTo>
                    <a:pt x="864" y="24"/>
                  </a:lnTo>
                  <a:lnTo>
                    <a:pt x="762" y="58"/>
                  </a:lnTo>
                  <a:lnTo>
                    <a:pt x="660" y="92"/>
                  </a:lnTo>
                  <a:lnTo>
                    <a:pt x="569" y="137"/>
                  </a:lnTo>
                  <a:lnTo>
                    <a:pt x="478" y="183"/>
                  </a:lnTo>
                  <a:lnTo>
                    <a:pt x="398" y="251"/>
                  </a:lnTo>
                  <a:lnTo>
                    <a:pt x="319" y="319"/>
                  </a:lnTo>
                  <a:lnTo>
                    <a:pt x="251" y="399"/>
                  </a:lnTo>
                  <a:lnTo>
                    <a:pt x="182" y="478"/>
                  </a:lnTo>
                  <a:lnTo>
                    <a:pt x="137" y="569"/>
                  </a:lnTo>
                  <a:lnTo>
                    <a:pt x="92" y="660"/>
                  </a:lnTo>
                  <a:lnTo>
                    <a:pt x="46" y="762"/>
                  </a:lnTo>
                  <a:lnTo>
                    <a:pt x="23" y="865"/>
                  </a:lnTo>
                  <a:lnTo>
                    <a:pt x="12" y="967"/>
                  </a:lnTo>
                  <a:lnTo>
                    <a:pt x="1" y="1081"/>
                  </a:lnTo>
                  <a:lnTo>
                    <a:pt x="12" y="1183"/>
                  </a:lnTo>
                  <a:lnTo>
                    <a:pt x="23" y="1297"/>
                  </a:lnTo>
                  <a:lnTo>
                    <a:pt x="46" y="1399"/>
                  </a:lnTo>
                  <a:lnTo>
                    <a:pt x="92" y="1490"/>
                  </a:lnTo>
                  <a:lnTo>
                    <a:pt x="137" y="1592"/>
                  </a:lnTo>
                  <a:lnTo>
                    <a:pt x="182" y="1672"/>
                  </a:lnTo>
                  <a:lnTo>
                    <a:pt x="251" y="1763"/>
                  </a:lnTo>
                  <a:lnTo>
                    <a:pt x="319" y="1831"/>
                  </a:lnTo>
                  <a:lnTo>
                    <a:pt x="398" y="1910"/>
                  </a:lnTo>
                  <a:lnTo>
                    <a:pt x="478" y="1967"/>
                  </a:lnTo>
                  <a:lnTo>
                    <a:pt x="569" y="2024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6"/>
                  </a:lnTo>
                  <a:lnTo>
                    <a:pt x="967" y="2149"/>
                  </a:lnTo>
                  <a:lnTo>
                    <a:pt x="1183" y="2149"/>
                  </a:lnTo>
                  <a:lnTo>
                    <a:pt x="1296" y="2126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4"/>
                  </a:lnTo>
                  <a:lnTo>
                    <a:pt x="1671" y="1967"/>
                  </a:lnTo>
                  <a:lnTo>
                    <a:pt x="1762" y="1910"/>
                  </a:lnTo>
                  <a:lnTo>
                    <a:pt x="1830" y="1831"/>
                  </a:lnTo>
                  <a:lnTo>
                    <a:pt x="1899" y="1763"/>
                  </a:lnTo>
                  <a:lnTo>
                    <a:pt x="1967" y="1672"/>
                  </a:lnTo>
                  <a:lnTo>
                    <a:pt x="2024" y="1592"/>
                  </a:lnTo>
                  <a:lnTo>
                    <a:pt x="2069" y="1490"/>
                  </a:lnTo>
                  <a:lnTo>
                    <a:pt x="2103" y="1399"/>
                  </a:lnTo>
                  <a:lnTo>
                    <a:pt x="2126" y="1297"/>
                  </a:lnTo>
                  <a:lnTo>
                    <a:pt x="2137" y="1183"/>
                  </a:lnTo>
                  <a:lnTo>
                    <a:pt x="2149" y="1081"/>
                  </a:lnTo>
                  <a:lnTo>
                    <a:pt x="2137" y="967"/>
                  </a:lnTo>
                  <a:lnTo>
                    <a:pt x="2126" y="865"/>
                  </a:lnTo>
                  <a:lnTo>
                    <a:pt x="2103" y="762"/>
                  </a:lnTo>
                  <a:lnTo>
                    <a:pt x="2069" y="660"/>
                  </a:lnTo>
                  <a:lnTo>
                    <a:pt x="2024" y="569"/>
                  </a:lnTo>
                  <a:lnTo>
                    <a:pt x="1967" y="478"/>
                  </a:lnTo>
                  <a:lnTo>
                    <a:pt x="1899" y="399"/>
                  </a:lnTo>
                  <a:lnTo>
                    <a:pt x="1830" y="319"/>
                  </a:lnTo>
                  <a:lnTo>
                    <a:pt x="1762" y="251"/>
                  </a:lnTo>
                  <a:lnTo>
                    <a:pt x="1671" y="183"/>
                  </a:lnTo>
                  <a:lnTo>
                    <a:pt x="1592" y="137"/>
                  </a:lnTo>
                  <a:lnTo>
                    <a:pt x="1489" y="92"/>
                  </a:lnTo>
                  <a:lnTo>
                    <a:pt x="1399" y="58"/>
                  </a:lnTo>
                  <a:lnTo>
                    <a:pt x="1296" y="24"/>
                  </a:lnTo>
                  <a:lnTo>
                    <a:pt x="1183" y="1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-1405458" y="1410686"/>
              <a:ext cx="123204" cy="90926"/>
            </a:xfrm>
            <a:custGeom>
              <a:avLst/>
              <a:gdLst/>
              <a:ahLst/>
              <a:cxnLst/>
              <a:rect l="l" t="t" r="r" b="b"/>
              <a:pathLst>
                <a:path w="1126" h="831" extrusionOk="0">
                  <a:moveTo>
                    <a:pt x="568" y="1"/>
                  </a:moveTo>
                  <a:lnTo>
                    <a:pt x="455" y="12"/>
                  </a:lnTo>
                  <a:lnTo>
                    <a:pt x="341" y="35"/>
                  </a:lnTo>
                  <a:lnTo>
                    <a:pt x="250" y="69"/>
                  </a:lnTo>
                  <a:lnTo>
                    <a:pt x="171" y="126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501"/>
                  </a:lnTo>
                  <a:lnTo>
                    <a:pt x="46" y="581"/>
                  </a:lnTo>
                  <a:lnTo>
                    <a:pt x="102" y="649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97"/>
                  </a:lnTo>
                  <a:lnTo>
                    <a:pt x="455" y="819"/>
                  </a:lnTo>
                  <a:lnTo>
                    <a:pt x="568" y="831"/>
                  </a:lnTo>
                  <a:lnTo>
                    <a:pt x="682" y="819"/>
                  </a:lnTo>
                  <a:lnTo>
                    <a:pt x="784" y="797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49"/>
                  </a:lnTo>
                  <a:lnTo>
                    <a:pt x="1080" y="581"/>
                  </a:lnTo>
                  <a:lnTo>
                    <a:pt x="1114" y="501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26"/>
                  </a:lnTo>
                  <a:lnTo>
                    <a:pt x="875" y="69"/>
                  </a:lnTo>
                  <a:lnTo>
                    <a:pt x="784" y="35"/>
                  </a:lnTo>
                  <a:lnTo>
                    <a:pt x="682" y="1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-1461479" y="1047639"/>
              <a:ext cx="235138" cy="233825"/>
            </a:xfrm>
            <a:custGeom>
              <a:avLst/>
              <a:gdLst/>
              <a:ahLst/>
              <a:cxnLst/>
              <a:rect l="l" t="t" r="r" b="b"/>
              <a:pathLst>
                <a:path w="2149" h="2137" extrusionOk="0">
                  <a:moveTo>
                    <a:pt x="967" y="0"/>
                  </a:moveTo>
                  <a:lnTo>
                    <a:pt x="864" y="12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5"/>
                  </a:lnTo>
                  <a:lnTo>
                    <a:pt x="478" y="182"/>
                  </a:lnTo>
                  <a:lnTo>
                    <a:pt x="398" y="239"/>
                  </a:lnTo>
                  <a:lnTo>
                    <a:pt x="319" y="307"/>
                  </a:lnTo>
                  <a:lnTo>
                    <a:pt x="251" y="387"/>
                  </a:lnTo>
                  <a:lnTo>
                    <a:pt x="182" y="466"/>
                  </a:lnTo>
                  <a:lnTo>
                    <a:pt x="137" y="557"/>
                  </a:lnTo>
                  <a:lnTo>
                    <a:pt x="92" y="648"/>
                  </a:lnTo>
                  <a:lnTo>
                    <a:pt x="46" y="750"/>
                  </a:lnTo>
                  <a:lnTo>
                    <a:pt x="23" y="853"/>
                  </a:lnTo>
                  <a:lnTo>
                    <a:pt x="12" y="955"/>
                  </a:lnTo>
                  <a:lnTo>
                    <a:pt x="1" y="1069"/>
                  </a:lnTo>
                  <a:lnTo>
                    <a:pt x="12" y="1182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89"/>
                  </a:lnTo>
                  <a:lnTo>
                    <a:pt x="137" y="1580"/>
                  </a:lnTo>
                  <a:lnTo>
                    <a:pt x="182" y="1671"/>
                  </a:lnTo>
                  <a:lnTo>
                    <a:pt x="251" y="1751"/>
                  </a:lnTo>
                  <a:lnTo>
                    <a:pt x="319" y="1830"/>
                  </a:lnTo>
                  <a:lnTo>
                    <a:pt x="398" y="1898"/>
                  </a:lnTo>
                  <a:lnTo>
                    <a:pt x="478" y="1955"/>
                  </a:lnTo>
                  <a:lnTo>
                    <a:pt x="569" y="2012"/>
                  </a:lnTo>
                  <a:lnTo>
                    <a:pt x="660" y="2057"/>
                  </a:lnTo>
                  <a:lnTo>
                    <a:pt x="762" y="2092"/>
                  </a:lnTo>
                  <a:lnTo>
                    <a:pt x="864" y="2114"/>
                  </a:lnTo>
                  <a:lnTo>
                    <a:pt x="967" y="2137"/>
                  </a:lnTo>
                  <a:lnTo>
                    <a:pt x="1183" y="2137"/>
                  </a:lnTo>
                  <a:lnTo>
                    <a:pt x="1296" y="2114"/>
                  </a:lnTo>
                  <a:lnTo>
                    <a:pt x="1399" y="2092"/>
                  </a:lnTo>
                  <a:lnTo>
                    <a:pt x="1489" y="2057"/>
                  </a:lnTo>
                  <a:lnTo>
                    <a:pt x="1592" y="2012"/>
                  </a:lnTo>
                  <a:lnTo>
                    <a:pt x="1671" y="1955"/>
                  </a:lnTo>
                  <a:lnTo>
                    <a:pt x="1762" y="1898"/>
                  </a:lnTo>
                  <a:lnTo>
                    <a:pt x="1830" y="1830"/>
                  </a:lnTo>
                  <a:lnTo>
                    <a:pt x="1899" y="1751"/>
                  </a:lnTo>
                  <a:lnTo>
                    <a:pt x="1967" y="1671"/>
                  </a:lnTo>
                  <a:lnTo>
                    <a:pt x="2024" y="1580"/>
                  </a:lnTo>
                  <a:lnTo>
                    <a:pt x="2069" y="1489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2"/>
                  </a:lnTo>
                  <a:lnTo>
                    <a:pt x="2149" y="1069"/>
                  </a:lnTo>
                  <a:lnTo>
                    <a:pt x="2137" y="955"/>
                  </a:lnTo>
                  <a:lnTo>
                    <a:pt x="2126" y="853"/>
                  </a:lnTo>
                  <a:lnTo>
                    <a:pt x="2103" y="750"/>
                  </a:lnTo>
                  <a:lnTo>
                    <a:pt x="2069" y="648"/>
                  </a:lnTo>
                  <a:lnTo>
                    <a:pt x="2024" y="557"/>
                  </a:lnTo>
                  <a:lnTo>
                    <a:pt x="1967" y="466"/>
                  </a:lnTo>
                  <a:lnTo>
                    <a:pt x="1899" y="387"/>
                  </a:lnTo>
                  <a:lnTo>
                    <a:pt x="1830" y="307"/>
                  </a:lnTo>
                  <a:lnTo>
                    <a:pt x="1762" y="239"/>
                  </a:lnTo>
                  <a:lnTo>
                    <a:pt x="1671" y="182"/>
                  </a:lnTo>
                  <a:lnTo>
                    <a:pt x="1592" y="125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12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-1405458" y="1073790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1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1"/>
                  </a:lnTo>
                  <a:lnTo>
                    <a:pt x="341" y="796"/>
                  </a:lnTo>
                  <a:lnTo>
                    <a:pt x="455" y="818"/>
                  </a:lnTo>
                  <a:lnTo>
                    <a:pt x="568" y="830"/>
                  </a:lnTo>
                  <a:lnTo>
                    <a:pt x="682" y="818"/>
                  </a:lnTo>
                  <a:lnTo>
                    <a:pt x="784" y="796"/>
                  </a:lnTo>
                  <a:lnTo>
                    <a:pt x="875" y="761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-1461479" y="313885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967" y="1"/>
                  </a:moveTo>
                  <a:lnTo>
                    <a:pt x="864" y="24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6"/>
                  </a:lnTo>
                  <a:lnTo>
                    <a:pt x="478" y="183"/>
                  </a:lnTo>
                  <a:lnTo>
                    <a:pt x="398" y="240"/>
                  </a:lnTo>
                  <a:lnTo>
                    <a:pt x="319" y="308"/>
                  </a:lnTo>
                  <a:lnTo>
                    <a:pt x="251" y="387"/>
                  </a:lnTo>
                  <a:lnTo>
                    <a:pt x="182" y="467"/>
                  </a:lnTo>
                  <a:lnTo>
                    <a:pt x="137" y="558"/>
                  </a:lnTo>
                  <a:lnTo>
                    <a:pt x="92" y="649"/>
                  </a:lnTo>
                  <a:lnTo>
                    <a:pt x="46" y="751"/>
                  </a:lnTo>
                  <a:lnTo>
                    <a:pt x="23" y="853"/>
                  </a:lnTo>
                  <a:lnTo>
                    <a:pt x="12" y="967"/>
                  </a:lnTo>
                  <a:lnTo>
                    <a:pt x="1" y="1069"/>
                  </a:lnTo>
                  <a:lnTo>
                    <a:pt x="12" y="1183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90"/>
                  </a:lnTo>
                  <a:lnTo>
                    <a:pt x="137" y="1581"/>
                  </a:lnTo>
                  <a:lnTo>
                    <a:pt x="182" y="1672"/>
                  </a:lnTo>
                  <a:lnTo>
                    <a:pt x="251" y="1751"/>
                  </a:lnTo>
                  <a:lnTo>
                    <a:pt x="319" y="1831"/>
                  </a:lnTo>
                  <a:lnTo>
                    <a:pt x="398" y="1899"/>
                  </a:lnTo>
                  <a:lnTo>
                    <a:pt x="478" y="1956"/>
                  </a:lnTo>
                  <a:lnTo>
                    <a:pt x="569" y="2013"/>
                  </a:lnTo>
                  <a:lnTo>
                    <a:pt x="660" y="2058"/>
                  </a:lnTo>
                  <a:lnTo>
                    <a:pt x="762" y="2092"/>
                  </a:lnTo>
                  <a:lnTo>
                    <a:pt x="864" y="2126"/>
                  </a:lnTo>
                  <a:lnTo>
                    <a:pt x="967" y="2138"/>
                  </a:lnTo>
                  <a:lnTo>
                    <a:pt x="1080" y="2149"/>
                  </a:lnTo>
                  <a:lnTo>
                    <a:pt x="1183" y="2138"/>
                  </a:lnTo>
                  <a:lnTo>
                    <a:pt x="1296" y="2126"/>
                  </a:lnTo>
                  <a:lnTo>
                    <a:pt x="1399" y="2092"/>
                  </a:lnTo>
                  <a:lnTo>
                    <a:pt x="1489" y="2058"/>
                  </a:lnTo>
                  <a:lnTo>
                    <a:pt x="1592" y="2013"/>
                  </a:lnTo>
                  <a:lnTo>
                    <a:pt x="1671" y="1956"/>
                  </a:lnTo>
                  <a:lnTo>
                    <a:pt x="1762" y="1899"/>
                  </a:lnTo>
                  <a:lnTo>
                    <a:pt x="1830" y="1831"/>
                  </a:lnTo>
                  <a:lnTo>
                    <a:pt x="1899" y="1751"/>
                  </a:lnTo>
                  <a:lnTo>
                    <a:pt x="1967" y="1672"/>
                  </a:lnTo>
                  <a:lnTo>
                    <a:pt x="2024" y="1581"/>
                  </a:lnTo>
                  <a:lnTo>
                    <a:pt x="2069" y="1490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3"/>
                  </a:lnTo>
                  <a:lnTo>
                    <a:pt x="2149" y="1069"/>
                  </a:lnTo>
                  <a:lnTo>
                    <a:pt x="2137" y="967"/>
                  </a:lnTo>
                  <a:lnTo>
                    <a:pt x="2126" y="853"/>
                  </a:lnTo>
                  <a:lnTo>
                    <a:pt x="2103" y="751"/>
                  </a:lnTo>
                  <a:lnTo>
                    <a:pt x="2069" y="649"/>
                  </a:lnTo>
                  <a:lnTo>
                    <a:pt x="2024" y="558"/>
                  </a:lnTo>
                  <a:lnTo>
                    <a:pt x="1967" y="467"/>
                  </a:lnTo>
                  <a:lnTo>
                    <a:pt x="1899" y="387"/>
                  </a:lnTo>
                  <a:lnTo>
                    <a:pt x="1830" y="308"/>
                  </a:lnTo>
                  <a:lnTo>
                    <a:pt x="1762" y="240"/>
                  </a:lnTo>
                  <a:lnTo>
                    <a:pt x="1671" y="183"/>
                  </a:lnTo>
                  <a:lnTo>
                    <a:pt x="1592" y="126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2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-1405458" y="341240"/>
              <a:ext cx="123204" cy="89722"/>
            </a:xfrm>
            <a:custGeom>
              <a:avLst/>
              <a:gdLst/>
              <a:ahLst/>
              <a:cxnLst/>
              <a:rect l="l" t="t" r="r" b="b"/>
              <a:pathLst>
                <a:path w="1126" h="820" extrusionOk="0">
                  <a:moveTo>
                    <a:pt x="455" y="1"/>
                  </a:moveTo>
                  <a:lnTo>
                    <a:pt x="341" y="24"/>
                  </a:lnTo>
                  <a:lnTo>
                    <a:pt x="250" y="69"/>
                  </a:lnTo>
                  <a:lnTo>
                    <a:pt x="171" y="115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490"/>
                  </a:lnTo>
                  <a:lnTo>
                    <a:pt x="46" y="569"/>
                  </a:lnTo>
                  <a:lnTo>
                    <a:pt x="102" y="637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85"/>
                  </a:lnTo>
                  <a:lnTo>
                    <a:pt x="455" y="808"/>
                  </a:lnTo>
                  <a:lnTo>
                    <a:pt x="568" y="819"/>
                  </a:lnTo>
                  <a:lnTo>
                    <a:pt x="682" y="808"/>
                  </a:lnTo>
                  <a:lnTo>
                    <a:pt x="784" y="785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37"/>
                  </a:lnTo>
                  <a:lnTo>
                    <a:pt x="1080" y="569"/>
                  </a:lnTo>
                  <a:lnTo>
                    <a:pt x="1114" y="490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15"/>
                  </a:lnTo>
                  <a:lnTo>
                    <a:pt x="875" y="69"/>
                  </a:lnTo>
                  <a:lnTo>
                    <a:pt x="784" y="2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-1461479" y="-15571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0"/>
                  </a:moveTo>
                  <a:lnTo>
                    <a:pt x="967" y="12"/>
                  </a:lnTo>
                  <a:lnTo>
                    <a:pt x="864" y="23"/>
                  </a:lnTo>
                  <a:lnTo>
                    <a:pt x="762" y="57"/>
                  </a:lnTo>
                  <a:lnTo>
                    <a:pt x="660" y="91"/>
                  </a:lnTo>
                  <a:lnTo>
                    <a:pt x="569" y="137"/>
                  </a:lnTo>
                  <a:lnTo>
                    <a:pt x="478" y="193"/>
                  </a:lnTo>
                  <a:lnTo>
                    <a:pt x="398" y="250"/>
                  </a:lnTo>
                  <a:lnTo>
                    <a:pt x="319" y="318"/>
                  </a:lnTo>
                  <a:lnTo>
                    <a:pt x="251" y="398"/>
                  </a:lnTo>
                  <a:lnTo>
                    <a:pt x="182" y="478"/>
                  </a:lnTo>
                  <a:lnTo>
                    <a:pt x="137" y="568"/>
                  </a:lnTo>
                  <a:lnTo>
                    <a:pt x="92" y="659"/>
                  </a:lnTo>
                  <a:lnTo>
                    <a:pt x="46" y="762"/>
                  </a:lnTo>
                  <a:lnTo>
                    <a:pt x="23" y="864"/>
                  </a:lnTo>
                  <a:lnTo>
                    <a:pt x="12" y="966"/>
                  </a:lnTo>
                  <a:lnTo>
                    <a:pt x="1" y="1080"/>
                  </a:lnTo>
                  <a:lnTo>
                    <a:pt x="12" y="1194"/>
                  </a:lnTo>
                  <a:lnTo>
                    <a:pt x="23" y="1296"/>
                  </a:lnTo>
                  <a:lnTo>
                    <a:pt x="46" y="1398"/>
                  </a:lnTo>
                  <a:lnTo>
                    <a:pt x="92" y="1500"/>
                  </a:lnTo>
                  <a:lnTo>
                    <a:pt x="137" y="1591"/>
                  </a:lnTo>
                  <a:lnTo>
                    <a:pt x="182" y="1682"/>
                  </a:lnTo>
                  <a:lnTo>
                    <a:pt x="251" y="1762"/>
                  </a:lnTo>
                  <a:lnTo>
                    <a:pt x="319" y="1841"/>
                  </a:lnTo>
                  <a:lnTo>
                    <a:pt x="398" y="1910"/>
                  </a:lnTo>
                  <a:lnTo>
                    <a:pt x="478" y="1966"/>
                  </a:lnTo>
                  <a:lnTo>
                    <a:pt x="569" y="2023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5"/>
                  </a:lnTo>
                  <a:lnTo>
                    <a:pt x="967" y="2148"/>
                  </a:lnTo>
                  <a:lnTo>
                    <a:pt x="1183" y="2148"/>
                  </a:lnTo>
                  <a:lnTo>
                    <a:pt x="1296" y="2125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3"/>
                  </a:lnTo>
                  <a:lnTo>
                    <a:pt x="1671" y="1966"/>
                  </a:lnTo>
                  <a:lnTo>
                    <a:pt x="1762" y="1910"/>
                  </a:lnTo>
                  <a:lnTo>
                    <a:pt x="1830" y="1841"/>
                  </a:lnTo>
                  <a:lnTo>
                    <a:pt x="1899" y="1762"/>
                  </a:lnTo>
                  <a:lnTo>
                    <a:pt x="1967" y="1682"/>
                  </a:lnTo>
                  <a:lnTo>
                    <a:pt x="2024" y="1591"/>
                  </a:lnTo>
                  <a:lnTo>
                    <a:pt x="2069" y="1500"/>
                  </a:lnTo>
                  <a:lnTo>
                    <a:pt x="2103" y="1398"/>
                  </a:lnTo>
                  <a:lnTo>
                    <a:pt x="2126" y="1296"/>
                  </a:lnTo>
                  <a:lnTo>
                    <a:pt x="2137" y="1194"/>
                  </a:lnTo>
                  <a:lnTo>
                    <a:pt x="2149" y="1080"/>
                  </a:lnTo>
                  <a:lnTo>
                    <a:pt x="2137" y="966"/>
                  </a:lnTo>
                  <a:lnTo>
                    <a:pt x="2126" y="864"/>
                  </a:lnTo>
                  <a:lnTo>
                    <a:pt x="2103" y="762"/>
                  </a:lnTo>
                  <a:lnTo>
                    <a:pt x="2069" y="659"/>
                  </a:lnTo>
                  <a:lnTo>
                    <a:pt x="2024" y="568"/>
                  </a:lnTo>
                  <a:lnTo>
                    <a:pt x="1967" y="478"/>
                  </a:lnTo>
                  <a:lnTo>
                    <a:pt x="1899" y="398"/>
                  </a:lnTo>
                  <a:lnTo>
                    <a:pt x="1830" y="318"/>
                  </a:lnTo>
                  <a:lnTo>
                    <a:pt x="1762" y="250"/>
                  </a:lnTo>
                  <a:lnTo>
                    <a:pt x="1671" y="193"/>
                  </a:lnTo>
                  <a:lnTo>
                    <a:pt x="1592" y="137"/>
                  </a:lnTo>
                  <a:lnTo>
                    <a:pt x="1489" y="91"/>
                  </a:lnTo>
                  <a:lnTo>
                    <a:pt x="1399" y="57"/>
                  </a:lnTo>
                  <a:lnTo>
                    <a:pt x="1296" y="23"/>
                  </a:lnTo>
                  <a:lnTo>
                    <a:pt x="1183" y="12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-1405458" y="11784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2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2"/>
                  </a:lnTo>
                  <a:lnTo>
                    <a:pt x="341" y="796"/>
                  </a:lnTo>
                  <a:lnTo>
                    <a:pt x="455" y="819"/>
                  </a:lnTo>
                  <a:lnTo>
                    <a:pt x="568" y="830"/>
                  </a:lnTo>
                  <a:lnTo>
                    <a:pt x="682" y="819"/>
                  </a:lnTo>
                  <a:lnTo>
                    <a:pt x="784" y="796"/>
                  </a:lnTo>
                  <a:lnTo>
                    <a:pt x="875" y="762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9"/>
          <p:cNvGrpSpPr/>
          <p:nvPr/>
        </p:nvGrpSpPr>
        <p:grpSpPr>
          <a:xfrm flipH="1"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912" name="Google Shape;912;p9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914" name="Google Shape;914;p9"/>
          <p:cNvGrpSpPr/>
          <p:nvPr/>
        </p:nvGrpSpPr>
        <p:grpSpPr>
          <a:xfrm flipH="1">
            <a:off x="-152186" y="306545"/>
            <a:ext cx="1668347" cy="1213629"/>
            <a:chOff x="2960175" y="-1778635"/>
            <a:chExt cx="1681293" cy="1222923"/>
          </a:xfrm>
        </p:grpSpPr>
        <p:sp>
          <p:nvSpPr>
            <p:cNvPr id="915" name="Google Shape;915;p9"/>
            <p:cNvSpPr/>
            <p:nvPr/>
          </p:nvSpPr>
          <p:spPr>
            <a:xfrm>
              <a:off x="3055978" y="-1718783"/>
              <a:ext cx="1585490" cy="1163071"/>
            </a:xfrm>
            <a:custGeom>
              <a:avLst/>
              <a:gdLst/>
              <a:ahLst/>
              <a:cxnLst/>
              <a:rect l="l" t="t" r="r" b="b"/>
              <a:pathLst>
                <a:path w="16207" h="11889" extrusionOk="0">
                  <a:moveTo>
                    <a:pt x="0" y="1"/>
                  </a:moveTo>
                  <a:lnTo>
                    <a:pt x="114" y="273"/>
                  </a:lnTo>
                  <a:lnTo>
                    <a:pt x="250" y="535"/>
                  </a:lnTo>
                  <a:lnTo>
                    <a:pt x="409" y="796"/>
                  </a:lnTo>
                  <a:lnTo>
                    <a:pt x="591" y="1046"/>
                  </a:lnTo>
                  <a:lnTo>
                    <a:pt x="807" y="1296"/>
                  </a:lnTo>
                  <a:lnTo>
                    <a:pt x="1046" y="1546"/>
                  </a:lnTo>
                  <a:lnTo>
                    <a:pt x="1330" y="1796"/>
                  </a:lnTo>
                  <a:lnTo>
                    <a:pt x="1648" y="2046"/>
                  </a:lnTo>
                  <a:lnTo>
                    <a:pt x="2012" y="2296"/>
                  </a:lnTo>
                  <a:lnTo>
                    <a:pt x="2421" y="2546"/>
                  </a:lnTo>
                  <a:lnTo>
                    <a:pt x="2887" y="2808"/>
                  </a:lnTo>
                  <a:lnTo>
                    <a:pt x="3398" y="3069"/>
                  </a:lnTo>
                  <a:lnTo>
                    <a:pt x="3967" y="3353"/>
                  </a:lnTo>
                  <a:lnTo>
                    <a:pt x="4603" y="3626"/>
                  </a:lnTo>
                  <a:lnTo>
                    <a:pt x="5296" y="3922"/>
                  </a:lnTo>
                  <a:lnTo>
                    <a:pt x="6069" y="4228"/>
                  </a:lnTo>
                  <a:lnTo>
                    <a:pt x="5921" y="4274"/>
                  </a:lnTo>
                  <a:lnTo>
                    <a:pt x="5751" y="4319"/>
                  </a:lnTo>
                  <a:lnTo>
                    <a:pt x="5580" y="4353"/>
                  </a:lnTo>
                  <a:lnTo>
                    <a:pt x="5410" y="4376"/>
                  </a:lnTo>
                  <a:lnTo>
                    <a:pt x="5217" y="4399"/>
                  </a:lnTo>
                  <a:lnTo>
                    <a:pt x="5023" y="4422"/>
                  </a:lnTo>
                  <a:lnTo>
                    <a:pt x="4603" y="4422"/>
                  </a:lnTo>
                  <a:lnTo>
                    <a:pt x="4171" y="4410"/>
                  </a:lnTo>
                  <a:lnTo>
                    <a:pt x="3728" y="4388"/>
                  </a:lnTo>
                  <a:lnTo>
                    <a:pt x="3273" y="4342"/>
                  </a:lnTo>
                  <a:lnTo>
                    <a:pt x="2819" y="4274"/>
                  </a:lnTo>
                  <a:lnTo>
                    <a:pt x="2364" y="4206"/>
                  </a:lnTo>
                  <a:lnTo>
                    <a:pt x="1932" y="4126"/>
                  </a:lnTo>
                  <a:lnTo>
                    <a:pt x="1523" y="4047"/>
                  </a:lnTo>
                  <a:lnTo>
                    <a:pt x="1137" y="3956"/>
                  </a:lnTo>
                  <a:lnTo>
                    <a:pt x="784" y="3876"/>
                  </a:lnTo>
                  <a:lnTo>
                    <a:pt x="466" y="3797"/>
                  </a:lnTo>
                  <a:lnTo>
                    <a:pt x="205" y="3717"/>
                  </a:lnTo>
                  <a:lnTo>
                    <a:pt x="0" y="3649"/>
                  </a:lnTo>
                  <a:lnTo>
                    <a:pt x="0" y="3649"/>
                  </a:lnTo>
                  <a:lnTo>
                    <a:pt x="125" y="3751"/>
                  </a:lnTo>
                  <a:lnTo>
                    <a:pt x="296" y="3865"/>
                  </a:lnTo>
                  <a:lnTo>
                    <a:pt x="512" y="3978"/>
                  </a:lnTo>
                  <a:lnTo>
                    <a:pt x="773" y="4092"/>
                  </a:lnTo>
                  <a:lnTo>
                    <a:pt x="1068" y="4206"/>
                  </a:lnTo>
                  <a:lnTo>
                    <a:pt x="1421" y="4319"/>
                  </a:lnTo>
                  <a:lnTo>
                    <a:pt x="1796" y="4422"/>
                  </a:lnTo>
                  <a:lnTo>
                    <a:pt x="2216" y="4513"/>
                  </a:lnTo>
                  <a:lnTo>
                    <a:pt x="2682" y="4604"/>
                  </a:lnTo>
                  <a:lnTo>
                    <a:pt x="3182" y="4660"/>
                  </a:lnTo>
                  <a:lnTo>
                    <a:pt x="3716" y="4717"/>
                  </a:lnTo>
                  <a:lnTo>
                    <a:pt x="4285" y="4740"/>
                  </a:lnTo>
                  <a:lnTo>
                    <a:pt x="4887" y="4751"/>
                  </a:lnTo>
                  <a:lnTo>
                    <a:pt x="5535" y="4729"/>
                  </a:lnTo>
                  <a:lnTo>
                    <a:pt x="5864" y="4706"/>
                  </a:lnTo>
                  <a:lnTo>
                    <a:pt x="6205" y="4672"/>
                  </a:lnTo>
                  <a:lnTo>
                    <a:pt x="6558" y="4638"/>
                  </a:lnTo>
                  <a:lnTo>
                    <a:pt x="6910" y="4592"/>
                  </a:lnTo>
                  <a:lnTo>
                    <a:pt x="7467" y="4774"/>
                  </a:lnTo>
                  <a:lnTo>
                    <a:pt x="7990" y="4944"/>
                  </a:lnTo>
                  <a:lnTo>
                    <a:pt x="9013" y="5263"/>
                  </a:lnTo>
                  <a:lnTo>
                    <a:pt x="9956" y="5570"/>
                  </a:lnTo>
                  <a:lnTo>
                    <a:pt x="10399" y="5729"/>
                  </a:lnTo>
                  <a:lnTo>
                    <a:pt x="10831" y="5888"/>
                  </a:lnTo>
                  <a:lnTo>
                    <a:pt x="11229" y="6058"/>
                  </a:lnTo>
                  <a:lnTo>
                    <a:pt x="11615" y="6240"/>
                  </a:lnTo>
                  <a:lnTo>
                    <a:pt x="11979" y="6433"/>
                  </a:lnTo>
                  <a:lnTo>
                    <a:pt x="12161" y="6536"/>
                  </a:lnTo>
                  <a:lnTo>
                    <a:pt x="12320" y="6649"/>
                  </a:lnTo>
                  <a:lnTo>
                    <a:pt x="12490" y="6763"/>
                  </a:lnTo>
                  <a:lnTo>
                    <a:pt x="12649" y="6877"/>
                  </a:lnTo>
                  <a:lnTo>
                    <a:pt x="12797" y="7002"/>
                  </a:lnTo>
                  <a:lnTo>
                    <a:pt x="12945" y="7127"/>
                  </a:lnTo>
                  <a:lnTo>
                    <a:pt x="13081" y="7263"/>
                  </a:lnTo>
                  <a:lnTo>
                    <a:pt x="13218" y="7411"/>
                  </a:lnTo>
                  <a:lnTo>
                    <a:pt x="13343" y="7558"/>
                  </a:lnTo>
                  <a:lnTo>
                    <a:pt x="13468" y="7718"/>
                  </a:lnTo>
                  <a:lnTo>
                    <a:pt x="13695" y="8047"/>
                  </a:lnTo>
                  <a:lnTo>
                    <a:pt x="13911" y="8388"/>
                  </a:lnTo>
                  <a:lnTo>
                    <a:pt x="14127" y="8740"/>
                  </a:lnTo>
                  <a:lnTo>
                    <a:pt x="14320" y="9093"/>
                  </a:lnTo>
                  <a:lnTo>
                    <a:pt x="14502" y="9445"/>
                  </a:lnTo>
                  <a:lnTo>
                    <a:pt x="14684" y="9797"/>
                  </a:lnTo>
                  <a:lnTo>
                    <a:pt x="14832" y="10127"/>
                  </a:lnTo>
                  <a:lnTo>
                    <a:pt x="14979" y="10457"/>
                  </a:lnTo>
                  <a:lnTo>
                    <a:pt x="15218" y="11025"/>
                  </a:lnTo>
                  <a:lnTo>
                    <a:pt x="15400" y="11479"/>
                  </a:lnTo>
                  <a:lnTo>
                    <a:pt x="15548" y="11889"/>
                  </a:lnTo>
                  <a:lnTo>
                    <a:pt x="16207" y="11082"/>
                  </a:lnTo>
                  <a:lnTo>
                    <a:pt x="16161" y="10900"/>
                  </a:lnTo>
                  <a:lnTo>
                    <a:pt x="16093" y="10684"/>
                  </a:lnTo>
                  <a:lnTo>
                    <a:pt x="15991" y="10400"/>
                  </a:lnTo>
                  <a:lnTo>
                    <a:pt x="15854" y="10070"/>
                  </a:lnTo>
                  <a:lnTo>
                    <a:pt x="15684" y="9684"/>
                  </a:lnTo>
                  <a:lnTo>
                    <a:pt x="15457" y="9252"/>
                  </a:lnTo>
                  <a:lnTo>
                    <a:pt x="15332" y="9025"/>
                  </a:lnTo>
                  <a:lnTo>
                    <a:pt x="15195" y="8797"/>
                  </a:lnTo>
                  <a:lnTo>
                    <a:pt x="15047" y="8559"/>
                  </a:lnTo>
                  <a:lnTo>
                    <a:pt x="14888" y="8320"/>
                  </a:lnTo>
                  <a:lnTo>
                    <a:pt x="14718" y="8081"/>
                  </a:lnTo>
                  <a:lnTo>
                    <a:pt x="14525" y="7843"/>
                  </a:lnTo>
                  <a:lnTo>
                    <a:pt x="14320" y="7604"/>
                  </a:lnTo>
                  <a:lnTo>
                    <a:pt x="14104" y="7354"/>
                  </a:lnTo>
                  <a:lnTo>
                    <a:pt x="13877" y="7127"/>
                  </a:lnTo>
                  <a:lnTo>
                    <a:pt x="13627" y="6888"/>
                  </a:lnTo>
                  <a:lnTo>
                    <a:pt x="13365" y="6661"/>
                  </a:lnTo>
                  <a:lnTo>
                    <a:pt x="13081" y="6433"/>
                  </a:lnTo>
                  <a:lnTo>
                    <a:pt x="12797" y="6217"/>
                  </a:lnTo>
                  <a:lnTo>
                    <a:pt x="12479" y="6013"/>
                  </a:lnTo>
                  <a:lnTo>
                    <a:pt x="12149" y="5820"/>
                  </a:lnTo>
                  <a:lnTo>
                    <a:pt x="11808" y="5638"/>
                  </a:lnTo>
                  <a:lnTo>
                    <a:pt x="11445" y="5467"/>
                  </a:lnTo>
                  <a:lnTo>
                    <a:pt x="11058" y="5308"/>
                  </a:lnTo>
                  <a:lnTo>
                    <a:pt x="10274" y="5013"/>
                  </a:lnTo>
                  <a:lnTo>
                    <a:pt x="9490" y="4740"/>
                  </a:lnTo>
                  <a:lnTo>
                    <a:pt x="8706" y="4490"/>
                  </a:lnTo>
                  <a:lnTo>
                    <a:pt x="7910" y="4240"/>
                  </a:lnTo>
                  <a:lnTo>
                    <a:pt x="7137" y="4001"/>
                  </a:lnTo>
                  <a:lnTo>
                    <a:pt x="6365" y="3751"/>
                  </a:lnTo>
                  <a:lnTo>
                    <a:pt x="5614" y="3501"/>
                  </a:lnTo>
                  <a:lnTo>
                    <a:pt x="4876" y="3228"/>
                  </a:lnTo>
                  <a:lnTo>
                    <a:pt x="4512" y="3092"/>
                  </a:lnTo>
                  <a:lnTo>
                    <a:pt x="4160" y="2944"/>
                  </a:lnTo>
                  <a:lnTo>
                    <a:pt x="3807" y="2796"/>
                  </a:lnTo>
                  <a:lnTo>
                    <a:pt x="3466" y="2637"/>
                  </a:lnTo>
                  <a:lnTo>
                    <a:pt x="3125" y="2478"/>
                  </a:lnTo>
                  <a:lnTo>
                    <a:pt x="2796" y="2308"/>
                  </a:lnTo>
                  <a:lnTo>
                    <a:pt x="2478" y="2126"/>
                  </a:lnTo>
                  <a:lnTo>
                    <a:pt x="2171" y="1933"/>
                  </a:lnTo>
                  <a:lnTo>
                    <a:pt x="1864" y="1740"/>
                  </a:lnTo>
                  <a:lnTo>
                    <a:pt x="1568" y="1524"/>
                  </a:lnTo>
                  <a:lnTo>
                    <a:pt x="1273" y="1308"/>
                  </a:lnTo>
                  <a:lnTo>
                    <a:pt x="1000" y="1069"/>
                  </a:lnTo>
                  <a:lnTo>
                    <a:pt x="739" y="830"/>
                  </a:lnTo>
                  <a:lnTo>
                    <a:pt x="477" y="569"/>
                  </a:lnTo>
                  <a:lnTo>
                    <a:pt x="239" y="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6" name="Google Shape;916;p9"/>
            <p:cNvGrpSpPr/>
            <p:nvPr/>
          </p:nvGrpSpPr>
          <p:grpSpPr>
            <a:xfrm>
              <a:off x="2994275" y="-1449035"/>
              <a:ext cx="206904" cy="209154"/>
              <a:chOff x="2762400" y="-1633185"/>
              <a:chExt cx="206904" cy="209154"/>
            </a:xfrm>
          </p:grpSpPr>
          <p:sp>
            <p:nvSpPr>
              <p:cNvPr id="917" name="Google Shape;917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9"/>
            <p:cNvGrpSpPr/>
            <p:nvPr/>
          </p:nvGrpSpPr>
          <p:grpSpPr>
            <a:xfrm>
              <a:off x="2960175" y="-1778635"/>
              <a:ext cx="206904" cy="209154"/>
              <a:chOff x="2762400" y="-1633185"/>
              <a:chExt cx="206904" cy="209154"/>
            </a:xfrm>
          </p:grpSpPr>
          <p:sp>
            <p:nvSpPr>
              <p:cNvPr id="929" name="Google Shape;929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9"/>
            <p:cNvGrpSpPr/>
            <p:nvPr/>
          </p:nvGrpSpPr>
          <p:grpSpPr>
            <a:xfrm>
              <a:off x="3257975" y="-1578610"/>
              <a:ext cx="206904" cy="209154"/>
              <a:chOff x="2762400" y="-1633185"/>
              <a:chExt cx="206904" cy="209154"/>
            </a:xfrm>
          </p:grpSpPr>
          <p:sp>
            <p:nvSpPr>
              <p:cNvPr id="941" name="Google Shape;941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2" name="Google Shape;952;p9"/>
            <p:cNvGrpSpPr/>
            <p:nvPr/>
          </p:nvGrpSpPr>
          <p:grpSpPr>
            <a:xfrm>
              <a:off x="3605775" y="-1449035"/>
              <a:ext cx="206904" cy="209154"/>
              <a:chOff x="2762400" y="-1633185"/>
              <a:chExt cx="206904" cy="209154"/>
            </a:xfrm>
          </p:grpSpPr>
          <p:sp>
            <p:nvSpPr>
              <p:cNvPr id="953" name="Google Shape;953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9"/>
            <p:cNvGrpSpPr/>
            <p:nvPr/>
          </p:nvGrpSpPr>
          <p:grpSpPr>
            <a:xfrm>
              <a:off x="3337550" y="-1355810"/>
              <a:ext cx="206904" cy="209154"/>
              <a:chOff x="2762400" y="-1633185"/>
              <a:chExt cx="206904" cy="209154"/>
            </a:xfrm>
          </p:grpSpPr>
          <p:sp>
            <p:nvSpPr>
              <p:cNvPr id="965" name="Google Shape;965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9"/>
            <p:cNvGrpSpPr/>
            <p:nvPr/>
          </p:nvGrpSpPr>
          <p:grpSpPr>
            <a:xfrm>
              <a:off x="3944500" y="-1328535"/>
              <a:ext cx="206904" cy="209154"/>
              <a:chOff x="2762400" y="-1633185"/>
              <a:chExt cx="206904" cy="209154"/>
            </a:xfrm>
          </p:grpSpPr>
          <p:sp>
            <p:nvSpPr>
              <p:cNvPr id="977" name="Google Shape;977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9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8" name="Google Shape;988;p9"/>
            <p:cNvGrpSpPr/>
            <p:nvPr/>
          </p:nvGrpSpPr>
          <p:grpSpPr>
            <a:xfrm>
              <a:off x="4253675" y="-1128485"/>
              <a:ext cx="206904" cy="209154"/>
              <a:chOff x="2762400" y="-1633185"/>
              <a:chExt cx="206904" cy="209154"/>
            </a:xfrm>
          </p:grpSpPr>
          <p:sp>
            <p:nvSpPr>
              <p:cNvPr id="989" name="Google Shape;989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9"/>
            <p:cNvGrpSpPr/>
            <p:nvPr/>
          </p:nvGrpSpPr>
          <p:grpSpPr>
            <a:xfrm>
              <a:off x="4424175" y="-905710"/>
              <a:ext cx="206904" cy="209154"/>
              <a:chOff x="2762400" y="-1633185"/>
              <a:chExt cx="206904" cy="209154"/>
            </a:xfrm>
          </p:grpSpPr>
          <p:sp>
            <p:nvSpPr>
              <p:cNvPr id="1001" name="Google Shape;1001;p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4" name="Google Shape;1014;p10"/>
          <p:cNvSpPr txBox="1">
            <a:spLocks noGrp="1"/>
          </p:cNvSpPr>
          <p:nvPr>
            <p:ph type="title"/>
          </p:nvPr>
        </p:nvSpPr>
        <p:spPr>
          <a:xfrm>
            <a:off x="4574050" y="3592925"/>
            <a:ext cx="3856500" cy="1006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2" name="Google Shape;11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13"/>
          <p:cNvSpPr txBox="1">
            <a:spLocks noGrp="1"/>
          </p:cNvSpPr>
          <p:nvPr>
            <p:ph type="title"/>
          </p:nvPr>
        </p:nvSpPr>
        <p:spPr>
          <a:xfrm>
            <a:off x="1559894" y="1630918"/>
            <a:ext cx="2816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4" name="Google Shape;1154;p13"/>
          <p:cNvSpPr txBox="1">
            <a:spLocks noGrp="1"/>
          </p:cNvSpPr>
          <p:nvPr>
            <p:ph type="subTitle" idx="1"/>
          </p:nvPr>
        </p:nvSpPr>
        <p:spPr>
          <a:xfrm>
            <a:off x="1559894" y="1847598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13"/>
          <p:cNvSpPr txBox="1">
            <a:spLocks noGrp="1"/>
          </p:cNvSpPr>
          <p:nvPr>
            <p:ph type="title" idx="2"/>
          </p:nvPr>
        </p:nvSpPr>
        <p:spPr>
          <a:xfrm flipH="1">
            <a:off x="5585446" y="1630913"/>
            <a:ext cx="2817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6" name="Google Shape;1156;p13"/>
          <p:cNvSpPr txBox="1">
            <a:spLocks noGrp="1"/>
          </p:cNvSpPr>
          <p:nvPr>
            <p:ph type="subTitle" idx="3"/>
          </p:nvPr>
        </p:nvSpPr>
        <p:spPr>
          <a:xfrm flipH="1">
            <a:off x="5585685" y="1847588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13"/>
          <p:cNvSpPr txBox="1">
            <a:spLocks noGrp="1"/>
          </p:cNvSpPr>
          <p:nvPr>
            <p:ph type="title" idx="4" hasCustomPrompt="1"/>
          </p:nvPr>
        </p:nvSpPr>
        <p:spPr>
          <a:xfrm>
            <a:off x="749531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8" name="Google Shape;1158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76906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9" name="Google Shape;1159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13"/>
          <p:cNvSpPr txBox="1">
            <a:spLocks noGrp="1"/>
          </p:cNvSpPr>
          <p:nvPr>
            <p:ph type="title" idx="7"/>
          </p:nvPr>
        </p:nvSpPr>
        <p:spPr>
          <a:xfrm>
            <a:off x="1559894" y="3087740"/>
            <a:ext cx="2816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1" name="Google Shape;1161;p13"/>
          <p:cNvSpPr txBox="1">
            <a:spLocks noGrp="1"/>
          </p:cNvSpPr>
          <p:nvPr>
            <p:ph type="subTitle" idx="8"/>
          </p:nvPr>
        </p:nvSpPr>
        <p:spPr>
          <a:xfrm>
            <a:off x="1559894" y="3305650"/>
            <a:ext cx="281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13"/>
          <p:cNvSpPr txBox="1">
            <a:spLocks noGrp="1"/>
          </p:cNvSpPr>
          <p:nvPr>
            <p:ph type="title" idx="9"/>
          </p:nvPr>
        </p:nvSpPr>
        <p:spPr>
          <a:xfrm flipH="1">
            <a:off x="5585446" y="3087740"/>
            <a:ext cx="2817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3" name="Google Shape;1163;p13"/>
          <p:cNvSpPr txBox="1">
            <a:spLocks noGrp="1"/>
          </p:cNvSpPr>
          <p:nvPr>
            <p:ph type="subTitle" idx="13"/>
          </p:nvPr>
        </p:nvSpPr>
        <p:spPr>
          <a:xfrm flipH="1">
            <a:off x="5585685" y="3305652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13"/>
          <p:cNvSpPr txBox="1">
            <a:spLocks noGrp="1"/>
          </p:cNvSpPr>
          <p:nvPr>
            <p:ph type="title" idx="14" hasCustomPrompt="1"/>
          </p:nvPr>
        </p:nvSpPr>
        <p:spPr>
          <a:xfrm>
            <a:off x="749531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5" name="Google Shape;1165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76906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166" name="Google Shape;1166;p13"/>
          <p:cNvGrpSpPr/>
          <p:nvPr/>
        </p:nvGrpSpPr>
        <p:grpSpPr>
          <a:xfrm>
            <a:off x="2218" y="-10"/>
            <a:ext cx="603168" cy="1631028"/>
            <a:chOff x="-2113056" y="-307825"/>
            <a:chExt cx="1538301" cy="4159725"/>
          </a:xfrm>
        </p:grpSpPr>
        <p:sp>
          <p:nvSpPr>
            <p:cNvPr id="1167" name="Google Shape;1167;p13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-1350750" y="-307825"/>
              <a:ext cx="13787" cy="2243496"/>
            </a:xfrm>
            <a:custGeom>
              <a:avLst/>
              <a:gdLst/>
              <a:ahLst/>
              <a:cxnLst/>
              <a:rect l="l" t="t" r="r" b="b"/>
              <a:pathLst>
                <a:path w="126" h="20504" extrusionOk="0">
                  <a:moveTo>
                    <a:pt x="0" y="0"/>
                  </a:moveTo>
                  <a:lnTo>
                    <a:pt x="0" y="20503"/>
                  </a:lnTo>
                  <a:lnTo>
                    <a:pt x="125" y="2050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-151870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-150130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1" y="414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-148511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-1467716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-145031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-143412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-1416728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-139933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-138313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-1365740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-1348343" y="3397927"/>
              <a:ext cx="7659" cy="453973"/>
            </a:xfrm>
            <a:custGeom>
              <a:avLst/>
              <a:gdLst/>
              <a:ahLst/>
              <a:cxnLst/>
              <a:rect l="l" t="t" r="r" b="b"/>
              <a:pathLst>
                <a:path w="70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-133214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-131475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-1297354" y="3397927"/>
              <a:ext cx="7550" cy="453973"/>
            </a:xfrm>
            <a:custGeom>
              <a:avLst/>
              <a:gdLst/>
              <a:ahLst/>
              <a:cxnLst/>
              <a:rect l="l" t="t" r="r" b="b"/>
              <a:pathLst>
                <a:path w="69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-128116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-126376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-1247570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-123017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-121277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-1196582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-117918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-2113056" y="2025065"/>
              <a:ext cx="1538301" cy="1331939"/>
            </a:xfrm>
            <a:custGeom>
              <a:avLst/>
              <a:gdLst/>
              <a:ahLst/>
              <a:cxnLst/>
              <a:rect l="l" t="t" r="r" b="b"/>
              <a:pathLst>
                <a:path w="14059" h="12173" extrusionOk="0">
                  <a:moveTo>
                    <a:pt x="7035" y="0"/>
                  </a:moveTo>
                  <a:lnTo>
                    <a:pt x="6672" y="12"/>
                  </a:lnTo>
                  <a:lnTo>
                    <a:pt x="6308" y="34"/>
                  </a:lnTo>
                  <a:lnTo>
                    <a:pt x="5956" y="80"/>
                  </a:lnTo>
                  <a:lnTo>
                    <a:pt x="5615" y="125"/>
                  </a:lnTo>
                  <a:lnTo>
                    <a:pt x="5274" y="194"/>
                  </a:lnTo>
                  <a:lnTo>
                    <a:pt x="4944" y="284"/>
                  </a:lnTo>
                  <a:lnTo>
                    <a:pt x="4615" y="375"/>
                  </a:lnTo>
                  <a:lnTo>
                    <a:pt x="4296" y="489"/>
                  </a:lnTo>
                  <a:lnTo>
                    <a:pt x="3978" y="603"/>
                  </a:lnTo>
                  <a:lnTo>
                    <a:pt x="3683" y="739"/>
                  </a:lnTo>
                  <a:lnTo>
                    <a:pt x="3387" y="887"/>
                  </a:lnTo>
                  <a:lnTo>
                    <a:pt x="3103" y="1046"/>
                  </a:lnTo>
                  <a:lnTo>
                    <a:pt x="2819" y="1216"/>
                  </a:lnTo>
                  <a:lnTo>
                    <a:pt x="2557" y="1398"/>
                  </a:lnTo>
                  <a:lnTo>
                    <a:pt x="2307" y="1591"/>
                  </a:lnTo>
                  <a:lnTo>
                    <a:pt x="2057" y="1785"/>
                  </a:lnTo>
                  <a:lnTo>
                    <a:pt x="1830" y="2001"/>
                  </a:lnTo>
                  <a:lnTo>
                    <a:pt x="1603" y="2217"/>
                  </a:lnTo>
                  <a:lnTo>
                    <a:pt x="1398" y="2455"/>
                  </a:lnTo>
                  <a:lnTo>
                    <a:pt x="1205" y="2694"/>
                  </a:lnTo>
                  <a:lnTo>
                    <a:pt x="1023" y="2933"/>
                  </a:lnTo>
                  <a:lnTo>
                    <a:pt x="853" y="3194"/>
                  </a:lnTo>
                  <a:lnTo>
                    <a:pt x="694" y="3455"/>
                  </a:lnTo>
                  <a:lnTo>
                    <a:pt x="557" y="3717"/>
                  </a:lnTo>
                  <a:lnTo>
                    <a:pt x="421" y="4001"/>
                  </a:lnTo>
                  <a:lnTo>
                    <a:pt x="319" y="4285"/>
                  </a:lnTo>
                  <a:lnTo>
                    <a:pt x="216" y="4569"/>
                  </a:lnTo>
                  <a:lnTo>
                    <a:pt x="148" y="4865"/>
                  </a:lnTo>
                  <a:lnTo>
                    <a:pt x="80" y="5160"/>
                  </a:lnTo>
                  <a:lnTo>
                    <a:pt x="34" y="5467"/>
                  </a:lnTo>
                  <a:lnTo>
                    <a:pt x="12" y="5774"/>
                  </a:lnTo>
                  <a:lnTo>
                    <a:pt x="0" y="6092"/>
                  </a:lnTo>
                  <a:lnTo>
                    <a:pt x="12" y="6399"/>
                  </a:lnTo>
                  <a:lnTo>
                    <a:pt x="34" y="6717"/>
                  </a:lnTo>
                  <a:lnTo>
                    <a:pt x="80" y="7013"/>
                  </a:lnTo>
                  <a:lnTo>
                    <a:pt x="148" y="7319"/>
                  </a:lnTo>
                  <a:lnTo>
                    <a:pt x="216" y="7615"/>
                  </a:lnTo>
                  <a:lnTo>
                    <a:pt x="319" y="7899"/>
                  </a:lnTo>
                  <a:lnTo>
                    <a:pt x="421" y="8183"/>
                  </a:lnTo>
                  <a:lnTo>
                    <a:pt x="557" y="8456"/>
                  </a:lnTo>
                  <a:lnTo>
                    <a:pt x="694" y="8729"/>
                  </a:lnTo>
                  <a:lnTo>
                    <a:pt x="853" y="8990"/>
                  </a:lnTo>
                  <a:lnTo>
                    <a:pt x="1023" y="9252"/>
                  </a:lnTo>
                  <a:lnTo>
                    <a:pt x="1205" y="9490"/>
                  </a:lnTo>
                  <a:lnTo>
                    <a:pt x="1398" y="9729"/>
                  </a:lnTo>
                  <a:lnTo>
                    <a:pt x="1603" y="9956"/>
                  </a:lnTo>
                  <a:lnTo>
                    <a:pt x="1830" y="10183"/>
                  </a:lnTo>
                  <a:lnTo>
                    <a:pt x="2057" y="10399"/>
                  </a:lnTo>
                  <a:lnTo>
                    <a:pt x="2307" y="10593"/>
                  </a:lnTo>
                  <a:lnTo>
                    <a:pt x="2557" y="10786"/>
                  </a:lnTo>
                  <a:lnTo>
                    <a:pt x="2819" y="10968"/>
                  </a:lnTo>
                  <a:lnTo>
                    <a:pt x="3103" y="11138"/>
                  </a:lnTo>
                  <a:lnTo>
                    <a:pt x="3387" y="11297"/>
                  </a:lnTo>
                  <a:lnTo>
                    <a:pt x="3683" y="11445"/>
                  </a:lnTo>
                  <a:lnTo>
                    <a:pt x="3978" y="11581"/>
                  </a:lnTo>
                  <a:lnTo>
                    <a:pt x="4296" y="11695"/>
                  </a:lnTo>
                  <a:lnTo>
                    <a:pt x="4615" y="11809"/>
                  </a:lnTo>
                  <a:lnTo>
                    <a:pt x="4944" y="11900"/>
                  </a:lnTo>
                  <a:lnTo>
                    <a:pt x="5274" y="11979"/>
                  </a:lnTo>
                  <a:lnTo>
                    <a:pt x="5615" y="12047"/>
                  </a:lnTo>
                  <a:lnTo>
                    <a:pt x="5956" y="12104"/>
                  </a:lnTo>
                  <a:lnTo>
                    <a:pt x="6308" y="12150"/>
                  </a:lnTo>
                  <a:lnTo>
                    <a:pt x="6672" y="12172"/>
                  </a:lnTo>
                  <a:lnTo>
                    <a:pt x="7388" y="12172"/>
                  </a:lnTo>
                  <a:lnTo>
                    <a:pt x="7751" y="12150"/>
                  </a:lnTo>
                  <a:lnTo>
                    <a:pt x="8104" y="12104"/>
                  </a:lnTo>
                  <a:lnTo>
                    <a:pt x="8445" y="12047"/>
                  </a:lnTo>
                  <a:lnTo>
                    <a:pt x="8786" y="11979"/>
                  </a:lnTo>
                  <a:lnTo>
                    <a:pt x="9126" y="11900"/>
                  </a:lnTo>
                  <a:lnTo>
                    <a:pt x="9445" y="11809"/>
                  </a:lnTo>
                  <a:lnTo>
                    <a:pt x="9763" y="11695"/>
                  </a:lnTo>
                  <a:lnTo>
                    <a:pt x="10081" y="11581"/>
                  </a:lnTo>
                  <a:lnTo>
                    <a:pt x="10377" y="11445"/>
                  </a:lnTo>
                  <a:lnTo>
                    <a:pt x="10672" y="11297"/>
                  </a:lnTo>
                  <a:lnTo>
                    <a:pt x="10956" y="11138"/>
                  </a:lnTo>
                  <a:lnTo>
                    <a:pt x="11240" y="10968"/>
                  </a:lnTo>
                  <a:lnTo>
                    <a:pt x="11502" y="10786"/>
                  </a:lnTo>
                  <a:lnTo>
                    <a:pt x="11763" y="10593"/>
                  </a:lnTo>
                  <a:lnTo>
                    <a:pt x="12002" y="10399"/>
                  </a:lnTo>
                  <a:lnTo>
                    <a:pt x="12241" y="10183"/>
                  </a:lnTo>
                  <a:lnTo>
                    <a:pt x="12456" y="9956"/>
                  </a:lnTo>
                  <a:lnTo>
                    <a:pt x="12661" y="9729"/>
                  </a:lnTo>
                  <a:lnTo>
                    <a:pt x="12866" y="9490"/>
                  </a:lnTo>
                  <a:lnTo>
                    <a:pt x="13047" y="9252"/>
                  </a:lnTo>
                  <a:lnTo>
                    <a:pt x="13218" y="8990"/>
                  </a:lnTo>
                  <a:lnTo>
                    <a:pt x="13366" y="8729"/>
                  </a:lnTo>
                  <a:lnTo>
                    <a:pt x="13513" y="8456"/>
                  </a:lnTo>
                  <a:lnTo>
                    <a:pt x="13638" y="8183"/>
                  </a:lnTo>
                  <a:lnTo>
                    <a:pt x="13741" y="7899"/>
                  </a:lnTo>
                  <a:lnTo>
                    <a:pt x="13843" y="7615"/>
                  </a:lnTo>
                  <a:lnTo>
                    <a:pt x="13923" y="7319"/>
                  </a:lnTo>
                  <a:lnTo>
                    <a:pt x="13979" y="7013"/>
                  </a:lnTo>
                  <a:lnTo>
                    <a:pt x="14025" y="6717"/>
                  </a:lnTo>
                  <a:lnTo>
                    <a:pt x="14048" y="6399"/>
                  </a:lnTo>
                  <a:lnTo>
                    <a:pt x="14059" y="6092"/>
                  </a:lnTo>
                  <a:lnTo>
                    <a:pt x="14048" y="5774"/>
                  </a:lnTo>
                  <a:lnTo>
                    <a:pt x="14025" y="5467"/>
                  </a:lnTo>
                  <a:lnTo>
                    <a:pt x="13979" y="5160"/>
                  </a:lnTo>
                  <a:lnTo>
                    <a:pt x="13923" y="4865"/>
                  </a:lnTo>
                  <a:lnTo>
                    <a:pt x="13843" y="4569"/>
                  </a:lnTo>
                  <a:lnTo>
                    <a:pt x="13741" y="4285"/>
                  </a:lnTo>
                  <a:lnTo>
                    <a:pt x="13638" y="4001"/>
                  </a:lnTo>
                  <a:lnTo>
                    <a:pt x="13513" y="3717"/>
                  </a:lnTo>
                  <a:lnTo>
                    <a:pt x="13366" y="3455"/>
                  </a:lnTo>
                  <a:lnTo>
                    <a:pt x="13218" y="3194"/>
                  </a:lnTo>
                  <a:lnTo>
                    <a:pt x="13047" y="2933"/>
                  </a:lnTo>
                  <a:lnTo>
                    <a:pt x="12866" y="2694"/>
                  </a:lnTo>
                  <a:lnTo>
                    <a:pt x="12661" y="2455"/>
                  </a:lnTo>
                  <a:lnTo>
                    <a:pt x="12456" y="2217"/>
                  </a:lnTo>
                  <a:lnTo>
                    <a:pt x="12241" y="2001"/>
                  </a:lnTo>
                  <a:lnTo>
                    <a:pt x="12002" y="1785"/>
                  </a:lnTo>
                  <a:lnTo>
                    <a:pt x="11763" y="1591"/>
                  </a:lnTo>
                  <a:lnTo>
                    <a:pt x="11502" y="1398"/>
                  </a:lnTo>
                  <a:lnTo>
                    <a:pt x="11240" y="1216"/>
                  </a:lnTo>
                  <a:lnTo>
                    <a:pt x="10956" y="1046"/>
                  </a:lnTo>
                  <a:lnTo>
                    <a:pt x="10672" y="887"/>
                  </a:lnTo>
                  <a:lnTo>
                    <a:pt x="10377" y="739"/>
                  </a:lnTo>
                  <a:lnTo>
                    <a:pt x="10081" y="603"/>
                  </a:lnTo>
                  <a:lnTo>
                    <a:pt x="9763" y="489"/>
                  </a:lnTo>
                  <a:lnTo>
                    <a:pt x="9445" y="375"/>
                  </a:lnTo>
                  <a:lnTo>
                    <a:pt x="9126" y="284"/>
                  </a:lnTo>
                  <a:lnTo>
                    <a:pt x="8786" y="194"/>
                  </a:lnTo>
                  <a:lnTo>
                    <a:pt x="8445" y="125"/>
                  </a:lnTo>
                  <a:lnTo>
                    <a:pt x="8104" y="80"/>
                  </a:lnTo>
                  <a:lnTo>
                    <a:pt x="7751" y="34"/>
                  </a:lnTo>
                  <a:lnTo>
                    <a:pt x="7388" y="12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-1747437" y="2031390"/>
              <a:ext cx="810893" cy="1331939"/>
            </a:xfrm>
            <a:custGeom>
              <a:avLst/>
              <a:gdLst/>
              <a:ahLst/>
              <a:cxnLst/>
              <a:rect l="l" t="t" r="r" b="b"/>
              <a:pathLst>
                <a:path w="7411" h="12173" extrusionOk="0">
                  <a:moveTo>
                    <a:pt x="3706" y="0"/>
                  </a:moveTo>
                  <a:lnTo>
                    <a:pt x="3513" y="12"/>
                  </a:lnTo>
                  <a:lnTo>
                    <a:pt x="3331" y="34"/>
                  </a:lnTo>
                  <a:lnTo>
                    <a:pt x="3138" y="80"/>
                  </a:lnTo>
                  <a:lnTo>
                    <a:pt x="2956" y="125"/>
                  </a:lnTo>
                  <a:lnTo>
                    <a:pt x="2785" y="194"/>
                  </a:lnTo>
                  <a:lnTo>
                    <a:pt x="2603" y="284"/>
                  </a:lnTo>
                  <a:lnTo>
                    <a:pt x="2433" y="375"/>
                  </a:lnTo>
                  <a:lnTo>
                    <a:pt x="2262" y="489"/>
                  </a:lnTo>
                  <a:lnTo>
                    <a:pt x="2103" y="603"/>
                  </a:lnTo>
                  <a:lnTo>
                    <a:pt x="1944" y="739"/>
                  </a:lnTo>
                  <a:lnTo>
                    <a:pt x="1785" y="887"/>
                  </a:lnTo>
                  <a:lnTo>
                    <a:pt x="1637" y="1046"/>
                  </a:lnTo>
                  <a:lnTo>
                    <a:pt x="1490" y="1216"/>
                  </a:lnTo>
                  <a:lnTo>
                    <a:pt x="1353" y="1398"/>
                  </a:lnTo>
                  <a:lnTo>
                    <a:pt x="1217" y="1591"/>
                  </a:lnTo>
                  <a:lnTo>
                    <a:pt x="1092" y="1785"/>
                  </a:lnTo>
                  <a:lnTo>
                    <a:pt x="967" y="2001"/>
                  </a:lnTo>
                  <a:lnTo>
                    <a:pt x="853" y="2217"/>
                  </a:lnTo>
                  <a:lnTo>
                    <a:pt x="739" y="2455"/>
                  </a:lnTo>
                  <a:lnTo>
                    <a:pt x="637" y="2694"/>
                  </a:lnTo>
                  <a:lnTo>
                    <a:pt x="535" y="2933"/>
                  </a:lnTo>
                  <a:lnTo>
                    <a:pt x="444" y="3194"/>
                  </a:lnTo>
                  <a:lnTo>
                    <a:pt x="364" y="3455"/>
                  </a:lnTo>
                  <a:lnTo>
                    <a:pt x="296" y="3717"/>
                  </a:lnTo>
                  <a:lnTo>
                    <a:pt x="228" y="4001"/>
                  </a:lnTo>
                  <a:lnTo>
                    <a:pt x="171" y="4285"/>
                  </a:lnTo>
                  <a:lnTo>
                    <a:pt x="114" y="4569"/>
                  </a:lnTo>
                  <a:lnTo>
                    <a:pt x="80" y="4865"/>
                  </a:lnTo>
                  <a:lnTo>
                    <a:pt x="46" y="5160"/>
                  </a:lnTo>
                  <a:lnTo>
                    <a:pt x="23" y="5467"/>
                  </a:lnTo>
                  <a:lnTo>
                    <a:pt x="12" y="5774"/>
                  </a:lnTo>
                  <a:lnTo>
                    <a:pt x="1" y="6092"/>
                  </a:lnTo>
                  <a:lnTo>
                    <a:pt x="12" y="6399"/>
                  </a:lnTo>
                  <a:lnTo>
                    <a:pt x="23" y="6717"/>
                  </a:lnTo>
                  <a:lnTo>
                    <a:pt x="46" y="7013"/>
                  </a:lnTo>
                  <a:lnTo>
                    <a:pt x="80" y="7319"/>
                  </a:lnTo>
                  <a:lnTo>
                    <a:pt x="114" y="7615"/>
                  </a:lnTo>
                  <a:lnTo>
                    <a:pt x="171" y="7899"/>
                  </a:lnTo>
                  <a:lnTo>
                    <a:pt x="228" y="8183"/>
                  </a:lnTo>
                  <a:lnTo>
                    <a:pt x="296" y="8456"/>
                  </a:lnTo>
                  <a:lnTo>
                    <a:pt x="364" y="8729"/>
                  </a:lnTo>
                  <a:lnTo>
                    <a:pt x="444" y="8990"/>
                  </a:lnTo>
                  <a:lnTo>
                    <a:pt x="535" y="9252"/>
                  </a:lnTo>
                  <a:lnTo>
                    <a:pt x="637" y="9490"/>
                  </a:lnTo>
                  <a:lnTo>
                    <a:pt x="739" y="9729"/>
                  </a:lnTo>
                  <a:lnTo>
                    <a:pt x="853" y="9956"/>
                  </a:lnTo>
                  <a:lnTo>
                    <a:pt x="967" y="10183"/>
                  </a:lnTo>
                  <a:lnTo>
                    <a:pt x="1092" y="10399"/>
                  </a:lnTo>
                  <a:lnTo>
                    <a:pt x="1217" y="10593"/>
                  </a:lnTo>
                  <a:lnTo>
                    <a:pt x="1353" y="10786"/>
                  </a:lnTo>
                  <a:lnTo>
                    <a:pt x="1490" y="10968"/>
                  </a:lnTo>
                  <a:lnTo>
                    <a:pt x="1637" y="11138"/>
                  </a:lnTo>
                  <a:lnTo>
                    <a:pt x="1785" y="11297"/>
                  </a:lnTo>
                  <a:lnTo>
                    <a:pt x="1944" y="11445"/>
                  </a:lnTo>
                  <a:lnTo>
                    <a:pt x="2103" y="11581"/>
                  </a:lnTo>
                  <a:lnTo>
                    <a:pt x="2262" y="11695"/>
                  </a:lnTo>
                  <a:lnTo>
                    <a:pt x="2433" y="11809"/>
                  </a:lnTo>
                  <a:lnTo>
                    <a:pt x="2603" y="11900"/>
                  </a:lnTo>
                  <a:lnTo>
                    <a:pt x="2785" y="11979"/>
                  </a:lnTo>
                  <a:lnTo>
                    <a:pt x="2956" y="12047"/>
                  </a:lnTo>
                  <a:lnTo>
                    <a:pt x="3138" y="12104"/>
                  </a:lnTo>
                  <a:lnTo>
                    <a:pt x="3331" y="12150"/>
                  </a:lnTo>
                  <a:lnTo>
                    <a:pt x="3513" y="12172"/>
                  </a:lnTo>
                  <a:lnTo>
                    <a:pt x="3899" y="12172"/>
                  </a:lnTo>
                  <a:lnTo>
                    <a:pt x="4081" y="12150"/>
                  </a:lnTo>
                  <a:lnTo>
                    <a:pt x="4274" y="12104"/>
                  </a:lnTo>
                  <a:lnTo>
                    <a:pt x="4456" y="12047"/>
                  </a:lnTo>
                  <a:lnTo>
                    <a:pt x="4638" y="11979"/>
                  </a:lnTo>
                  <a:lnTo>
                    <a:pt x="4808" y="11900"/>
                  </a:lnTo>
                  <a:lnTo>
                    <a:pt x="4979" y="11809"/>
                  </a:lnTo>
                  <a:lnTo>
                    <a:pt x="5149" y="11695"/>
                  </a:lnTo>
                  <a:lnTo>
                    <a:pt x="5308" y="11581"/>
                  </a:lnTo>
                  <a:lnTo>
                    <a:pt x="5479" y="11445"/>
                  </a:lnTo>
                  <a:lnTo>
                    <a:pt x="5626" y="11297"/>
                  </a:lnTo>
                  <a:lnTo>
                    <a:pt x="5774" y="11138"/>
                  </a:lnTo>
                  <a:lnTo>
                    <a:pt x="5922" y="10968"/>
                  </a:lnTo>
                  <a:lnTo>
                    <a:pt x="6070" y="10786"/>
                  </a:lnTo>
                  <a:lnTo>
                    <a:pt x="6195" y="10593"/>
                  </a:lnTo>
                  <a:lnTo>
                    <a:pt x="6331" y="10399"/>
                  </a:lnTo>
                  <a:lnTo>
                    <a:pt x="6445" y="10183"/>
                  </a:lnTo>
                  <a:lnTo>
                    <a:pt x="6570" y="9956"/>
                  </a:lnTo>
                  <a:lnTo>
                    <a:pt x="6672" y="9729"/>
                  </a:lnTo>
                  <a:lnTo>
                    <a:pt x="6774" y="9490"/>
                  </a:lnTo>
                  <a:lnTo>
                    <a:pt x="6877" y="9252"/>
                  </a:lnTo>
                  <a:lnTo>
                    <a:pt x="6968" y="8990"/>
                  </a:lnTo>
                  <a:lnTo>
                    <a:pt x="7047" y="8729"/>
                  </a:lnTo>
                  <a:lnTo>
                    <a:pt x="7127" y="8456"/>
                  </a:lnTo>
                  <a:lnTo>
                    <a:pt x="7183" y="8183"/>
                  </a:lnTo>
                  <a:lnTo>
                    <a:pt x="7240" y="7899"/>
                  </a:lnTo>
                  <a:lnTo>
                    <a:pt x="7297" y="7615"/>
                  </a:lnTo>
                  <a:lnTo>
                    <a:pt x="7343" y="7319"/>
                  </a:lnTo>
                  <a:lnTo>
                    <a:pt x="7365" y="7013"/>
                  </a:lnTo>
                  <a:lnTo>
                    <a:pt x="7388" y="6717"/>
                  </a:lnTo>
                  <a:lnTo>
                    <a:pt x="7411" y="6399"/>
                  </a:lnTo>
                  <a:lnTo>
                    <a:pt x="7411" y="6092"/>
                  </a:lnTo>
                  <a:lnTo>
                    <a:pt x="7411" y="5774"/>
                  </a:lnTo>
                  <a:lnTo>
                    <a:pt x="7388" y="5467"/>
                  </a:lnTo>
                  <a:lnTo>
                    <a:pt x="7365" y="5160"/>
                  </a:lnTo>
                  <a:lnTo>
                    <a:pt x="7343" y="4865"/>
                  </a:lnTo>
                  <a:lnTo>
                    <a:pt x="7297" y="4569"/>
                  </a:lnTo>
                  <a:lnTo>
                    <a:pt x="7240" y="4285"/>
                  </a:lnTo>
                  <a:lnTo>
                    <a:pt x="7183" y="4001"/>
                  </a:lnTo>
                  <a:lnTo>
                    <a:pt x="7127" y="3717"/>
                  </a:lnTo>
                  <a:lnTo>
                    <a:pt x="7047" y="3455"/>
                  </a:lnTo>
                  <a:lnTo>
                    <a:pt x="6968" y="3194"/>
                  </a:lnTo>
                  <a:lnTo>
                    <a:pt x="6877" y="2933"/>
                  </a:lnTo>
                  <a:lnTo>
                    <a:pt x="6774" y="2694"/>
                  </a:lnTo>
                  <a:lnTo>
                    <a:pt x="6672" y="2455"/>
                  </a:lnTo>
                  <a:lnTo>
                    <a:pt x="6570" y="2217"/>
                  </a:lnTo>
                  <a:lnTo>
                    <a:pt x="6445" y="2001"/>
                  </a:lnTo>
                  <a:lnTo>
                    <a:pt x="6331" y="1785"/>
                  </a:lnTo>
                  <a:lnTo>
                    <a:pt x="6195" y="1591"/>
                  </a:lnTo>
                  <a:lnTo>
                    <a:pt x="6070" y="1398"/>
                  </a:lnTo>
                  <a:lnTo>
                    <a:pt x="5922" y="1216"/>
                  </a:lnTo>
                  <a:lnTo>
                    <a:pt x="5774" y="1046"/>
                  </a:lnTo>
                  <a:lnTo>
                    <a:pt x="5626" y="887"/>
                  </a:lnTo>
                  <a:lnTo>
                    <a:pt x="5479" y="739"/>
                  </a:lnTo>
                  <a:lnTo>
                    <a:pt x="5308" y="603"/>
                  </a:lnTo>
                  <a:lnTo>
                    <a:pt x="5149" y="489"/>
                  </a:lnTo>
                  <a:lnTo>
                    <a:pt x="4979" y="375"/>
                  </a:lnTo>
                  <a:lnTo>
                    <a:pt x="4808" y="284"/>
                  </a:lnTo>
                  <a:lnTo>
                    <a:pt x="4638" y="194"/>
                  </a:lnTo>
                  <a:lnTo>
                    <a:pt x="4456" y="125"/>
                  </a:lnTo>
                  <a:lnTo>
                    <a:pt x="4274" y="80"/>
                  </a:lnTo>
                  <a:lnTo>
                    <a:pt x="4081" y="34"/>
                  </a:lnTo>
                  <a:lnTo>
                    <a:pt x="3899" y="1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-1825837" y="2160634"/>
              <a:ext cx="961342" cy="94537"/>
            </a:xfrm>
            <a:custGeom>
              <a:avLst/>
              <a:gdLst/>
              <a:ahLst/>
              <a:cxnLst/>
              <a:rect l="l" t="t" r="r" b="b"/>
              <a:pathLst>
                <a:path w="8786" h="864" extrusionOk="0">
                  <a:moveTo>
                    <a:pt x="8649" y="0"/>
                  </a:moveTo>
                  <a:lnTo>
                    <a:pt x="7195" y="716"/>
                  </a:lnTo>
                  <a:lnTo>
                    <a:pt x="1717" y="716"/>
                  </a:lnTo>
                  <a:lnTo>
                    <a:pt x="137" y="23"/>
                  </a:lnTo>
                  <a:lnTo>
                    <a:pt x="1" y="114"/>
                  </a:lnTo>
                  <a:lnTo>
                    <a:pt x="1671" y="853"/>
                  </a:lnTo>
                  <a:lnTo>
                    <a:pt x="7229" y="864"/>
                  </a:lnTo>
                  <a:lnTo>
                    <a:pt x="8786" y="9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-2011080" y="2348394"/>
              <a:ext cx="1338176" cy="156795"/>
            </a:xfrm>
            <a:custGeom>
              <a:avLst/>
              <a:gdLst/>
              <a:ahLst/>
              <a:cxnLst/>
              <a:rect l="l" t="t" r="r" b="b"/>
              <a:pathLst>
                <a:path w="12230" h="1433" extrusionOk="0">
                  <a:moveTo>
                    <a:pt x="80" y="0"/>
                  </a:moveTo>
                  <a:lnTo>
                    <a:pt x="0" y="114"/>
                  </a:lnTo>
                  <a:lnTo>
                    <a:pt x="2591" y="1432"/>
                  </a:lnTo>
                  <a:lnTo>
                    <a:pt x="9706" y="1432"/>
                  </a:lnTo>
                  <a:lnTo>
                    <a:pt x="12229" y="159"/>
                  </a:lnTo>
                  <a:lnTo>
                    <a:pt x="12150" y="46"/>
                  </a:lnTo>
                  <a:lnTo>
                    <a:pt x="9683" y="1285"/>
                  </a:lnTo>
                  <a:lnTo>
                    <a:pt x="2626" y="12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-2111852" y="2718991"/>
              <a:ext cx="1537097" cy="123204"/>
            </a:xfrm>
            <a:custGeom>
              <a:avLst/>
              <a:gdLst/>
              <a:ahLst/>
              <a:cxnLst/>
              <a:rect l="l" t="t" r="r" b="b"/>
              <a:pathLst>
                <a:path w="14048" h="1126" extrusionOk="0">
                  <a:moveTo>
                    <a:pt x="1" y="0"/>
                  </a:moveTo>
                  <a:lnTo>
                    <a:pt x="1" y="148"/>
                  </a:lnTo>
                  <a:lnTo>
                    <a:pt x="3433" y="1125"/>
                  </a:lnTo>
                  <a:lnTo>
                    <a:pt x="10695" y="1125"/>
                  </a:lnTo>
                  <a:lnTo>
                    <a:pt x="14037" y="159"/>
                  </a:lnTo>
                  <a:lnTo>
                    <a:pt x="14048" y="11"/>
                  </a:lnTo>
                  <a:lnTo>
                    <a:pt x="14048" y="11"/>
                  </a:lnTo>
                  <a:lnTo>
                    <a:pt x="10684" y="989"/>
                  </a:lnTo>
                  <a:lnTo>
                    <a:pt x="3467" y="9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-2008673" y="3027330"/>
              <a:ext cx="1328219" cy="99570"/>
            </a:xfrm>
            <a:custGeom>
              <a:avLst/>
              <a:gdLst/>
              <a:ahLst/>
              <a:cxnLst/>
              <a:rect l="l" t="t" r="r" b="b"/>
              <a:pathLst>
                <a:path w="12139" h="910" extrusionOk="0">
                  <a:moveTo>
                    <a:pt x="1" y="1"/>
                  </a:moveTo>
                  <a:lnTo>
                    <a:pt x="126" y="171"/>
                  </a:lnTo>
                  <a:lnTo>
                    <a:pt x="3274" y="910"/>
                  </a:lnTo>
                  <a:lnTo>
                    <a:pt x="8979" y="910"/>
                  </a:lnTo>
                  <a:lnTo>
                    <a:pt x="12025" y="182"/>
                  </a:lnTo>
                  <a:lnTo>
                    <a:pt x="12139" y="12"/>
                  </a:lnTo>
                  <a:lnTo>
                    <a:pt x="12139" y="12"/>
                  </a:lnTo>
                  <a:lnTo>
                    <a:pt x="8957" y="773"/>
                  </a:lnTo>
                  <a:lnTo>
                    <a:pt x="3297" y="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-1522425" y="1974077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-1522425" y="3339498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-1461479" y="1383332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1"/>
                  </a:moveTo>
                  <a:lnTo>
                    <a:pt x="967" y="12"/>
                  </a:lnTo>
                  <a:lnTo>
                    <a:pt x="864" y="24"/>
                  </a:lnTo>
                  <a:lnTo>
                    <a:pt x="762" y="58"/>
                  </a:lnTo>
                  <a:lnTo>
                    <a:pt x="660" y="92"/>
                  </a:lnTo>
                  <a:lnTo>
                    <a:pt x="569" y="137"/>
                  </a:lnTo>
                  <a:lnTo>
                    <a:pt x="478" y="183"/>
                  </a:lnTo>
                  <a:lnTo>
                    <a:pt x="398" y="251"/>
                  </a:lnTo>
                  <a:lnTo>
                    <a:pt x="319" y="319"/>
                  </a:lnTo>
                  <a:lnTo>
                    <a:pt x="251" y="399"/>
                  </a:lnTo>
                  <a:lnTo>
                    <a:pt x="182" y="478"/>
                  </a:lnTo>
                  <a:lnTo>
                    <a:pt x="137" y="569"/>
                  </a:lnTo>
                  <a:lnTo>
                    <a:pt x="92" y="660"/>
                  </a:lnTo>
                  <a:lnTo>
                    <a:pt x="46" y="762"/>
                  </a:lnTo>
                  <a:lnTo>
                    <a:pt x="23" y="865"/>
                  </a:lnTo>
                  <a:lnTo>
                    <a:pt x="12" y="967"/>
                  </a:lnTo>
                  <a:lnTo>
                    <a:pt x="1" y="1081"/>
                  </a:lnTo>
                  <a:lnTo>
                    <a:pt x="12" y="1183"/>
                  </a:lnTo>
                  <a:lnTo>
                    <a:pt x="23" y="1297"/>
                  </a:lnTo>
                  <a:lnTo>
                    <a:pt x="46" y="1399"/>
                  </a:lnTo>
                  <a:lnTo>
                    <a:pt x="92" y="1490"/>
                  </a:lnTo>
                  <a:lnTo>
                    <a:pt x="137" y="1592"/>
                  </a:lnTo>
                  <a:lnTo>
                    <a:pt x="182" y="1672"/>
                  </a:lnTo>
                  <a:lnTo>
                    <a:pt x="251" y="1763"/>
                  </a:lnTo>
                  <a:lnTo>
                    <a:pt x="319" y="1831"/>
                  </a:lnTo>
                  <a:lnTo>
                    <a:pt x="398" y="1910"/>
                  </a:lnTo>
                  <a:lnTo>
                    <a:pt x="478" y="1967"/>
                  </a:lnTo>
                  <a:lnTo>
                    <a:pt x="569" y="2024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6"/>
                  </a:lnTo>
                  <a:lnTo>
                    <a:pt x="967" y="2149"/>
                  </a:lnTo>
                  <a:lnTo>
                    <a:pt x="1183" y="2149"/>
                  </a:lnTo>
                  <a:lnTo>
                    <a:pt x="1296" y="2126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4"/>
                  </a:lnTo>
                  <a:lnTo>
                    <a:pt x="1671" y="1967"/>
                  </a:lnTo>
                  <a:lnTo>
                    <a:pt x="1762" y="1910"/>
                  </a:lnTo>
                  <a:lnTo>
                    <a:pt x="1830" y="1831"/>
                  </a:lnTo>
                  <a:lnTo>
                    <a:pt x="1899" y="1763"/>
                  </a:lnTo>
                  <a:lnTo>
                    <a:pt x="1967" y="1672"/>
                  </a:lnTo>
                  <a:lnTo>
                    <a:pt x="2024" y="1592"/>
                  </a:lnTo>
                  <a:lnTo>
                    <a:pt x="2069" y="1490"/>
                  </a:lnTo>
                  <a:lnTo>
                    <a:pt x="2103" y="1399"/>
                  </a:lnTo>
                  <a:lnTo>
                    <a:pt x="2126" y="1297"/>
                  </a:lnTo>
                  <a:lnTo>
                    <a:pt x="2137" y="1183"/>
                  </a:lnTo>
                  <a:lnTo>
                    <a:pt x="2149" y="1081"/>
                  </a:lnTo>
                  <a:lnTo>
                    <a:pt x="2137" y="967"/>
                  </a:lnTo>
                  <a:lnTo>
                    <a:pt x="2126" y="865"/>
                  </a:lnTo>
                  <a:lnTo>
                    <a:pt x="2103" y="762"/>
                  </a:lnTo>
                  <a:lnTo>
                    <a:pt x="2069" y="660"/>
                  </a:lnTo>
                  <a:lnTo>
                    <a:pt x="2024" y="569"/>
                  </a:lnTo>
                  <a:lnTo>
                    <a:pt x="1967" y="478"/>
                  </a:lnTo>
                  <a:lnTo>
                    <a:pt x="1899" y="399"/>
                  </a:lnTo>
                  <a:lnTo>
                    <a:pt x="1830" y="319"/>
                  </a:lnTo>
                  <a:lnTo>
                    <a:pt x="1762" y="251"/>
                  </a:lnTo>
                  <a:lnTo>
                    <a:pt x="1671" y="183"/>
                  </a:lnTo>
                  <a:lnTo>
                    <a:pt x="1592" y="137"/>
                  </a:lnTo>
                  <a:lnTo>
                    <a:pt x="1489" y="92"/>
                  </a:lnTo>
                  <a:lnTo>
                    <a:pt x="1399" y="58"/>
                  </a:lnTo>
                  <a:lnTo>
                    <a:pt x="1296" y="24"/>
                  </a:lnTo>
                  <a:lnTo>
                    <a:pt x="1183" y="1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-1405458" y="1410686"/>
              <a:ext cx="123204" cy="90926"/>
            </a:xfrm>
            <a:custGeom>
              <a:avLst/>
              <a:gdLst/>
              <a:ahLst/>
              <a:cxnLst/>
              <a:rect l="l" t="t" r="r" b="b"/>
              <a:pathLst>
                <a:path w="1126" h="831" extrusionOk="0">
                  <a:moveTo>
                    <a:pt x="568" y="1"/>
                  </a:moveTo>
                  <a:lnTo>
                    <a:pt x="455" y="12"/>
                  </a:lnTo>
                  <a:lnTo>
                    <a:pt x="341" y="35"/>
                  </a:lnTo>
                  <a:lnTo>
                    <a:pt x="250" y="69"/>
                  </a:lnTo>
                  <a:lnTo>
                    <a:pt x="171" y="126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501"/>
                  </a:lnTo>
                  <a:lnTo>
                    <a:pt x="46" y="581"/>
                  </a:lnTo>
                  <a:lnTo>
                    <a:pt x="102" y="649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97"/>
                  </a:lnTo>
                  <a:lnTo>
                    <a:pt x="455" y="819"/>
                  </a:lnTo>
                  <a:lnTo>
                    <a:pt x="568" y="831"/>
                  </a:lnTo>
                  <a:lnTo>
                    <a:pt x="682" y="819"/>
                  </a:lnTo>
                  <a:lnTo>
                    <a:pt x="784" y="797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49"/>
                  </a:lnTo>
                  <a:lnTo>
                    <a:pt x="1080" y="581"/>
                  </a:lnTo>
                  <a:lnTo>
                    <a:pt x="1114" y="501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26"/>
                  </a:lnTo>
                  <a:lnTo>
                    <a:pt x="875" y="69"/>
                  </a:lnTo>
                  <a:lnTo>
                    <a:pt x="784" y="35"/>
                  </a:lnTo>
                  <a:lnTo>
                    <a:pt x="682" y="1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-1461479" y="1047639"/>
              <a:ext cx="235138" cy="233825"/>
            </a:xfrm>
            <a:custGeom>
              <a:avLst/>
              <a:gdLst/>
              <a:ahLst/>
              <a:cxnLst/>
              <a:rect l="l" t="t" r="r" b="b"/>
              <a:pathLst>
                <a:path w="2149" h="2137" extrusionOk="0">
                  <a:moveTo>
                    <a:pt x="967" y="0"/>
                  </a:moveTo>
                  <a:lnTo>
                    <a:pt x="864" y="12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5"/>
                  </a:lnTo>
                  <a:lnTo>
                    <a:pt x="478" y="182"/>
                  </a:lnTo>
                  <a:lnTo>
                    <a:pt x="398" y="239"/>
                  </a:lnTo>
                  <a:lnTo>
                    <a:pt x="319" y="307"/>
                  </a:lnTo>
                  <a:lnTo>
                    <a:pt x="251" y="387"/>
                  </a:lnTo>
                  <a:lnTo>
                    <a:pt x="182" y="466"/>
                  </a:lnTo>
                  <a:lnTo>
                    <a:pt x="137" y="557"/>
                  </a:lnTo>
                  <a:lnTo>
                    <a:pt x="92" y="648"/>
                  </a:lnTo>
                  <a:lnTo>
                    <a:pt x="46" y="750"/>
                  </a:lnTo>
                  <a:lnTo>
                    <a:pt x="23" y="853"/>
                  </a:lnTo>
                  <a:lnTo>
                    <a:pt x="12" y="955"/>
                  </a:lnTo>
                  <a:lnTo>
                    <a:pt x="1" y="1069"/>
                  </a:lnTo>
                  <a:lnTo>
                    <a:pt x="12" y="1182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89"/>
                  </a:lnTo>
                  <a:lnTo>
                    <a:pt x="137" y="1580"/>
                  </a:lnTo>
                  <a:lnTo>
                    <a:pt x="182" y="1671"/>
                  </a:lnTo>
                  <a:lnTo>
                    <a:pt x="251" y="1751"/>
                  </a:lnTo>
                  <a:lnTo>
                    <a:pt x="319" y="1830"/>
                  </a:lnTo>
                  <a:lnTo>
                    <a:pt x="398" y="1898"/>
                  </a:lnTo>
                  <a:lnTo>
                    <a:pt x="478" y="1955"/>
                  </a:lnTo>
                  <a:lnTo>
                    <a:pt x="569" y="2012"/>
                  </a:lnTo>
                  <a:lnTo>
                    <a:pt x="660" y="2057"/>
                  </a:lnTo>
                  <a:lnTo>
                    <a:pt x="762" y="2092"/>
                  </a:lnTo>
                  <a:lnTo>
                    <a:pt x="864" y="2114"/>
                  </a:lnTo>
                  <a:lnTo>
                    <a:pt x="967" y="2137"/>
                  </a:lnTo>
                  <a:lnTo>
                    <a:pt x="1183" y="2137"/>
                  </a:lnTo>
                  <a:lnTo>
                    <a:pt x="1296" y="2114"/>
                  </a:lnTo>
                  <a:lnTo>
                    <a:pt x="1399" y="2092"/>
                  </a:lnTo>
                  <a:lnTo>
                    <a:pt x="1489" y="2057"/>
                  </a:lnTo>
                  <a:lnTo>
                    <a:pt x="1592" y="2012"/>
                  </a:lnTo>
                  <a:lnTo>
                    <a:pt x="1671" y="1955"/>
                  </a:lnTo>
                  <a:lnTo>
                    <a:pt x="1762" y="1898"/>
                  </a:lnTo>
                  <a:lnTo>
                    <a:pt x="1830" y="1830"/>
                  </a:lnTo>
                  <a:lnTo>
                    <a:pt x="1899" y="1751"/>
                  </a:lnTo>
                  <a:lnTo>
                    <a:pt x="1967" y="1671"/>
                  </a:lnTo>
                  <a:lnTo>
                    <a:pt x="2024" y="1580"/>
                  </a:lnTo>
                  <a:lnTo>
                    <a:pt x="2069" y="1489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2"/>
                  </a:lnTo>
                  <a:lnTo>
                    <a:pt x="2149" y="1069"/>
                  </a:lnTo>
                  <a:lnTo>
                    <a:pt x="2137" y="955"/>
                  </a:lnTo>
                  <a:lnTo>
                    <a:pt x="2126" y="853"/>
                  </a:lnTo>
                  <a:lnTo>
                    <a:pt x="2103" y="750"/>
                  </a:lnTo>
                  <a:lnTo>
                    <a:pt x="2069" y="648"/>
                  </a:lnTo>
                  <a:lnTo>
                    <a:pt x="2024" y="557"/>
                  </a:lnTo>
                  <a:lnTo>
                    <a:pt x="1967" y="466"/>
                  </a:lnTo>
                  <a:lnTo>
                    <a:pt x="1899" y="387"/>
                  </a:lnTo>
                  <a:lnTo>
                    <a:pt x="1830" y="307"/>
                  </a:lnTo>
                  <a:lnTo>
                    <a:pt x="1762" y="239"/>
                  </a:lnTo>
                  <a:lnTo>
                    <a:pt x="1671" y="182"/>
                  </a:lnTo>
                  <a:lnTo>
                    <a:pt x="1592" y="125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12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-1405458" y="1073790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1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1"/>
                  </a:lnTo>
                  <a:lnTo>
                    <a:pt x="341" y="796"/>
                  </a:lnTo>
                  <a:lnTo>
                    <a:pt x="455" y="818"/>
                  </a:lnTo>
                  <a:lnTo>
                    <a:pt x="568" y="830"/>
                  </a:lnTo>
                  <a:lnTo>
                    <a:pt x="682" y="818"/>
                  </a:lnTo>
                  <a:lnTo>
                    <a:pt x="784" y="796"/>
                  </a:lnTo>
                  <a:lnTo>
                    <a:pt x="875" y="761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-1461479" y="313885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967" y="1"/>
                  </a:moveTo>
                  <a:lnTo>
                    <a:pt x="864" y="24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6"/>
                  </a:lnTo>
                  <a:lnTo>
                    <a:pt x="478" y="183"/>
                  </a:lnTo>
                  <a:lnTo>
                    <a:pt x="398" y="240"/>
                  </a:lnTo>
                  <a:lnTo>
                    <a:pt x="319" y="308"/>
                  </a:lnTo>
                  <a:lnTo>
                    <a:pt x="251" y="387"/>
                  </a:lnTo>
                  <a:lnTo>
                    <a:pt x="182" y="467"/>
                  </a:lnTo>
                  <a:lnTo>
                    <a:pt x="137" y="558"/>
                  </a:lnTo>
                  <a:lnTo>
                    <a:pt x="92" y="649"/>
                  </a:lnTo>
                  <a:lnTo>
                    <a:pt x="46" y="751"/>
                  </a:lnTo>
                  <a:lnTo>
                    <a:pt x="23" y="853"/>
                  </a:lnTo>
                  <a:lnTo>
                    <a:pt x="12" y="967"/>
                  </a:lnTo>
                  <a:lnTo>
                    <a:pt x="1" y="1069"/>
                  </a:lnTo>
                  <a:lnTo>
                    <a:pt x="12" y="1183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90"/>
                  </a:lnTo>
                  <a:lnTo>
                    <a:pt x="137" y="1581"/>
                  </a:lnTo>
                  <a:lnTo>
                    <a:pt x="182" y="1672"/>
                  </a:lnTo>
                  <a:lnTo>
                    <a:pt x="251" y="1751"/>
                  </a:lnTo>
                  <a:lnTo>
                    <a:pt x="319" y="1831"/>
                  </a:lnTo>
                  <a:lnTo>
                    <a:pt x="398" y="1899"/>
                  </a:lnTo>
                  <a:lnTo>
                    <a:pt x="478" y="1956"/>
                  </a:lnTo>
                  <a:lnTo>
                    <a:pt x="569" y="2013"/>
                  </a:lnTo>
                  <a:lnTo>
                    <a:pt x="660" y="2058"/>
                  </a:lnTo>
                  <a:lnTo>
                    <a:pt x="762" y="2092"/>
                  </a:lnTo>
                  <a:lnTo>
                    <a:pt x="864" y="2126"/>
                  </a:lnTo>
                  <a:lnTo>
                    <a:pt x="967" y="2138"/>
                  </a:lnTo>
                  <a:lnTo>
                    <a:pt x="1080" y="2149"/>
                  </a:lnTo>
                  <a:lnTo>
                    <a:pt x="1183" y="2138"/>
                  </a:lnTo>
                  <a:lnTo>
                    <a:pt x="1296" y="2126"/>
                  </a:lnTo>
                  <a:lnTo>
                    <a:pt x="1399" y="2092"/>
                  </a:lnTo>
                  <a:lnTo>
                    <a:pt x="1489" y="2058"/>
                  </a:lnTo>
                  <a:lnTo>
                    <a:pt x="1592" y="2013"/>
                  </a:lnTo>
                  <a:lnTo>
                    <a:pt x="1671" y="1956"/>
                  </a:lnTo>
                  <a:lnTo>
                    <a:pt x="1762" y="1899"/>
                  </a:lnTo>
                  <a:lnTo>
                    <a:pt x="1830" y="1831"/>
                  </a:lnTo>
                  <a:lnTo>
                    <a:pt x="1899" y="1751"/>
                  </a:lnTo>
                  <a:lnTo>
                    <a:pt x="1967" y="1672"/>
                  </a:lnTo>
                  <a:lnTo>
                    <a:pt x="2024" y="1581"/>
                  </a:lnTo>
                  <a:lnTo>
                    <a:pt x="2069" y="1490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3"/>
                  </a:lnTo>
                  <a:lnTo>
                    <a:pt x="2149" y="1069"/>
                  </a:lnTo>
                  <a:lnTo>
                    <a:pt x="2137" y="967"/>
                  </a:lnTo>
                  <a:lnTo>
                    <a:pt x="2126" y="853"/>
                  </a:lnTo>
                  <a:lnTo>
                    <a:pt x="2103" y="751"/>
                  </a:lnTo>
                  <a:lnTo>
                    <a:pt x="2069" y="649"/>
                  </a:lnTo>
                  <a:lnTo>
                    <a:pt x="2024" y="558"/>
                  </a:lnTo>
                  <a:lnTo>
                    <a:pt x="1967" y="467"/>
                  </a:lnTo>
                  <a:lnTo>
                    <a:pt x="1899" y="387"/>
                  </a:lnTo>
                  <a:lnTo>
                    <a:pt x="1830" y="308"/>
                  </a:lnTo>
                  <a:lnTo>
                    <a:pt x="1762" y="240"/>
                  </a:lnTo>
                  <a:lnTo>
                    <a:pt x="1671" y="183"/>
                  </a:lnTo>
                  <a:lnTo>
                    <a:pt x="1592" y="126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2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-1405458" y="341240"/>
              <a:ext cx="123204" cy="89722"/>
            </a:xfrm>
            <a:custGeom>
              <a:avLst/>
              <a:gdLst/>
              <a:ahLst/>
              <a:cxnLst/>
              <a:rect l="l" t="t" r="r" b="b"/>
              <a:pathLst>
                <a:path w="1126" h="820" extrusionOk="0">
                  <a:moveTo>
                    <a:pt x="455" y="1"/>
                  </a:moveTo>
                  <a:lnTo>
                    <a:pt x="341" y="24"/>
                  </a:lnTo>
                  <a:lnTo>
                    <a:pt x="250" y="69"/>
                  </a:lnTo>
                  <a:lnTo>
                    <a:pt x="171" y="115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490"/>
                  </a:lnTo>
                  <a:lnTo>
                    <a:pt x="46" y="569"/>
                  </a:lnTo>
                  <a:lnTo>
                    <a:pt x="102" y="637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85"/>
                  </a:lnTo>
                  <a:lnTo>
                    <a:pt x="455" y="808"/>
                  </a:lnTo>
                  <a:lnTo>
                    <a:pt x="568" y="819"/>
                  </a:lnTo>
                  <a:lnTo>
                    <a:pt x="682" y="808"/>
                  </a:lnTo>
                  <a:lnTo>
                    <a:pt x="784" y="785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37"/>
                  </a:lnTo>
                  <a:lnTo>
                    <a:pt x="1080" y="569"/>
                  </a:lnTo>
                  <a:lnTo>
                    <a:pt x="1114" y="490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15"/>
                  </a:lnTo>
                  <a:lnTo>
                    <a:pt x="875" y="69"/>
                  </a:lnTo>
                  <a:lnTo>
                    <a:pt x="784" y="2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-1461479" y="-15571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0"/>
                  </a:moveTo>
                  <a:lnTo>
                    <a:pt x="967" y="12"/>
                  </a:lnTo>
                  <a:lnTo>
                    <a:pt x="864" y="23"/>
                  </a:lnTo>
                  <a:lnTo>
                    <a:pt x="762" y="57"/>
                  </a:lnTo>
                  <a:lnTo>
                    <a:pt x="660" y="91"/>
                  </a:lnTo>
                  <a:lnTo>
                    <a:pt x="569" y="137"/>
                  </a:lnTo>
                  <a:lnTo>
                    <a:pt x="478" y="193"/>
                  </a:lnTo>
                  <a:lnTo>
                    <a:pt x="398" y="250"/>
                  </a:lnTo>
                  <a:lnTo>
                    <a:pt x="319" y="318"/>
                  </a:lnTo>
                  <a:lnTo>
                    <a:pt x="251" y="398"/>
                  </a:lnTo>
                  <a:lnTo>
                    <a:pt x="182" y="478"/>
                  </a:lnTo>
                  <a:lnTo>
                    <a:pt x="137" y="568"/>
                  </a:lnTo>
                  <a:lnTo>
                    <a:pt x="92" y="659"/>
                  </a:lnTo>
                  <a:lnTo>
                    <a:pt x="46" y="762"/>
                  </a:lnTo>
                  <a:lnTo>
                    <a:pt x="23" y="864"/>
                  </a:lnTo>
                  <a:lnTo>
                    <a:pt x="12" y="966"/>
                  </a:lnTo>
                  <a:lnTo>
                    <a:pt x="1" y="1080"/>
                  </a:lnTo>
                  <a:lnTo>
                    <a:pt x="12" y="1194"/>
                  </a:lnTo>
                  <a:lnTo>
                    <a:pt x="23" y="1296"/>
                  </a:lnTo>
                  <a:lnTo>
                    <a:pt x="46" y="1398"/>
                  </a:lnTo>
                  <a:lnTo>
                    <a:pt x="92" y="1500"/>
                  </a:lnTo>
                  <a:lnTo>
                    <a:pt x="137" y="1591"/>
                  </a:lnTo>
                  <a:lnTo>
                    <a:pt x="182" y="1682"/>
                  </a:lnTo>
                  <a:lnTo>
                    <a:pt x="251" y="1762"/>
                  </a:lnTo>
                  <a:lnTo>
                    <a:pt x="319" y="1841"/>
                  </a:lnTo>
                  <a:lnTo>
                    <a:pt x="398" y="1910"/>
                  </a:lnTo>
                  <a:lnTo>
                    <a:pt x="478" y="1966"/>
                  </a:lnTo>
                  <a:lnTo>
                    <a:pt x="569" y="2023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5"/>
                  </a:lnTo>
                  <a:lnTo>
                    <a:pt x="967" y="2148"/>
                  </a:lnTo>
                  <a:lnTo>
                    <a:pt x="1183" y="2148"/>
                  </a:lnTo>
                  <a:lnTo>
                    <a:pt x="1296" y="2125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3"/>
                  </a:lnTo>
                  <a:lnTo>
                    <a:pt x="1671" y="1966"/>
                  </a:lnTo>
                  <a:lnTo>
                    <a:pt x="1762" y="1910"/>
                  </a:lnTo>
                  <a:lnTo>
                    <a:pt x="1830" y="1841"/>
                  </a:lnTo>
                  <a:lnTo>
                    <a:pt x="1899" y="1762"/>
                  </a:lnTo>
                  <a:lnTo>
                    <a:pt x="1967" y="1682"/>
                  </a:lnTo>
                  <a:lnTo>
                    <a:pt x="2024" y="1591"/>
                  </a:lnTo>
                  <a:lnTo>
                    <a:pt x="2069" y="1500"/>
                  </a:lnTo>
                  <a:lnTo>
                    <a:pt x="2103" y="1398"/>
                  </a:lnTo>
                  <a:lnTo>
                    <a:pt x="2126" y="1296"/>
                  </a:lnTo>
                  <a:lnTo>
                    <a:pt x="2137" y="1194"/>
                  </a:lnTo>
                  <a:lnTo>
                    <a:pt x="2149" y="1080"/>
                  </a:lnTo>
                  <a:lnTo>
                    <a:pt x="2137" y="966"/>
                  </a:lnTo>
                  <a:lnTo>
                    <a:pt x="2126" y="864"/>
                  </a:lnTo>
                  <a:lnTo>
                    <a:pt x="2103" y="762"/>
                  </a:lnTo>
                  <a:lnTo>
                    <a:pt x="2069" y="659"/>
                  </a:lnTo>
                  <a:lnTo>
                    <a:pt x="2024" y="568"/>
                  </a:lnTo>
                  <a:lnTo>
                    <a:pt x="1967" y="478"/>
                  </a:lnTo>
                  <a:lnTo>
                    <a:pt x="1899" y="398"/>
                  </a:lnTo>
                  <a:lnTo>
                    <a:pt x="1830" y="318"/>
                  </a:lnTo>
                  <a:lnTo>
                    <a:pt x="1762" y="250"/>
                  </a:lnTo>
                  <a:lnTo>
                    <a:pt x="1671" y="193"/>
                  </a:lnTo>
                  <a:lnTo>
                    <a:pt x="1592" y="137"/>
                  </a:lnTo>
                  <a:lnTo>
                    <a:pt x="1489" y="91"/>
                  </a:lnTo>
                  <a:lnTo>
                    <a:pt x="1399" y="57"/>
                  </a:lnTo>
                  <a:lnTo>
                    <a:pt x="1296" y="23"/>
                  </a:lnTo>
                  <a:lnTo>
                    <a:pt x="1183" y="12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-1405458" y="11784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2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2"/>
                  </a:lnTo>
                  <a:lnTo>
                    <a:pt x="341" y="796"/>
                  </a:lnTo>
                  <a:lnTo>
                    <a:pt x="455" y="819"/>
                  </a:lnTo>
                  <a:lnTo>
                    <a:pt x="568" y="830"/>
                  </a:lnTo>
                  <a:lnTo>
                    <a:pt x="682" y="819"/>
                  </a:lnTo>
                  <a:lnTo>
                    <a:pt x="784" y="796"/>
                  </a:lnTo>
                  <a:lnTo>
                    <a:pt x="875" y="762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3"/>
          <p:cNvGrpSpPr/>
          <p:nvPr/>
        </p:nvGrpSpPr>
        <p:grpSpPr>
          <a:xfrm>
            <a:off x="-902325" y="4250149"/>
            <a:ext cx="10606005" cy="1417981"/>
            <a:chOff x="-902325" y="4250149"/>
            <a:chExt cx="10606005" cy="1417981"/>
          </a:xfrm>
        </p:grpSpPr>
        <p:sp>
          <p:nvSpPr>
            <p:cNvPr id="1208" name="Google Shape;1208;p13"/>
            <p:cNvSpPr/>
            <p:nvPr/>
          </p:nvSpPr>
          <p:spPr>
            <a:xfrm rot="10800000">
              <a:off x="-902325" y="4250149"/>
              <a:ext cx="1668355" cy="1417981"/>
            </a:xfrm>
            <a:custGeom>
              <a:avLst/>
              <a:gdLst/>
              <a:ahLst/>
              <a:cxnLst/>
              <a:rect l="l" t="t" r="r" b="b"/>
              <a:pathLst>
                <a:path w="37122" h="31551" extrusionOk="0">
                  <a:moveTo>
                    <a:pt x="28186" y="1"/>
                  </a:moveTo>
                  <a:lnTo>
                    <a:pt x="27375" y="18"/>
                  </a:lnTo>
                  <a:lnTo>
                    <a:pt x="26565" y="53"/>
                  </a:lnTo>
                  <a:lnTo>
                    <a:pt x="25754" y="139"/>
                  </a:lnTo>
                  <a:lnTo>
                    <a:pt x="24943" y="242"/>
                  </a:lnTo>
                  <a:lnTo>
                    <a:pt x="24547" y="311"/>
                  </a:lnTo>
                  <a:lnTo>
                    <a:pt x="24150" y="398"/>
                  </a:lnTo>
                  <a:lnTo>
                    <a:pt x="23753" y="501"/>
                  </a:lnTo>
                  <a:lnTo>
                    <a:pt x="23374" y="605"/>
                  </a:lnTo>
                  <a:lnTo>
                    <a:pt x="22977" y="725"/>
                  </a:lnTo>
                  <a:lnTo>
                    <a:pt x="22597" y="846"/>
                  </a:lnTo>
                  <a:lnTo>
                    <a:pt x="22218" y="984"/>
                  </a:lnTo>
                  <a:lnTo>
                    <a:pt x="21838" y="1139"/>
                  </a:lnTo>
                  <a:lnTo>
                    <a:pt x="21390" y="1364"/>
                  </a:lnTo>
                  <a:lnTo>
                    <a:pt x="20941" y="1588"/>
                  </a:lnTo>
                  <a:lnTo>
                    <a:pt x="20510" y="1829"/>
                  </a:lnTo>
                  <a:lnTo>
                    <a:pt x="20079" y="2088"/>
                  </a:lnTo>
                  <a:lnTo>
                    <a:pt x="19216" y="2606"/>
                  </a:lnTo>
                  <a:lnTo>
                    <a:pt x="18354" y="3140"/>
                  </a:lnTo>
                  <a:lnTo>
                    <a:pt x="17491" y="3675"/>
                  </a:lnTo>
                  <a:lnTo>
                    <a:pt x="17060" y="3917"/>
                  </a:lnTo>
                  <a:lnTo>
                    <a:pt x="16629" y="4141"/>
                  </a:lnTo>
                  <a:lnTo>
                    <a:pt x="16180" y="4365"/>
                  </a:lnTo>
                  <a:lnTo>
                    <a:pt x="15715" y="4555"/>
                  </a:lnTo>
                  <a:lnTo>
                    <a:pt x="15249" y="4727"/>
                  </a:lnTo>
                  <a:lnTo>
                    <a:pt x="14783" y="4883"/>
                  </a:lnTo>
                  <a:lnTo>
                    <a:pt x="14455" y="4969"/>
                  </a:lnTo>
                  <a:lnTo>
                    <a:pt x="14128" y="5038"/>
                  </a:lnTo>
                  <a:lnTo>
                    <a:pt x="13800" y="5090"/>
                  </a:lnTo>
                  <a:lnTo>
                    <a:pt x="13472" y="5141"/>
                  </a:lnTo>
                  <a:lnTo>
                    <a:pt x="13144" y="5176"/>
                  </a:lnTo>
                  <a:lnTo>
                    <a:pt x="12817" y="5193"/>
                  </a:lnTo>
                  <a:lnTo>
                    <a:pt x="12161" y="5210"/>
                  </a:lnTo>
                  <a:lnTo>
                    <a:pt x="11488" y="5210"/>
                  </a:lnTo>
                  <a:lnTo>
                    <a:pt x="10816" y="5176"/>
                  </a:lnTo>
                  <a:lnTo>
                    <a:pt x="10143" y="5124"/>
                  </a:lnTo>
                  <a:lnTo>
                    <a:pt x="9470" y="5055"/>
                  </a:lnTo>
                  <a:lnTo>
                    <a:pt x="8125" y="4917"/>
                  </a:lnTo>
                  <a:lnTo>
                    <a:pt x="7452" y="4848"/>
                  </a:lnTo>
                  <a:lnTo>
                    <a:pt x="6779" y="4796"/>
                  </a:lnTo>
                  <a:lnTo>
                    <a:pt x="6107" y="4762"/>
                  </a:lnTo>
                  <a:lnTo>
                    <a:pt x="5434" y="4745"/>
                  </a:lnTo>
                  <a:lnTo>
                    <a:pt x="4761" y="4762"/>
                  </a:lnTo>
                  <a:lnTo>
                    <a:pt x="4088" y="4814"/>
                  </a:lnTo>
                  <a:lnTo>
                    <a:pt x="3657" y="4883"/>
                  </a:lnTo>
                  <a:lnTo>
                    <a:pt x="3226" y="4969"/>
                  </a:lnTo>
                  <a:lnTo>
                    <a:pt x="2795" y="5072"/>
                  </a:lnTo>
                  <a:lnTo>
                    <a:pt x="2381" y="5228"/>
                  </a:lnTo>
                  <a:lnTo>
                    <a:pt x="2174" y="5314"/>
                  </a:lnTo>
                  <a:lnTo>
                    <a:pt x="1984" y="5400"/>
                  </a:lnTo>
                  <a:lnTo>
                    <a:pt x="1794" y="5504"/>
                  </a:lnTo>
                  <a:lnTo>
                    <a:pt x="1604" y="5624"/>
                  </a:lnTo>
                  <a:lnTo>
                    <a:pt x="1432" y="5745"/>
                  </a:lnTo>
                  <a:lnTo>
                    <a:pt x="1259" y="5883"/>
                  </a:lnTo>
                  <a:lnTo>
                    <a:pt x="1104" y="6038"/>
                  </a:lnTo>
                  <a:lnTo>
                    <a:pt x="949" y="6194"/>
                  </a:lnTo>
                  <a:lnTo>
                    <a:pt x="794" y="6383"/>
                  </a:lnTo>
                  <a:lnTo>
                    <a:pt x="656" y="6573"/>
                  </a:lnTo>
                  <a:lnTo>
                    <a:pt x="535" y="6780"/>
                  </a:lnTo>
                  <a:lnTo>
                    <a:pt x="431" y="6987"/>
                  </a:lnTo>
                  <a:lnTo>
                    <a:pt x="345" y="7194"/>
                  </a:lnTo>
                  <a:lnTo>
                    <a:pt x="259" y="7418"/>
                  </a:lnTo>
                  <a:lnTo>
                    <a:pt x="190" y="7643"/>
                  </a:lnTo>
                  <a:lnTo>
                    <a:pt x="138" y="7884"/>
                  </a:lnTo>
                  <a:lnTo>
                    <a:pt x="86" y="8108"/>
                  </a:lnTo>
                  <a:lnTo>
                    <a:pt x="52" y="8350"/>
                  </a:lnTo>
                  <a:lnTo>
                    <a:pt x="0" y="8833"/>
                  </a:lnTo>
                  <a:lnTo>
                    <a:pt x="0" y="9316"/>
                  </a:lnTo>
                  <a:lnTo>
                    <a:pt x="17" y="9799"/>
                  </a:lnTo>
                  <a:lnTo>
                    <a:pt x="69" y="10368"/>
                  </a:lnTo>
                  <a:lnTo>
                    <a:pt x="138" y="10920"/>
                  </a:lnTo>
                  <a:lnTo>
                    <a:pt x="242" y="11472"/>
                  </a:lnTo>
                  <a:lnTo>
                    <a:pt x="362" y="12024"/>
                  </a:lnTo>
                  <a:lnTo>
                    <a:pt x="518" y="12559"/>
                  </a:lnTo>
                  <a:lnTo>
                    <a:pt x="690" y="13093"/>
                  </a:lnTo>
                  <a:lnTo>
                    <a:pt x="880" y="13628"/>
                  </a:lnTo>
                  <a:lnTo>
                    <a:pt x="1087" y="14146"/>
                  </a:lnTo>
                  <a:lnTo>
                    <a:pt x="1311" y="14663"/>
                  </a:lnTo>
                  <a:lnTo>
                    <a:pt x="1553" y="15181"/>
                  </a:lnTo>
                  <a:lnTo>
                    <a:pt x="1811" y="15681"/>
                  </a:lnTo>
                  <a:lnTo>
                    <a:pt x="2087" y="16181"/>
                  </a:lnTo>
                  <a:lnTo>
                    <a:pt x="2381" y="16664"/>
                  </a:lnTo>
                  <a:lnTo>
                    <a:pt x="2691" y="17147"/>
                  </a:lnTo>
                  <a:lnTo>
                    <a:pt x="3002" y="17613"/>
                  </a:lnTo>
                  <a:lnTo>
                    <a:pt x="3312" y="18079"/>
                  </a:lnTo>
                  <a:lnTo>
                    <a:pt x="3692" y="18579"/>
                  </a:lnTo>
                  <a:lnTo>
                    <a:pt x="4071" y="19062"/>
                  </a:lnTo>
                  <a:lnTo>
                    <a:pt x="4485" y="19545"/>
                  </a:lnTo>
                  <a:lnTo>
                    <a:pt x="4916" y="20028"/>
                  </a:lnTo>
                  <a:lnTo>
                    <a:pt x="5779" y="20977"/>
                  </a:lnTo>
                  <a:lnTo>
                    <a:pt x="6676" y="21925"/>
                  </a:lnTo>
                  <a:lnTo>
                    <a:pt x="7107" y="22391"/>
                  </a:lnTo>
                  <a:lnTo>
                    <a:pt x="7538" y="22874"/>
                  </a:lnTo>
                  <a:lnTo>
                    <a:pt x="7952" y="23357"/>
                  </a:lnTo>
                  <a:lnTo>
                    <a:pt x="8366" y="23857"/>
                  </a:lnTo>
                  <a:lnTo>
                    <a:pt x="8746" y="24358"/>
                  </a:lnTo>
                  <a:lnTo>
                    <a:pt x="9091" y="24875"/>
                  </a:lnTo>
                  <a:lnTo>
                    <a:pt x="9418" y="25393"/>
                  </a:lnTo>
                  <a:lnTo>
                    <a:pt x="9712" y="25927"/>
                  </a:lnTo>
                  <a:lnTo>
                    <a:pt x="9901" y="26324"/>
                  </a:lnTo>
                  <a:lnTo>
                    <a:pt x="10057" y="26721"/>
                  </a:lnTo>
                  <a:lnTo>
                    <a:pt x="10212" y="27135"/>
                  </a:lnTo>
                  <a:lnTo>
                    <a:pt x="10367" y="27549"/>
                  </a:lnTo>
                  <a:lnTo>
                    <a:pt x="10643" y="28377"/>
                  </a:lnTo>
                  <a:lnTo>
                    <a:pt x="10798" y="28791"/>
                  </a:lnTo>
                  <a:lnTo>
                    <a:pt x="10971" y="29170"/>
                  </a:lnTo>
                  <a:lnTo>
                    <a:pt x="11161" y="29550"/>
                  </a:lnTo>
                  <a:lnTo>
                    <a:pt x="11368" y="29912"/>
                  </a:lnTo>
                  <a:lnTo>
                    <a:pt x="11488" y="30084"/>
                  </a:lnTo>
                  <a:lnTo>
                    <a:pt x="11609" y="30240"/>
                  </a:lnTo>
                  <a:lnTo>
                    <a:pt x="11747" y="30412"/>
                  </a:lnTo>
                  <a:lnTo>
                    <a:pt x="11885" y="30550"/>
                  </a:lnTo>
                  <a:lnTo>
                    <a:pt x="12040" y="30705"/>
                  </a:lnTo>
                  <a:lnTo>
                    <a:pt x="12213" y="30826"/>
                  </a:lnTo>
                  <a:lnTo>
                    <a:pt x="12385" y="30964"/>
                  </a:lnTo>
                  <a:lnTo>
                    <a:pt x="12575" y="31068"/>
                  </a:lnTo>
                  <a:lnTo>
                    <a:pt x="12782" y="31171"/>
                  </a:lnTo>
                  <a:lnTo>
                    <a:pt x="12989" y="31275"/>
                  </a:lnTo>
                  <a:lnTo>
                    <a:pt x="13213" y="31361"/>
                  </a:lnTo>
                  <a:lnTo>
                    <a:pt x="13472" y="31430"/>
                  </a:lnTo>
                  <a:lnTo>
                    <a:pt x="13817" y="31499"/>
                  </a:lnTo>
                  <a:lnTo>
                    <a:pt x="14179" y="31551"/>
                  </a:lnTo>
                  <a:lnTo>
                    <a:pt x="14921" y="31551"/>
                  </a:lnTo>
                  <a:lnTo>
                    <a:pt x="15283" y="31516"/>
                  </a:lnTo>
                  <a:lnTo>
                    <a:pt x="15646" y="31464"/>
                  </a:lnTo>
                  <a:lnTo>
                    <a:pt x="16370" y="31326"/>
                  </a:lnTo>
                  <a:lnTo>
                    <a:pt x="17992" y="31016"/>
                  </a:lnTo>
                  <a:lnTo>
                    <a:pt x="19613" y="30688"/>
                  </a:lnTo>
                  <a:lnTo>
                    <a:pt x="21217" y="30326"/>
                  </a:lnTo>
                  <a:lnTo>
                    <a:pt x="22839" y="29946"/>
                  </a:lnTo>
                  <a:lnTo>
                    <a:pt x="24236" y="29584"/>
                  </a:lnTo>
                  <a:lnTo>
                    <a:pt x="24943" y="29395"/>
                  </a:lnTo>
                  <a:lnTo>
                    <a:pt x="25650" y="29188"/>
                  </a:lnTo>
                  <a:lnTo>
                    <a:pt x="26358" y="28963"/>
                  </a:lnTo>
                  <a:lnTo>
                    <a:pt x="27048" y="28722"/>
                  </a:lnTo>
                  <a:lnTo>
                    <a:pt x="27720" y="28446"/>
                  </a:lnTo>
                  <a:lnTo>
                    <a:pt x="28393" y="28170"/>
                  </a:lnTo>
                  <a:lnTo>
                    <a:pt x="29049" y="27859"/>
                  </a:lnTo>
                  <a:lnTo>
                    <a:pt x="29670" y="27532"/>
                  </a:lnTo>
                  <a:lnTo>
                    <a:pt x="30291" y="27169"/>
                  </a:lnTo>
                  <a:lnTo>
                    <a:pt x="30894" y="26773"/>
                  </a:lnTo>
                  <a:lnTo>
                    <a:pt x="31170" y="26566"/>
                  </a:lnTo>
                  <a:lnTo>
                    <a:pt x="31446" y="26341"/>
                  </a:lnTo>
                  <a:lnTo>
                    <a:pt x="31722" y="26117"/>
                  </a:lnTo>
                  <a:lnTo>
                    <a:pt x="31998" y="25876"/>
                  </a:lnTo>
                  <a:lnTo>
                    <a:pt x="32257" y="25634"/>
                  </a:lnTo>
                  <a:lnTo>
                    <a:pt x="32499" y="25375"/>
                  </a:lnTo>
                  <a:lnTo>
                    <a:pt x="32757" y="25117"/>
                  </a:lnTo>
                  <a:lnTo>
                    <a:pt x="32982" y="24841"/>
                  </a:lnTo>
                  <a:lnTo>
                    <a:pt x="33240" y="24513"/>
                  </a:lnTo>
                  <a:lnTo>
                    <a:pt x="33499" y="24185"/>
                  </a:lnTo>
                  <a:lnTo>
                    <a:pt x="33723" y="23840"/>
                  </a:lnTo>
                  <a:lnTo>
                    <a:pt x="33948" y="23478"/>
                  </a:lnTo>
                  <a:lnTo>
                    <a:pt x="34155" y="23133"/>
                  </a:lnTo>
                  <a:lnTo>
                    <a:pt x="34344" y="22753"/>
                  </a:lnTo>
                  <a:lnTo>
                    <a:pt x="34534" y="22391"/>
                  </a:lnTo>
                  <a:lnTo>
                    <a:pt x="34707" y="22012"/>
                  </a:lnTo>
                  <a:lnTo>
                    <a:pt x="35034" y="21235"/>
                  </a:lnTo>
                  <a:lnTo>
                    <a:pt x="35345" y="20442"/>
                  </a:lnTo>
                  <a:lnTo>
                    <a:pt x="35604" y="19648"/>
                  </a:lnTo>
                  <a:lnTo>
                    <a:pt x="35862" y="18855"/>
                  </a:lnTo>
                  <a:lnTo>
                    <a:pt x="36087" y="18096"/>
                  </a:lnTo>
                  <a:lnTo>
                    <a:pt x="36311" y="17320"/>
                  </a:lnTo>
                  <a:lnTo>
                    <a:pt x="36501" y="16561"/>
                  </a:lnTo>
                  <a:lnTo>
                    <a:pt x="36690" y="15784"/>
                  </a:lnTo>
                  <a:lnTo>
                    <a:pt x="36846" y="15008"/>
                  </a:lnTo>
                  <a:lnTo>
                    <a:pt x="36966" y="14232"/>
                  </a:lnTo>
                  <a:lnTo>
                    <a:pt x="37053" y="13438"/>
                  </a:lnTo>
                  <a:lnTo>
                    <a:pt x="37104" y="12662"/>
                  </a:lnTo>
                  <a:lnTo>
                    <a:pt x="37122" y="12007"/>
                  </a:lnTo>
                  <a:lnTo>
                    <a:pt x="37104" y="11369"/>
                  </a:lnTo>
                  <a:lnTo>
                    <a:pt x="37070" y="10730"/>
                  </a:lnTo>
                  <a:lnTo>
                    <a:pt x="37001" y="10092"/>
                  </a:lnTo>
                  <a:lnTo>
                    <a:pt x="36897" y="9454"/>
                  </a:lnTo>
                  <a:lnTo>
                    <a:pt x="36777" y="8833"/>
                  </a:lnTo>
                  <a:lnTo>
                    <a:pt x="36621" y="8195"/>
                  </a:lnTo>
                  <a:lnTo>
                    <a:pt x="36449" y="7591"/>
                  </a:lnTo>
                  <a:lnTo>
                    <a:pt x="36242" y="6970"/>
                  </a:lnTo>
                  <a:lnTo>
                    <a:pt x="36018" y="6366"/>
                  </a:lnTo>
                  <a:lnTo>
                    <a:pt x="35776" y="5780"/>
                  </a:lnTo>
                  <a:lnTo>
                    <a:pt x="35500" y="5210"/>
                  </a:lnTo>
                  <a:lnTo>
                    <a:pt x="35190" y="4641"/>
                  </a:lnTo>
                  <a:lnTo>
                    <a:pt x="34862" y="4089"/>
                  </a:lnTo>
                  <a:lnTo>
                    <a:pt x="34517" y="3537"/>
                  </a:lnTo>
                  <a:lnTo>
                    <a:pt x="34155" y="3020"/>
                  </a:lnTo>
                  <a:lnTo>
                    <a:pt x="33827" y="2606"/>
                  </a:lnTo>
                  <a:lnTo>
                    <a:pt x="33499" y="2226"/>
                  </a:lnTo>
                  <a:lnTo>
                    <a:pt x="33137" y="1847"/>
                  </a:lnTo>
                  <a:lnTo>
                    <a:pt x="32757" y="1484"/>
                  </a:lnTo>
                  <a:lnTo>
                    <a:pt x="32361" y="1157"/>
                  </a:lnTo>
                  <a:lnTo>
                    <a:pt x="32154" y="1019"/>
                  </a:lnTo>
                  <a:lnTo>
                    <a:pt x="31947" y="881"/>
                  </a:lnTo>
                  <a:lnTo>
                    <a:pt x="31722" y="743"/>
                  </a:lnTo>
                  <a:lnTo>
                    <a:pt x="31498" y="622"/>
                  </a:lnTo>
                  <a:lnTo>
                    <a:pt x="31274" y="518"/>
                  </a:lnTo>
                  <a:lnTo>
                    <a:pt x="31032" y="415"/>
                  </a:lnTo>
                  <a:lnTo>
                    <a:pt x="30687" y="294"/>
                  </a:lnTo>
                  <a:lnTo>
                    <a:pt x="30342" y="208"/>
                  </a:lnTo>
                  <a:lnTo>
                    <a:pt x="29997" y="139"/>
                  </a:lnTo>
                  <a:lnTo>
                    <a:pt x="29635" y="87"/>
                  </a:lnTo>
                  <a:lnTo>
                    <a:pt x="29273" y="35"/>
                  </a:lnTo>
                  <a:lnTo>
                    <a:pt x="28911" y="18"/>
                  </a:lnTo>
                  <a:lnTo>
                    <a:pt x="28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8035325" y="4250149"/>
              <a:ext cx="1668355" cy="1417981"/>
            </a:xfrm>
            <a:custGeom>
              <a:avLst/>
              <a:gdLst/>
              <a:ahLst/>
              <a:cxnLst/>
              <a:rect l="l" t="t" r="r" b="b"/>
              <a:pathLst>
                <a:path w="37122" h="31551" extrusionOk="0">
                  <a:moveTo>
                    <a:pt x="28186" y="1"/>
                  </a:moveTo>
                  <a:lnTo>
                    <a:pt x="27375" y="18"/>
                  </a:lnTo>
                  <a:lnTo>
                    <a:pt x="26565" y="53"/>
                  </a:lnTo>
                  <a:lnTo>
                    <a:pt x="25754" y="139"/>
                  </a:lnTo>
                  <a:lnTo>
                    <a:pt x="24943" y="242"/>
                  </a:lnTo>
                  <a:lnTo>
                    <a:pt x="24547" y="311"/>
                  </a:lnTo>
                  <a:lnTo>
                    <a:pt x="24150" y="398"/>
                  </a:lnTo>
                  <a:lnTo>
                    <a:pt x="23753" y="501"/>
                  </a:lnTo>
                  <a:lnTo>
                    <a:pt x="23374" y="605"/>
                  </a:lnTo>
                  <a:lnTo>
                    <a:pt x="22977" y="725"/>
                  </a:lnTo>
                  <a:lnTo>
                    <a:pt x="22597" y="846"/>
                  </a:lnTo>
                  <a:lnTo>
                    <a:pt x="22218" y="984"/>
                  </a:lnTo>
                  <a:lnTo>
                    <a:pt x="21838" y="1139"/>
                  </a:lnTo>
                  <a:lnTo>
                    <a:pt x="21390" y="1364"/>
                  </a:lnTo>
                  <a:lnTo>
                    <a:pt x="20941" y="1588"/>
                  </a:lnTo>
                  <a:lnTo>
                    <a:pt x="20510" y="1829"/>
                  </a:lnTo>
                  <a:lnTo>
                    <a:pt x="20079" y="2088"/>
                  </a:lnTo>
                  <a:lnTo>
                    <a:pt x="19216" y="2606"/>
                  </a:lnTo>
                  <a:lnTo>
                    <a:pt x="18354" y="3140"/>
                  </a:lnTo>
                  <a:lnTo>
                    <a:pt x="17491" y="3675"/>
                  </a:lnTo>
                  <a:lnTo>
                    <a:pt x="17060" y="3917"/>
                  </a:lnTo>
                  <a:lnTo>
                    <a:pt x="16629" y="4141"/>
                  </a:lnTo>
                  <a:lnTo>
                    <a:pt x="16180" y="4365"/>
                  </a:lnTo>
                  <a:lnTo>
                    <a:pt x="15715" y="4555"/>
                  </a:lnTo>
                  <a:lnTo>
                    <a:pt x="15249" y="4727"/>
                  </a:lnTo>
                  <a:lnTo>
                    <a:pt x="14783" y="4883"/>
                  </a:lnTo>
                  <a:lnTo>
                    <a:pt x="14455" y="4969"/>
                  </a:lnTo>
                  <a:lnTo>
                    <a:pt x="14128" y="5038"/>
                  </a:lnTo>
                  <a:lnTo>
                    <a:pt x="13800" y="5090"/>
                  </a:lnTo>
                  <a:lnTo>
                    <a:pt x="13472" y="5141"/>
                  </a:lnTo>
                  <a:lnTo>
                    <a:pt x="13144" y="5176"/>
                  </a:lnTo>
                  <a:lnTo>
                    <a:pt x="12817" y="5193"/>
                  </a:lnTo>
                  <a:lnTo>
                    <a:pt x="12161" y="5210"/>
                  </a:lnTo>
                  <a:lnTo>
                    <a:pt x="11488" y="5210"/>
                  </a:lnTo>
                  <a:lnTo>
                    <a:pt x="10816" y="5176"/>
                  </a:lnTo>
                  <a:lnTo>
                    <a:pt x="10143" y="5124"/>
                  </a:lnTo>
                  <a:lnTo>
                    <a:pt x="9470" y="5055"/>
                  </a:lnTo>
                  <a:lnTo>
                    <a:pt x="8125" y="4917"/>
                  </a:lnTo>
                  <a:lnTo>
                    <a:pt x="7452" y="4848"/>
                  </a:lnTo>
                  <a:lnTo>
                    <a:pt x="6779" y="4796"/>
                  </a:lnTo>
                  <a:lnTo>
                    <a:pt x="6107" y="4762"/>
                  </a:lnTo>
                  <a:lnTo>
                    <a:pt x="5434" y="4745"/>
                  </a:lnTo>
                  <a:lnTo>
                    <a:pt x="4761" y="4762"/>
                  </a:lnTo>
                  <a:lnTo>
                    <a:pt x="4088" y="4814"/>
                  </a:lnTo>
                  <a:lnTo>
                    <a:pt x="3657" y="4883"/>
                  </a:lnTo>
                  <a:lnTo>
                    <a:pt x="3226" y="4969"/>
                  </a:lnTo>
                  <a:lnTo>
                    <a:pt x="2795" y="5072"/>
                  </a:lnTo>
                  <a:lnTo>
                    <a:pt x="2381" y="5228"/>
                  </a:lnTo>
                  <a:lnTo>
                    <a:pt x="2174" y="5314"/>
                  </a:lnTo>
                  <a:lnTo>
                    <a:pt x="1984" y="5400"/>
                  </a:lnTo>
                  <a:lnTo>
                    <a:pt x="1794" y="5504"/>
                  </a:lnTo>
                  <a:lnTo>
                    <a:pt x="1604" y="5624"/>
                  </a:lnTo>
                  <a:lnTo>
                    <a:pt x="1432" y="5745"/>
                  </a:lnTo>
                  <a:lnTo>
                    <a:pt x="1259" y="5883"/>
                  </a:lnTo>
                  <a:lnTo>
                    <a:pt x="1104" y="6038"/>
                  </a:lnTo>
                  <a:lnTo>
                    <a:pt x="949" y="6194"/>
                  </a:lnTo>
                  <a:lnTo>
                    <a:pt x="794" y="6383"/>
                  </a:lnTo>
                  <a:lnTo>
                    <a:pt x="656" y="6573"/>
                  </a:lnTo>
                  <a:lnTo>
                    <a:pt x="535" y="6780"/>
                  </a:lnTo>
                  <a:lnTo>
                    <a:pt x="431" y="6987"/>
                  </a:lnTo>
                  <a:lnTo>
                    <a:pt x="345" y="7194"/>
                  </a:lnTo>
                  <a:lnTo>
                    <a:pt x="259" y="7418"/>
                  </a:lnTo>
                  <a:lnTo>
                    <a:pt x="190" y="7643"/>
                  </a:lnTo>
                  <a:lnTo>
                    <a:pt x="138" y="7884"/>
                  </a:lnTo>
                  <a:lnTo>
                    <a:pt x="86" y="8108"/>
                  </a:lnTo>
                  <a:lnTo>
                    <a:pt x="52" y="8350"/>
                  </a:lnTo>
                  <a:lnTo>
                    <a:pt x="0" y="8833"/>
                  </a:lnTo>
                  <a:lnTo>
                    <a:pt x="0" y="9316"/>
                  </a:lnTo>
                  <a:lnTo>
                    <a:pt x="17" y="9799"/>
                  </a:lnTo>
                  <a:lnTo>
                    <a:pt x="69" y="10368"/>
                  </a:lnTo>
                  <a:lnTo>
                    <a:pt x="138" y="10920"/>
                  </a:lnTo>
                  <a:lnTo>
                    <a:pt x="242" y="11472"/>
                  </a:lnTo>
                  <a:lnTo>
                    <a:pt x="362" y="12024"/>
                  </a:lnTo>
                  <a:lnTo>
                    <a:pt x="518" y="12559"/>
                  </a:lnTo>
                  <a:lnTo>
                    <a:pt x="690" y="13093"/>
                  </a:lnTo>
                  <a:lnTo>
                    <a:pt x="880" y="13628"/>
                  </a:lnTo>
                  <a:lnTo>
                    <a:pt x="1087" y="14146"/>
                  </a:lnTo>
                  <a:lnTo>
                    <a:pt x="1311" y="14663"/>
                  </a:lnTo>
                  <a:lnTo>
                    <a:pt x="1553" y="15181"/>
                  </a:lnTo>
                  <a:lnTo>
                    <a:pt x="1811" y="15681"/>
                  </a:lnTo>
                  <a:lnTo>
                    <a:pt x="2087" y="16181"/>
                  </a:lnTo>
                  <a:lnTo>
                    <a:pt x="2381" y="16664"/>
                  </a:lnTo>
                  <a:lnTo>
                    <a:pt x="2691" y="17147"/>
                  </a:lnTo>
                  <a:lnTo>
                    <a:pt x="3002" y="17613"/>
                  </a:lnTo>
                  <a:lnTo>
                    <a:pt x="3312" y="18079"/>
                  </a:lnTo>
                  <a:lnTo>
                    <a:pt x="3692" y="18579"/>
                  </a:lnTo>
                  <a:lnTo>
                    <a:pt x="4071" y="19062"/>
                  </a:lnTo>
                  <a:lnTo>
                    <a:pt x="4485" y="19545"/>
                  </a:lnTo>
                  <a:lnTo>
                    <a:pt x="4916" y="20028"/>
                  </a:lnTo>
                  <a:lnTo>
                    <a:pt x="5779" y="20977"/>
                  </a:lnTo>
                  <a:lnTo>
                    <a:pt x="6676" y="21925"/>
                  </a:lnTo>
                  <a:lnTo>
                    <a:pt x="7107" y="22391"/>
                  </a:lnTo>
                  <a:lnTo>
                    <a:pt x="7538" y="22874"/>
                  </a:lnTo>
                  <a:lnTo>
                    <a:pt x="7952" y="23357"/>
                  </a:lnTo>
                  <a:lnTo>
                    <a:pt x="8366" y="23857"/>
                  </a:lnTo>
                  <a:lnTo>
                    <a:pt x="8746" y="24358"/>
                  </a:lnTo>
                  <a:lnTo>
                    <a:pt x="9091" y="24875"/>
                  </a:lnTo>
                  <a:lnTo>
                    <a:pt x="9418" y="25393"/>
                  </a:lnTo>
                  <a:lnTo>
                    <a:pt x="9712" y="25927"/>
                  </a:lnTo>
                  <a:lnTo>
                    <a:pt x="9901" y="26324"/>
                  </a:lnTo>
                  <a:lnTo>
                    <a:pt x="10057" y="26721"/>
                  </a:lnTo>
                  <a:lnTo>
                    <a:pt x="10212" y="27135"/>
                  </a:lnTo>
                  <a:lnTo>
                    <a:pt x="10367" y="27549"/>
                  </a:lnTo>
                  <a:lnTo>
                    <a:pt x="10643" y="28377"/>
                  </a:lnTo>
                  <a:lnTo>
                    <a:pt x="10798" y="28791"/>
                  </a:lnTo>
                  <a:lnTo>
                    <a:pt x="10971" y="29170"/>
                  </a:lnTo>
                  <a:lnTo>
                    <a:pt x="11161" y="29550"/>
                  </a:lnTo>
                  <a:lnTo>
                    <a:pt x="11368" y="29912"/>
                  </a:lnTo>
                  <a:lnTo>
                    <a:pt x="11488" y="30084"/>
                  </a:lnTo>
                  <a:lnTo>
                    <a:pt x="11609" y="30240"/>
                  </a:lnTo>
                  <a:lnTo>
                    <a:pt x="11747" y="30412"/>
                  </a:lnTo>
                  <a:lnTo>
                    <a:pt x="11885" y="30550"/>
                  </a:lnTo>
                  <a:lnTo>
                    <a:pt x="12040" y="30705"/>
                  </a:lnTo>
                  <a:lnTo>
                    <a:pt x="12213" y="30826"/>
                  </a:lnTo>
                  <a:lnTo>
                    <a:pt x="12385" y="30964"/>
                  </a:lnTo>
                  <a:lnTo>
                    <a:pt x="12575" y="31068"/>
                  </a:lnTo>
                  <a:lnTo>
                    <a:pt x="12782" y="31171"/>
                  </a:lnTo>
                  <a:lnTo>
                    <a:pt x="12989" y="31275"/>
                  </a:lnTo>
                  <a:lnTo>
                    <a:pt x="13213" y="31361"/>
                  </a:lnTo>
                  <a:lnTo>
                    <a:pt x="13472" y="31430"/>
                  </a:lnTo>
                  <a:lnTo>
                    <a:pt x="13817" y="31499"/>
                  </a:lnTo>
                  <a:lnTo>
                    <a:pt x="14179" y="31551"/>
                  </a:lnTo>
                  <a:lnTo>
                    <a:pt x="14921" y="31551"/>
                  </a:lnTo>
                  <a:lnTo>
                    <a:pt x="15283" y="31516"/>
                  </a:lnTo>
                  <a:lnTo>
                    <a:pt x="15646" y="31464"/>
                  </a:lnTo>
                  <a:lnTo>
                    <a:pt x="16370" y="31326"/>
                  </a:lnTo>
                  <a:lnTo>
                    <a:pt x="17992" y="31016"/>
                  </a:lnTo>
                  <a:lnTo>
                    <a:pt x="19613" y="30688"/>
                  </a:lnTo>
                  <a:lnTo>
                    <a:pt x="21217" y="30326"/>
                  </a:lnTo>
                  <a:lnTo>
                    <a:pt x="22839" y="29946"/>
                  </a:lnTo>
                  <a:lnTo>
                    <a:pt x="24236" y="29584"/>
                  </a:lnTo>
                  <a:lnTo>
                    <a:pt x="24943" y="29395"/>
                  </a:lnTo>
                  <a:lnTo>
                    <a:pt x="25650" y="29188"/>
                  </a:lnTo>
                  <a:lnTo>
                    <a:pt x="26358" y="28963"/>
                  </a:lnTo>
                  <a:lnTo>
                    <a:pt x="27048" y="28722"/>
                  </a:lnTo>
                  <a:lnTo>
                    <a:pt x="27720" y="28446"/>
                  </a:lnTo>
                  <a:lnTo>
                    <a:pt x="28393" y="28170"/>
                  </a:lnTo>
                  <a:lnTo>
                    <a:pt x="29049" y="27859"/>
                  </a:lnTo>
                  <a:lnTo>
                    <a:pt x="29670" y="27532"/>
                  </a:lnTo>
                  <a:lnTo>
                    <a:pt x="30291" y="27169"/>
                  </a:lnTo>
                  <a:lnTo>
                    <a:pt x="30894" y="26773"/>
                  </a:lnTo>
                  <a:lnTo>
                    <a:pt x="31170" y="26566"/>
                  </a:lnTo>
                  <a:lnTo>
                    <a:pt x="31446" y="26341"/>
                  </a:lnTo>
                  <a:lnTo>
                    <a:pt x="31722" y="26117"/>
                  </a:lnTo>
                  <a:lnTo>
                    <a:pt x="31998" y="25876"/>
                  </a:lnTo>
                  <a:lnTo>
                    <a:pt x="32257" y="25634"/>
                  </a:lnTo>
                  <a:lnTo>
                    <a:pt x="32499" y="25375"/>
                  </a:lnTo>
                  <a:lnTo>
                    <a:pt x="32757" y="25117"/>
                  </a:lnTo>
                  <a:lnTo>
                    <a:pt x="32982" y="24841"/>
                  </a:lnTo>
                  <a:lnTo>
                    <a:pt x="33240" y="24513"/>
                  </a:lnTo>
                  <a:lnTo>
                    <a:pt x="33499" y="24185"/>
                  </a:lnTo>
                  <a:lnTo>
                    <a:pt x="33723" y="23840"/>
                  </a:lnTo>
                  <a:lnTo>
                    <a:pt x="33948" y="23478"/>
                  </a:lnTo>
                  <a:lnTo>
                    <a:pt x="34155" y="23133"/>
                  </a:lnTo>
                  <a:lnTo>
                    <a:pt x="34344" y="22753"/>
                  </a:lnTo>
                  <a:lnTo>
                    <a:pt x="34534" y="22391"/>
                  </a:lnTo>
                  <a:lnTo>
                    <a:pt x="34707" y="22012"/>
                  </a:lnTo>
                  <a:lnTo>
                    <a:pt x="35034" y="21235"/>
                  </a:lnTo>
                  <a:lnTo>
                    <a:pt x="35345" y="20442"/>
                  </a:lnTo>
                  <a:lnTo>
                    <a:pt x="35604" y="19648"/>
                  </a:lnTo>
                  <a:lnTo>
                    <a:pt x="35862" y="18855"/>
                  </a:lnTo>
                  <a:lnTo>
                    <a:pt x="36087" y="18096"/>
                  </a:lnTo>
                  <a:lnTo>
                    <a:pt x="36311" y="17320"/>
                  </a:lnTo>
                  <a:lnTo>
                    <a:pt x="36501" y="16561"/>
                  </a:lnTo>
                  <a:lnTo>
                    <a:pt x="36690" y="15784"/>
                  </a:lnTo>
                  <a:lnTo>
                    <a:pt x="36846" y="15008"/>
                  </a:lnTo>
                  <a:lnTo>
                    <a:pt x="36966" y="14232"/>
                  </a:lnTo>
                  <a:lnTo>
                    <a:pt x="37053" y="13438"/>
                  </a:lnTo>
                  <a:lnTo>
                    <a:pt x="37104" y="12662"/>
                  </a:lnTo>
                  <a:lnTo>
                    <a:pt x="37122" y="12007"/>
                  </a:lnTo>
                  <a:lnTo>
                    <a:pt x="37104" y="11369"/>
                  </a:lnTo>
                  <a:lnTo>
                    <a:pt x="37070" y="10730"/>
                  </a:lnTo>
                  <a:lnTo>
                    <a:pt x="37001" y="10092"/>
                  </a:lnTo>
                  <a:lnTo>
                    <a:pt x="36897" y="9454"/>
                  </a:lnTo>
                  <a:lnTo>
                    <a:pt x="36777" y="8833"/>
                  </a:lnTo>
                  <a:lnTo>
                    <a:pt x="36621" y="8195"/>
                  </a:lnTo>
                  <a:lnTo>
                    <a:pt x="36449" y="7591"/>
                  </a:lnTo>
                  <a:lnTo>
                    <a:pt x="36242" y="6970"/>
                  </a:lnTo>
                  <a:lnTo>
                    <a:pt x="36018" y="6366"/>
                  </a:lnTo>
                  <a:lnTo>
                    <a:pt x="35776" y="5780"/>
                  </a:lnTo>
                  <a:lnTo>
                    <a:pt x="35500" y="5210"/>
                  </a:lnTo>
                  <a:lnTo>
                    <a:pt x="35190" y="4641"/>
                  </a:lnTo>
                  <a:lnTo>
                    <a:pt x="34862" y="4089"/>
                  </a:lnTo>
                  <a:lnTo>
                    <a:pt x="34517" y="3537"/>
                  </a:lnTo>
                  <a:lnTo>
                    <a:pt x="34155" y="3020"/>
                  </a:lnTo>
                  <a:lnTo>
                    <a:pt x="33827" y="2606"/>
                  </a:lnTo>
                  <a:lnTo>
                    <a:pt x="33499" y="2226"/>
                  </a:lnTo>
                  <a:lnTo>
                    <a:pt x="33137" y="1847"/>
                  </a:lnTo>
                  <a:lnTo>
                    <a:pt x="32757" y="1484"/>
                  </a:lnTo>
                  <a:lnTo>
                    <a:pt x="32361" y="1157"/>
                  </a:lnTo>
                  <a:lnTo>
                    <a:pt x="32154" y="1019"/>
                  </a:lnTo>
                  <a:lnTo>
                    <a:pt x="31947" y="881"/>
                  </a:lnTo>
                  <a:lnTo>
                    <a:pt x="31722" y="743"/>
                  </a:lnTo>
                  <a:lnTo>
                    <a:pt x="31498" y="622"/>
                  </a:lnTo>
                  <a:lnTo>
                    <a:pt x="31274" y="518"/>
                  </a:lnTo>
                  <a:lnTo>
                    <a:pt x="31032" y="415"/>
                  </a:lnTo>
                  <a:lnTo>
                    <a:pt x="30687" y="294"/>
                  </a:lnTo>
                  <a:lnTo>
                    <a:pt x="30342" y="208"/>
                  </a:lnTo>
                  <a:lnTo>
                    <a:pt x="29997" y="139"/>
                  </a:lnTo>
                  <a:lnTo>
                    <a:pt x="29635" y="87"/>
                  </a:lnTo>
                  <a:lnTo>
                    <a:pt x="29273" y="35"/>
                  </a:lnTo>
                  <a:lnTo>
                    <a:pt x="28911" y="18"/>
                  </a:lnTo>
                  <a:lnTo>
                    <a:pt x="28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3"/>
          <p:cNvGrpSpPr/>
          <p:nvPr/>
        </p:nvGrpSpPr>
        <p:grpSpPr>
          <a:xfrm rot="10800000">
            <a:off x="8526781" y="-150727"/>
            <a:ext cx="1151763" cy="1492081"/>
            <a:chOff x="-2266175" y="1520200"/>
            <a:chExt cx="1832851" cy="2374413"/>
          </a:xfrm>
        </p:grpSpPr>
        <p:sp>
          <p:nvSpPr>
            <p:cNvPr id="1211" name="Google Shape;1211;p13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8" name="Google Shape;156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9" name="Google Shape;1569;p17"/>
          <p:cNvGrpSpPr/>
          <p:nvPr/>
        </p:nvGrpSpPr>
        <p:grpSpPr>
          <a:xfrm>
            <a:off x="-752483" y="-137586"/>
            <a:ext cx="10648967" cy="5514189"/>
            <a:chOff x="-752483" y="-137586"/>
            <a:chExt cx="10648967" cy="5514189"/>
          </a:xfrm>
        </p:grpSpPr>
        <p:sp>
          <p:nvSpPr>
            <p:cNvPr id="1570" name="Google Shape;1570;p17"/>
            <p:cNvSpPr/>
            <p:nvPr/>
          </p:nvSpPr>
          <p:spPr>
            <a:xfrm rot="5400000" flipH="1">
              <a:off x="8087230" y="3567350"/>
              <a:ext cx="2359789" cy="1258717"/>
            </a:xfrm>
            <a:custGeom>
              <a:avLst/>
              <a:gdLst/>
              <a:ahLst/>
              <a:cxnLst/>
              <a:rect l="l" t="t" r="r" b="b"/>
              <a:pathLst>
                <a:path w="34863" h="18596" extrusionOk="0">
                  <a:moveTo>
                    <a:pt x="11161" y="0"/>
                  </a:moveTo>
                  <a:lnTo>
                    <a:pt x="10574" y="35"/>
                  </a:lnTo>
                  <a:lnTo>
                    <a:pt x="10005" y="86"/>
                  </a:lnTo>
                  <a:lnTo>
                    <a:pt x="9453" y="190"/>
                  </a:lnTo>
                  <a:lnTo>
                    <a:pt x="9177" y="259"/>
                  </a:lnTo>
                  <a:lnTo>
                    <a:pt x="8901" y="328"/>
                  </a:lnTo>
                  <a:lnTo>
                    <a:pt x="8366" y="518"/>
                  </a:lnTo>
                  <a:lnTo>
                    <a:pt x="7814" y="725"/>
                  </a:lnTo>
                  <a:lnTo>
                    <a:pt x="7280" y="966"/>
                  </a:lnTo>
                  <a:lnTo>
                    <a:pt x="6745" y="1225"/>
                  </a:lnTo>
                  <a:lnTo>
                    <a:pt x="6210" y="1501"/>
                  </a:lnTo>
                  <a:lnTo>
                    <a:pt x="5693" y="1811"/>
                  </a:lnTo>
                  <a:lnTo>
                    <a:pt x="5175" y="2139"/>
                  </a:lnTo>
                  <a:lnTo>
                    <a:pt x="4675" y="2484"/>
                  </a:lnTo>
                  <a:lnTo>
                    <a:pt x="4175" y="2846"/>
                  </a:lnTo>
                  <a:lnTo>
                    <a:pt x="3709" y="3226"/>
                  </a:lnTo>
                  <a:lnTo>
                    <a:pt x="3226" y="3605"/>
                  </a:lnTo>
                  <a:lnTo>
                    <a:pt x="2778" y="4002"/>
                  </a:lnTo>
                  <a:lnTo>
                    <a:pt x="2329" y="4399"/>
                  </a:lnTo>
                  <a:lnTo>
                    <a:pt x="1915" y="4813"/>
                  </a:lnTo>
                  <a:lnTo>
                    <a:pt x="1501" y="5227"/>
                  </a:lnTo>
                  <a:lnTo>
                    <a:pt x="1104" y="5641"/>
                  </a:lnTo>
                  <a:lnTo>
                    <a:pt x="915" y="5848"/>
                  </a:lnTo>
                  <a:lnTo>
                    <a:pt x="742" y="6072"/>
                  </a:lnTo>
                  <a:lnTo>
                    <a:pt x="570" y="6296"/>
                  </a:lnTo>
                  <a:lnTo>
                    <a:pt x="397" y="6538"/>
                  </a:lnTo>
                  <a:lnTo>
                    <a:pt x="259" y="6779"/>
                  </a:lnTo>
                  <a:lnTo>
                    <a:pt x="156" y="7038"/>
                  </a:lnTo>
                  <a:lnTo>
                    <a:pt x="69" y="7297"/>
                  </a:lnTo>
                  <a:lnTo>
                    <a:pt x="0" y="7573"/>
                  </a:lnTo>
                  <a:lnTo>
                    <a:pt x="0" y="7780"/>
                  </a:lnTo>
                  <a:lnTo>
                    <a:pt x="0" y="8004"/>
                  </a:lnTo>
                  <a:lnTo>
                    <a:pt x="35" y="8211"/>
                  </a:lnTo>
                  <a:lnTo>
                    <a:pt x="87" y="8418"/>
                  </a:lnTo>
                  <a:lnTo>
                    <a:pt x="156" y="8625"/>
                  </a:lnTo>
                  <a:lnTo>
                    <a:pt x="242" y="8815"/>
                  </a:lnTo>
                  <a:lnTo>
                    <a:pt x="345" y="9005"/>
                  </a:lnTo>
                  <a:lnTo>
                    <a:pt x="483" y="9177"/>
                  </a:lnTo>
                  <a:lnTo>
                    <a:pt x="604" y="9367"/>
                  </a:lnTo>
                  <a:lnTo>
                    <a:pt x="759" y="9522"/>
                  </a:lnTo>
                  <a:lnTo>
                    <a:pt x="915" y="9677"/>
                  </a:lnTo>
                  <a:lnTo>
                    <a:pt x="1087" y="9832"/>
                  </a:lnTo>
                  <a:lnTo>
                    <a:pt x="1260" y="9970"/>
                  </a:lnTo>
                  <a:lnTo>
                    <a:pt x="1449" y="10091"/>
                  </a:lnTo>
                  <a:lnTo>
                    <a:pt x="1639" y="10212"/>
                  </a:lnTo>
                  <a:lnTo>
                    <a:pt x="1846" y="10298"/>
                  </a:lnTo>
                  <a:lnTo>
                    <a:pt x="2243" y="10471"/>
                  </a:lnTo>
                  <a:lnTo>
                    <a:pt x="2657" y="10626"/>
                  </a:lnTo>
                  <a:lnTo>
                    <a:pt x="3088" y="10729"/>
                  </a:lnTo>
                  <a:lnTo>
                    <a:pt x="3502" y="10833"/>
                  </a:lnTo>
                  <a:lnTo>
                    <a:pt x="4365" y="11005"/>
                  </a:lnTo>
                  <a:lnTo>
                    <a:pt x="4813" y="11109"/>
                  </a:lnTo>
                  <a:lnTo>
                    <a:pt x="5227" y="11195"/>
                  </a:lnTo>
                  <a:lnTo>
                    <a:pt x="5658" y="11316"/>
                  </a:lnTo>
                  <a:lnTo>
                    <a:pt x="6090" y="11471"/>
                  </a:lnTo>
                  <a:lnTo>
                    <a:pt x="6504" y="11644"/>
                  </a:lnTo>
                  <a:lnTo>
                    <a:pt x="6693" y="11747"/>
                  </a:lnTo>
                  <a:lnTo>
                    <a:pt x="6883" y="11851"/>
                  </a:lnTo>
                  <a:lnTo>
                    <a:pt x="7073" y="11971"/>
                  </a:lnTo>
                  <a:lnTo>
                    <a:pt x="7245" y="12092"/>
                  </a:lnTo>
                  <a:lnTo>
                    <a:pt x="7418" y="12230"/>
                  </a:lnTo>
                  <a:lnTo>
                    <a:pt x="7573" y="12368"/>
                  </a:lnTo>
                  <a:lnTo>
                    <a:pt x="7728" y="12523"/>
                  </a:lnTo>
                  <a:lnTo>
                    <a:pt x="7866" y="12696"/>
                  </a:lnTo>
                  <a:lnTo>
                    <a:pt x="7987" y="12868"/>
                  </a:lnTo>
                  <a:lnTo>
                    <a:pt x="8090" y="13058"/>
                  </a:lnTo>
                  <a:lnTo>
                    <a:pt x="8177" y="13231"/>
                  </a:lnTo>
                  <a:lnTo>
                    <a:pt x="8246" y="13420"/>
                  </a:lnTo>
                  <a:lnTo>
                    <a:pt x="8366" y="13783"/>
                  </a:lnTo>
                  <a:lnTo>
                    <a:pt x="8453" y="14162"/>
                  </a:lnTo>
                  <a:lnTo>
                    <a:pt x="8522" y="14542"/>
                  </a:lnTo>
                  <a:lnTo>
                    <a:pt x="8573" y="14938"/>
                  </a:lnTo>
                  <a:lnTo>
                    <a:pt x="8660" y="15318"/>
                  </a:lnTo>
                  <a:lnTo>
                    <a:pt x="8746" y="15697"/>
                  </a:lnTo>
                  <a:lnTo>
                    <a:pt x="8815" y="15887"/>
                  </a:lnTo>
                  <a:lnTo>
                    <a:pt x="8884" y="16060"/>
                  </a:lnTo>
                  <a:lnTo>
                    <a:pt x="8970" y="16249"/>
                  </a:lnTo>
                  <a:lnTo>
                    <a:pt x="9074" y="16422"/>
                  </a:lnTo>
                  <a:lnTo>
                    <a:pt x="9177" y="16577"/>
                  </a:lnTo>
                  <a:lnTo>
                    <a:pt x="9298" y="16750"/>
                  </a:lnTo>
                  <a:lnTo>
                    <a:pt x="9419" y="16905"/>
                  </a:lnTo>
                  <a:lnTo>
                    <a:pt x="9557" y="17043"/>
                  </a:lnTo>
                  <a:lnTo>
                    <a:pt x="9695" y="17181"/>
                  </a:lnTo>
                  <a:lnTo>
                    <a:pt x="9850" y="17319"/>
                  </a:lnTo>
                  <a:lnTo>
                    <a:pt x="10160" y="17543"/>
                  </a:lnTo>
                  <a:lnTo>
                    <a:pt x="10505" y="17767"/>
                  </a:lnTo>
                  <a:lnTo>
                    <a:pt x="10868" y="17940"/>
                  </a:lnTo>
                  <a:lnTo>
                    <a:pt x="11247" y="18095"/>
                  </a:lnTo>
                  <a:lnTo>
                    <a:pt x="11627" y="18216"/>
                  </a:lnTo>
                  <a:lnTo>
                    <a:pt x="12006" y="18302"/>
                  </a:lnTo>
                  <a:lnTo>
                    <a:pt x="12403" y="18388"/>
                  </a:lnTo>
                  <a:lnTo>
                    <a:pt x="12800" y="18440"/>
                  </a:lnTo>
                  <a:lnTo>
                    <a:pt x="13196" y="18492"/>
                  </a:lnTo>
                  <a:lnTo>
                    <a:pt x="13593" y="18526"/>
                  </a:lnTo>
                  <a:lnTo>
                    <a:pt x="14404" y="18561"/>
                  </a:lnTo>
                  <a:lnTo>
                    <a:pt x="14973" y="18578"/>
                  </a:lnTo>
                  <a:lnTo>
                    <a:pt x="15542" y="18595"/>
                  </a:lnTo>
                  <a:lnTo>
                    <a:pt x="16129" y="18595"/>
                  </a:lnTo>
                  <a:lnTo>
                    <a:pt x="16698" y="18578"/>
                  </a:lnTo>
                  <a:lnTo>
                    <a:pt x="17285" y="18544"/>
                  </a:lnTo>
                  <a:lnTo>
                    <a:pt x="17854" y="18492"/>
                  </a:lnTo>
                  <a:lnTo>
                    <a:pt x="18423" y="18423"/>
                  </a:lnTo>
                  <a:lnTo>
                    <a:pt x="18992" y="18319"/>
                  </a:lnTo>
                  <a:lnTo>
                    <a:pt x="19527" y="18199"/>
                  </a:lnTo>
                  <a:lnTo>
                    <a:pt x="20079" y="18043"/>
                  </a:lnTo>
                  <a:lnTo>
                    <a:pt x="20597" y="17854"/>
                  </a:lnTo>
                  <a:lnTo>
                    <a:pt x="21097" y="17629"/>
                  </a:lnTo>
                  <a:lnTo>
                    <a:pt x="21338" y="17509"/>
                  </a:lnTo>
                  <a:lnTo>
                    <a:pt x="21580" y="17388"/>
                  </a:lnTo>
                  <a:lnTo>
                    <a:pt x="21821" y="17233"/>
                  </a:lnTo>
                  <a:lnTo>
                    <a:pt x="22046" y="17095"/>
                  </a:lnTo>
                  <a:lnTo>
                    <a:pt x="22270" y="16922"/>
                  </a:lnTo>
                  <a:lnTo>
                    <a:pt x="22494" y="16750"/>
                  </a:lnTo>
                  <a:lnTo>
                    <a:pt x="22701" y="16577"/>
                  </a:lnTo>
                  <a:lnTo>
                    <a:pt x="22908" y="16370"/>
                  </a:lnTo>
                  <a:lnTo>
                    <a:pt x="23219" y="16025"/>
                  </a:lnTo>
                  <a:lnTo>
                    <a:pt x="23529" y="15663"/>
                  </a:lnTo>
                  <a:lnTo>
                    <a:pt x="24116" y="14904"/>
                  </a:lnTo>
                  <a:lnTo>
                    <a:pt x="24409" y="14524"/>
                  </a:lnTo>
                  <a:lnTo>
                    <a:pt x="24702" y="14162"/>
                  </a:lnTo>
                  <a:lnTo>
                    <a:pt x="25030" y="13834"/>
                  </a:lnTo>
                  <a:lnTo>
                    <a:pt x="25202" y="13662"/>
                  </a:lnTo>
                  <a:lnTo>
                    <a:pt x="25392" y="13524"/>
                  </a:lnTo>
                  <a:lnTo>
                    <a:pt x="25564" y="13386"/>
                  </a:lnTo>
                  <a:lnTo>
                    <a:pt x="25737" y="13265"/>
                  </a:lnTo>
                  <a:lnTo>
                    <a:pt x="26116" y="13058"/>
                  </a:lnTo>
                  <a:lnTo>
                    <a:pt x="26496" y="12868"/>
                  </a:lnTo>
                  <a:lnTo>
                    <a:pt x="26893" y="12730"/>
                  </a:lnTo>
                  <a:lnTo>
                    <a:pt x="27307" y="12592"/>
                  </a:lnTo>
                  <a:lnTo>
                    <a:pt x="27721" y="12506"/>
                  </a:lnTo>
                  <a:lnTo>
                    <a:pt x="28152" y="12420"/>
                  </a:lnTo>
                  <a:lnTo>
                    <a:pt x="28583" y="12351"/>
                  </a:lnTo>
                  <a:lnTo>
                    <a:pt x="29032" y="12299"/>
                  </a:lnTo>
                  <a:lnTo>
                    <a:pt x="29463" y="12265"/>
                  </a:lnTo>
                  <a:lnTo>
                    <a:pt x="30360" y="12178"/>
                  </a:lnTo>
                  <a:lnTo>
                    <a:pt x="31257" y="12109"/>
                  </a:lnTo>
                  <a:lnTo>
                    <a:pt x="31705" y="12058"/>
                  </a:lnTo>
                  <a:lnTo>
                    <a:pt x="32137" y="11989"/>
                  </a:lnTo>
                  <a:lnTo>
                    <a:pt x="32430" y="11937"/>
                  </a:lnTo>
                  <a:lnTo>
                    <a:pt x="32740" y="11851"/>
                  </a:lnTo>
                  <a:lnTo>
                    <a:pt x="32878" y="11799"/>
                  </a:lnTo>
                  <a:lnTo>
                    <a:pt x="33016" y="11730"/>
                  </a:lnTo>
                  <a:lnTo>
                    <a:pt x="33154" y="11661"/>
                  </a:lnTo>
                  <a:lnTo>
                    <a:pt x="33275" y="11575"/>
                  </a:lnTo>
                  <a:lnTo>
                    <a:pt x="33465" y="11402"/>
                  </a:lnTo>
                  <a:lnTo>
                    <a:pt x="33620" y="11212"/>
                  </a:lnTo>
                  <a:lnTo>
                    <a:pt x="33775" y="11005"/>
                  </a:lnTo>
                  <a:lnTo>
                    <a:pt x="33896" y="10798"/>
                  </a:lnTo>
                  <a:lnTo>
                    <a:pt x="34155" y="10384"/>
                  </a:lnTo>
                  <a:lnTo>
                    <a:pt x="34379" y="9936"/>
                  </a:lnTo>
                  <a:lnTo>
                    <a:pt x="34586" y="9487"/>
                  </a:lnTo>
                  <a:lnTo>
                    <a:pt x="34672" y="9263"/>
                  </a:lnTo>
                  <a:lnTo>
                    <a:pt x="34741" y="9022"/>
                  </a:lnTo>
                  <a:lnTo>
                    <a:pt x="34793" y="8798"/>
                  </a:lnTo>
                  <a:lnTo>
                    <a:pt x="34845" y="8573"/>
                  </a:lnTo>
                  <a:lnTo>
                    <a:pt x="34862" y="8332"/>
                  </a:lnTo>
                  <a:lnTo>
                    <a:pt x="34862" y="8108"/>
                  </a:lnTo>
                  <a:lnTo>
                    <a:pt x="34845" y="7883"/>
                  </a:lnTo>
                  <a:lnTo>
                    <a:pt x="34810" y="7659"/>
                  </a:lnTo>
                  <a:lnTo>
                    <a:pt x="34741" y="7435"/>
                  </a:lnTo>
                  <a:lnTo>
                    <a:pt x="34638" y="7228"/>
                  </a:lnTo>
                  <a:lnTo>
                    <a:pt x="34500" y="6986"/>
                  </a:lnTo>
                  <a:lnTo>
                    <a:pt x="34327" y="6779"/>
                  </a:lnTo>
                  <a:lnTo>
                    <a:pt x="34138" y="6572"/>
                  </a:lnTo>
                  <a:lnTo>
                    <a:pt x="33913" y="6400"/>
                  </a:lnTo>
                  <a:lnTo>
                    <a:pt x="33689" y="6245"/>
                  </a:lnTo>
                  <a:lnTo>
                    <a:pt x="33448" y="6107"/>
                  </a:lnTo>
                  <a:lnTo>
                    <a:pt x="33189" y="5986"/>
                  </a:lnTo>
                  <a:lnTo>
                    <a:pt x="32930" y="5865"/>
                  </a:lnTo>
                  <a:lnTo>
                    <a:pt x="32620" y="5744"/>
                  </a:lnTo>
                  <a:lnTo>
                    <a:pt x="32292" y="5641"/>
                  </a:lnTo>
                  <a:lnTo>
                    <a:pt x="31947" y="5537"/>
                  </a:lnTo>
                  <a:lnTo>
                    <a:pt x="31619" y="5451"/>
                  </a:lnTo>
                  <a:lnTo>
                    <a:pt x="30946" y="5296"/>
                  </a:lnTo>
                  <a:lnTo>
                    <a:pt x="30256" y="5192"/>
                  </a:lnTo>
                  <a:lnTo>
                    <a:pt x="29566" y="5106"/>
                  </a:lnTo>
                  <a:lnTo>
                    <a:pt x="28876" y="5037"/>
                  </a:lnTo>
                  <a:lnTo>
                    <a:pt x="27462" y="4951"/>
                  </a:lnTo>
                  <a:lnTo>
                    <a:pt x="26065" y="4865"/>
                  </a:lnTo>
                  <a:lnTo>
                    <a:pt x="25357" y="4796"/>
                  </a:lnTo>
                  <a:lnTo>
                    <a:pt x="24667" y="4727"/>
                  </a:lnTo>
                  <a:lnTo>
                    <a:pt x="23995" y="4606"/>
                  </a:lnTo>
                  <a:lnTo>
                    <a:pt x="23305" y="4468"/>
                  </a:lnTo>
                  <a:lnTo>
                    <a:pt x="22977" y="4382"/>
                  </a:lnTo>
                  <a:lnTo>
                    <a:pt x="22649" y="4278"/>
                  </a:lnTo>
                  <a:lnTo>
                    <a:pt x="22322" y="4175"/>
                  </a:lnTo>
                  <a:lnTo>
                    <a:pt x="21994" y="4054"/>
                  </a:lnTo>
                  <a:lnTo>
                    <a:pt x="21459" y="3812"/>
                  </a:lnTo>
                  <a:lnTo>
                    <a:pt x="20942" y="3536"/>
                  </a:lnTo>
                  <a:lnTo>
                    <a:pt x="20424" y="3260"/>
                  </a:lnTo>
                  <a:lnTo>
                    <a:pt x="19924" y="2950"/>
                  </a:lnTo>
                  <a:lnTo>
                    <a:pt x="18941" y="2329"/>
                  </a:lnTo>
                  <a:lnTo>
                    <a:pt x="18440" y="2036"/>
                  </a:lnTo>
                  <a:lnTo>
                    <a:pt x="17923" y="1742"/>
                  </a:lnTo>
                  <a:lnTo>
                    <a:pt x="17440" y="1501"/>
                  </a:lnTo>
                  <a:lnTo>
                    <a:pt x="16922" y="1259"/>
                  </a:lnTo>
                  <a:lnTo>
                    <a:pt x="16388" y="1035"/>
                  </a:lnTo>
                  <a:lnTo>
                    <a:pt x="15836" y="828"/>
                  </a:lnTo>
                  <a:lnTo>
                    <a:pt x="15284" y="638"/>
                  </a:lnTo>
                  <a:lnTo>
                    <a:pt x="14697" y="466"/>
                  </a:lnTo>
                  <a:lnTo>
                    <a:pt x="14128" y="328"/>
                  </a:lnTo>
                  <a:lnTo>
                    <a:pt x="13524" y="207"/>
                  </a:lnTo>
                  <a:lnTo>
                    <a:pt x="12938" y="104"/>
                  </a:lnTo>
                  <a:lnTo>
                    <a:pt x="12334" y="35"/>
                  </a:lnTo>
                  <a:lnTo>
                    <a:pt x="11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7"/>
            <p:cNvSpPr/>
            <p:nvPr/>
          </p:nvSpPr>
          <p:spPr>
            <a:xfrm rot="5400000" flipH="1">
              <a:off x="-1303020" y="412950"/>
              <a:ext cx="2359789" cy="1258717"/>
            </a:xfrm>
            <a:custGeom>
              <a:avLst/>
              <a:gdLst/>
              <a:ahLst/>
              <a:cxnLst/>
              <a:rect l="l" t="t" r="r" b="b"/>
              <a:pathLst>
                <a:path w="34863" h="18596" extrusionOk="0">
                  <a:moveTo>
                    <a:pt x="11161" y="0"/>
                  </a:moveTo>
                  <a:lnTo>
                    <a:pt x="10574" y="35"/>
                  </a:lnTo>
                  <a:lnTo>
                    <a:pt x="10005" y="86"/>
                  </a:lnTo>
                  <a:lnTo>
                    <a:pt x="9453" y="190"/>
                  </a:lnTo>
                  <a:lnTo>
                    <a:pt x="9177" y="259"/>
                  </a:lnTo>
                  <a:lnTo>
                    <a:pt x="8901" y="328"/>
                  </a:lnTo>
                  <a:lnTo>
                    <a:pt x="8366" y="518"/>
                  </a:lnTo>
                  <a:lnTo>
                    <a:pt x="7814" y="725"/>
                  </a:lnTo>
                  <a:lnTo>
                    <a:pt x="7280" y="966"/>
                  </a:lnTo>
                  <a:lnTo>
                    <a:pt x="6745" y="1225"/>
                  </a:lnTo>
                  <a:lnTo>
                    <a:pt x="6210" y="1501"/>
                  </a:lnTo>
                  <a:lnTo>
                    <a:pt x="5693" y="1811"/>
                  </a:lnTo>
                  <a:lnTo>
                    <a:pt x="5175" y="2139"/>
                  </a:lnTo>
                  <a:lnTo>
                    <a:pt x="4675" y="2484"/>
                  </a:lnTo>
                  <a:lnTo>
                    <a:pt x="4175" y="2846"/>
                  </a:lnTo>
                  <a:lnTo>
                    <a:pt x="3709" y="3226"/>
                  </a:lnTo>
                  <a:lnTo>
                    <a:pt x="3226" y="3605"/>
                  </a:lnTo>
                  <a:lnTo>
                    <a:pt x="2778" y="4002"/>
                  </a:lnTo>
                  <a:lnTo>
                    <a:pt x="2329" y="4399"/>
                  </a:lnTo>
                  <a:lnTo>
                    <a:pt x="1915" y="4813"/>
                  </a:lnTo>
                  <a:lnTo>
                    <a:pt x="1501" y="5227"/>
                  </a:lnTo>
                  <a:lnTo>
                    <a:pt x="1104" y="5641"/>
                  </a:lnTo>
                  <a:lnTo>
                    <a:pt x="915" y="5848"/>
                  </a:lnTo>
                  <a:lnTo>
                    <a:pt x="742" y="6072"/>
                  </a:lnTo>
                  <a:lnTo>
                    <a:pt x="570" y="6296"/>
                  </a:lnTo>
                  <a:lnTo>
                    <a:pt x="397" y="6538"/>
                  </a:lnTo>
                  <a:lnTo>
                    <a:pt x="259" y="6779"/>
                  </a:lnTo>
                  <a:lnTo>
                    <a:pt x="156" y="7038"/>
                  </a:lnTo>
                  <a:lnTo>
                    <a:pt x="69" y="7297"/>
                  </a:lnTo>
                  <a:lnTo>
                    <a:pt x="0" y="7573"/>
                  </a:lnTo>
                  <a:lnTo>
                    <a:pt x="0" y="7780"/>
                  </a:lnTo>
                  <a:lnTo>
                    <a:pt x="0" y="8004"/>
                  </a:lnTo>
                  <a:lnTo>
                    <a:pt x="35" y="8211"/>
                  </a:lnTo>
                  <a:lnTo>
                    <a:pt x="87" y="8418"/>
                  </a:lnTo>
                  <a:lnTo>
                    <a:pt x="156" y="8625"/>
                  </a:lnTo>
                  <a:lnTo>
                    <a:pt x="242" y="8815"/>
                  </a:lnTo>
                  <a:lnTo>
                    <a:pt x="345" y="9005"/>
                  </a:lnTo>
                  <a:lnTo>
                    <a:pt x="483" y="9177"/>
                  </a:lnTo>
                  <a:lnTo>
                    <a:pt x="604" y="9367"/>
                  </a:lnTo>
                  <a:lnTo>
                    <a:pt x="759" y="9522"/>
                  </a:lnTo>
                  <a:lnTo>
                    <a:pt x="915" y="9677"/>
                  </a:lnTo>
                  <a:lnTo>
                    <a:pt x="1087" y="9832"/>
                  </a:lnTo>
                  <a:lnTo>
                    <a:pt x="1260" y="9970"/>
                  </a:lnTo>
                  <a:lnTo>
                    <a:pt x="1449" y="10091"/>
                  </a:lnTo>
                  <a:lnTo>
                    <a:pt x="1639" y="10212"/>
                  </a:lnTo>
                  <a:lnTo>
                    <a:pt x="1846" y="10298"/>
                  </a:lnTo>
                  <a:lnTo>
                    <a:pt x="2243" y="10471"/>
                  </a:lnTo>
                  <a:lnTo>
                    <a:pt x="2657" y="10626"/>
                  </a:lnTo>
                  <a:lnTo>
                    <a:pt x="3088" y="10729"/>
                  </a:lnTo>
                  <a:lnTo>
                    <a:pt x="3502" y="10833"/>
                  </a:lnTo>
                  <a:lnTo>
                    <a:pt x="4365" y="11005"/>
                  </a:lnTo>
                  <a:lnTo>
                    <a:pt x="4813" y="11109"/>
                  </a:lnTo>
                  <a:lnTo>
                    <a:pt x="5227" y="11195"/>
                  </a:lnTo>
                  <a:lnTo>
                    <a:pt x="5658" y="11316"/>
                  </a:lnTo>
                  <a:lnTo>
                    <a:pt x="6090" y="11471"/>
                  </a:lnTo>
                  <a:lnTo>
                    <a:pt x="6504" y="11644"/>
                  </a:lnTo>
                  <a:lnTo>
                    <a:pt x="6693" y="11747"/>
                  </a:lnTo>
                  <a:lnTo>
                    <a:pt x="6883" y="11851"/>
                  </a:lnTo>
                  <a:lnTo>
                    <a:pt x="7073" y="11971"/>
                  </a:lnTo>
                  <a:lnTo>
                    <a:pt x="7245" y="12092"/>
                  </a:lnTo>
                  <a:lnTo>
                    <a:pt x="7418" y="12230"/>
                  </a:lnTo>
                  <a:lnTo>
                    <a:pt x="7573" y="12368"/>
                  </a:lnTo>
                  <a:lnTo>
                    <a:pt x="7728" y="12523"/>
                  </a:lnTo>
                  <a:lnTo>
                    <a:pt x="7866" y="12696"/>
                  </a:lnTo>
                  <a:lnTo>
                    <a:pt x="7987" y="12868"/>
                  </a:lnTo>
                  <a:lnTo>
                    <a:pt x="8090" y="13058"/>
                  </a:lnTo>
                  <a:lnTo>
                    <a:pt x="8177" y="13231"/>
                  </a:lnTo>
                  <a:lnTo>
                    <a:pt x="8246" y="13420"/>
                  </a:lnTo>
                  <a:lnTo>
                    <a:pt x="8366" y="13783"/>
                  </a:lnTo>
                  <a:lnTo>
                    <a:pt x="8453" y="14162"/>
                  </a:lnTo>
                  <a:lnTo>
                    <a:pt x="8522" y="14542"/>
                  </a:lnTo>
                  <a:lnTo>
                    <a:pt x="8573" y="14938"/>
                  </a:lnTo>
                  <a:lnTo>
                    <a:pt x="8660" y="15318"/>
                  </a:lnTo>
                  <a:lnTo>
                    <a:pt x="8746" y="15697"/>
                  </a:lnTo>
                  <a:lnTo>
                    <a:pt x="8815" y="15887"/>
                  </a:lnTo>
                  <a:lnTo>
                    <a:pt x="8884" y="16060"/>
                  </a:lnTo>
                  <a:lnTo>
                    <a:pt x="8970" y="16249"/>
                  </a:lnTo>
                  <a:lnTo>
                    <a:pt x="9074" y="16422"/>
                  </a:lnTo>
                  <a:lnTo>
                    <a:pt x="9177" y="16577"/>
                  </a:lnTo>
                  <a:lnTo>
                    <a:pt x="9298" y="16750"/>
                  </a:lnTo>
                  <a:lnTo>
                    <a:pt x="9419" y="16905"/>
                  </a:lnTo>
                  <a:lnTo>
                    <a:pt x="9557" y="17043"/>
                  </a:lnTo>
                  <a:lnTo>
                    <a:pt x="9695" y="17181"/>
                  </a:lnTo>
                  <a:lnTo>
                    <a:pt x="9850" y="17319"/>
                  </a:lnTo>
                  <a:lnTo>
                    <a:pt x="10160" y="17543"/>
                  </a:lnTo>
                  <a:lnTo>
                    <a:pt x="10505" y="17767"/>
                  </a:lnTo>
                  <a:lnTo>
                    <a:pt x="10868" y="17940"/>
                  </a:lnTo>
                  <a:lnTo>
                    <a:pt x="11247" y="18095"/>
                  </a:lnTo>
                  <a:lnTo>
                    <a:pt x="11627" y="18216"/>
                  </a:lnTo>
                  <a:lnTo>
                    <a:pt x="12006" y="18302"/>
                  </a:lnTo>
                  <a:lnTo>
                    <a:pt x="12403" y="18388"/>
                  </a:lnTo>
                  <a:lnTo>
                    <a:pt x="12800" y="18440"/>
                  </a:lnTo>
                  <a:lnTo>
                    <a:pt x="13196" y="18492"/>
                  </a:lnTo>
                  <a:lnTo>
                    <a:pt x="13593" y="18526"/>
                  </a:lnTo>
                  <a:lnTo>
                    <a:pt x="14404" y="18561"/>
                  </a:lnTo>
                  <a:lnTo>
                    <a:pt x="14973" y="18578"/>
                  </a:lnTo>
                  <a:lnTo>
                    <a:pt x="15542" y="18595"/>
                  </a:lnTo>
                  <a:lnTo>
                    <a:pt x="16129" y="18595"/>
                  </a:lnTo>
                  <a:lnTo>
                    <a:pt x="16698" y="18578"/>
                  </a:lnTo>
                  <a:lnTo>
                    <a:pt x="17285" y="18544"/>
                  </a:lnTo>
                  <a:lnTo>
                    <a:pt x="17854" y="18492"/>
                  </a:lnTo>
                  <a:lnTo>
                    <a:pt x="18423" y="18423"/>
                  </a:lnTo>
                  <a:lnTo>
                    <a:pt x="18992" y="18319"/>
                  </a:lnTo>
                  <a:lnTo>
                    <a:pt x="19527" y="18199"/>
                  </a:lnTo>
                  <a:lnTo>
                    <a:pt x="20079" y="18043"/>
                  </a:lnTo>
                  <a:lnTo>
                    <a:pt x="20597" y="17854"/>
                  </a:lnTo>
                  <a:lnTo>
                    <a:pt x="21097" y="17629"/>
                  </a:lnTo>
                  <a:lnTo>
                    <a:pt x="21338" y="17509"/>
                  </a:lnTo>
                  <a:lnTo>
                    <a:pt x="21580" y="17388"/>
                  </a:lnTo>
                  <a:lnTo>
                    <a:pt x="21821" y="17233"/>
                  </a:lnTo>
                  <a:lnTo>
                    <a:pt x="22046" y="17095"/>
                  </a:lnTo>
                  <a:lnTo>
                    <a:pt x="22270" y="16922"/>
                  </a:lnTo>
                  <a:lnTo>
                    <a:pt x="22494" y="16750"/>
                  </a:lnTo>
                  <a:lnTo>
                    <a:pt x="22701" y="16577"/>
                  </a:lnTo>
                  <a:lnTo>
                    <a:pt x="22908" y="16370"/>
                  </a:lnTo>
                  <a:lnTo>
                    <a:pt x="23219" y="16025"/>
                  </a:lnTo>
                  <a:lnTo>
                    <a:pt x="23529" y="15663"/>
                  </a:lnTo>
                  <a:lnTo>
                    <a:pt x="24116" y="14904"/>
                  </a:lnTo>
                  <a:lnTo>
                    <a:pt x="24409" y="14524"/>
                  </a:lnTo>
                  <a:lnTo>
                    <a:pt x="24702" y="14162"/>
                  </a:lnTo>
                  <a:lnTo>
                    <a:pt x="25030" y="13834"/>
                  </a:lnTo>
                  <a:lnTo>
                    <a:pt x="25202" y="13662"/>
                  </a:lnTo>
                  <a:lnTo>
                    <a:pt x="25392" y="13524"/>
                  </a:lnTo>
                  <a:lnTo>
                    <a:pt x="25564" y="13386"/>
                  </a:lnTo>
                  <a:lnTo>
                    <a:pt x="25737" y="13265"/>
                  </a:lnTo>
                  <a:lnTo>
                    <a:pt x="26116" y="13058"/>
                  </a:lnTo>
                  <a:lnTo>
                    <a:pt x="26496" y="12868"/>
                  </a:lnTo>
                  <a:lnTo>
                    <a:pt x="26893" y="12730"/>
                  </a:lnTo>
                  <a:lnTo>
                    <a:pt x="27307" y="12592"/>
                  </a:lnTo>
                  <a:lnTo>
                    <a:pt x="27721" y="12506"/>
                  </a:lnTo>
                  <a:lnTo>
                    <a:pt x="28152" y="12420"/>
                  </a:lnTo>
                  <a:lnTo>
                    <a:pt x="28583" y="12351"/>
                  </a:lnTo>
                  <a:lnTo>
                    <a:pt x="29032" y="12299"/>
                  </a:lnTo>
                  <a:lnTo>
                    <a:pt x="29463" y="12265"/>
                  </a:lnTo>
                  <a:lnTo>
                    <a:pt x="30360" y="12178"/>
                  </a:lnTo>
                  <a:lnTo>
                    <a:pt x="31257" y="12109"/>
                  </a:lnTo>
                  <a:lnTo>
                    <a:pt x="31705" y="12058"/>
                  </a:lnTo>
                  <a:lnTo>
                    <a:pt x="32137" y="11989"/>
                  </a:lnTo>
                  <a:lnTo>
                    <a:pt x="32430" y="11937"/>
                  </a:lnTo>
                  <a:lnTo>
                    <a:pt x="32740" y="11851"/>
                  </a:lnTo>
                  <a:lnTo>
                    <a:pt x="32878" y="11799"/>
                  </a:lnTo>
                  <a:lnTo>
                    <a:pt x="33016" y="11730"/>
                  </a:lnTo>
                  <a:lnTo>
                    <a:pt x="33154" y="11661"/>
                  </a:lnTo>
                  <a:lnTo>
                    <a:pt x="33275" y="11575"/>
                  </a:lnTo>
                  <a:lnTo>
                    <a:pt x="33465" y="11402"/>
                  </a:lnTo>
                  <a:lnTo>
                    <a:pt x="33620" y="11212"/>
                  </a:lnTo>
                  <a:lnTo>
                    <a:pt x="33775" y="11005"/>
                  </a:lnTo>
                  <a:lnTo>
                    <a:pt x="33896" y="10798"/>
                  </a:lnTo>
                  <a:lnTo>
                    <a:pt x="34155" y="10384"/>
                  </a:lnTo>
                  <a:lnTo>
                    <a:pt x="34379" y="9936"/>
                  </a:lnTo>
                  <a:lnTo>
                    <a:pt x="34586" y="9487"/>
                  </a:lnTo>
                  <a:lnTo>
                    <a:pt x="34672" y="9263"/>
                  </a:lnTo>
                  <a:lnTo>
                    <a:pt x="34741" y="9022"/>
                  </a:lnTo>
                  <a:lnTo>
                    <a:pt x="34793" y="8798"/>
                  </a:lnTo>
                  <a:lnTo>
                    <a:pt x="34845" y="8573"/>
                  </a:lnTo>
                  <a:lnTo>
                    <a:pt x="34862" y="8332"/>
                  </a:lnTo>
                  <a:lnTo>
                    <a:pt x="34862" y="8108"/>
                  </a:lnTo>
                  <a:lnTo>
                    <a:pt x="34845" y="7883"/>
                  </a:lnTo>
                  <a:lnTo>
                    <a:pt x="34810" y="7659"/>
                  </a:lnTo>
                  <a:lnTo>
                    <a:pt x="34741" y="7435"/>
                  </a:lnTo>
                  <a:lnTo>
                    <a:pt x="34638" y="7228"/>
                  </a:lnTo>
                  <a:lnTo>
                    <a:pt x="34500" y="6986"/>
                  </a:lnTo>
                  <a:lnTo>
                    <a:pt x="34327" y="6779"/>
                  </a:lnTo>
                  <a:lnTo>
                    <a:pt x="34138" y="6572"/>
                  </a:lnTo>
                  <a:lnTo>
                    <a:pt x="33913" y="6400"/>
                  </a:lnTo>
                  <a:lnTo>
                    <a:pt x="33689" y="6245"/>
                  </a:lnTo>
                  <a:lnTo>
                    <a:pt x="33448" y="6107"/>
                  </a:lnTo>
                  <a:lnTo>
                    <a:pt x="33189" y="5986"/>
                  </a:lnTo>
                  <a:lnTo>
                    <a:pt x="32930" y="5865"/>
                  </a:lnTo>
                  <a:lnTo>
                    <a:pt x="32620" y="5744"/>
                  </a:lnTo>
                  <a:lnTo>
                    <a:pt x="32292" y="5641"/>
                  </a:lnTo>
                  <a:lnTo>
                    <a:pt x="31947" y="5537"/>
                  </a:lnTo>
                  <a:lnTo>
                    <a:pt x="31619" y="5451"/>
                  </a:lnTo>
                  <a:lnTo>
                    <a:pt x="30946" y="5296"/>
                  </a:lnTo>
                  <a:lnTo>
                    <a:pt x="30256" y="5192"/>
                  </a:lnTo>
                  <a:lnTo>
                    <a:pt x="29566" y="5106"/>
                  </a:lnTo>
                  <a:lnTo>
                    <a:pt x="28876" y="5037"/>
                  </a:lnTo>
                  <a:lnTo>
                    <a:pt x="27462" y="4951"/>
                  </a:lnTo>
                  <a:lnTo>
                    <a:pt x="26065" y="4865"/>
                  </a:lnTo>
                  <a:lnTo>
                    <a:pt x="25357" y="4796"/>
                  </a:lnTo>
                  <a:lnTo>
                    <a:pt x="24667" y="4727"/>
                  </a:lnTo>
                  <a:lnTo>
                    <a:pt x="23995" y="4606"/>
                  </a:lnTo>
                  <a:lnTo>
                    <a:pt x="23305" y="4468"/>
                  </a:lnTo>
                  <a:lnTo>
                    <a:pt x="22977" y="4382"/>
                  </a:lnTo>
                  <a:lnTo>
                    <a:pt x="22649" y="4278"/>
                  </a:lnTo>
                  <a:lnTo>
                    <a:pt x="22322" y="4175"/>
                  </a:lnTo>
                  <a:lnTo>
                    <a:pt x="21994" y="4054"/>
                  </a:lnTo>
                  <a:lnTo>
                    <a:pt x="21459" y="3812"/>
                  </a:lnTo>
                  <a:lnTo>
                    <a:pt x="20942" y="3536"/>
                  </a:lnTo>
                  <a:lnTo>
                    <a:pt x="20424" y="3260"/>
                  </a:lnTo>
                  <a:lnTo>
                    <a:pt x="19924" y="2950"/>
                  </a:lnTo>
                  <a:lnTo>
                    <a:pt x="18941" y="2329"/>
                  </a:lnTo>
                  <a:lnTo>
                    <a:pt x="18440" y="2036"/>
                  </a:lnTo>
                  <a:lnTo>
                    <a:pt x="17923" y="1742"/>
                  </a:lnTo>
                  <a:lnTo>
                    <a:pt x="17440" y="1501"/>
                  </a:lnTo>
                  <a:lnTo>
                    <a:pt x="16922" y="1259"/>
                  </a:lnTo>
                  <a:lnTo>
                    <a:pt x="16388" y="1035"/>
                  </a:lnTo>
                  <a:lnTo>
                    <a:pt x="15836" y="828"/>
                  </a:lnTo>
                  <a:lnTo>
                    <a:pt x="15284" y="638"/>
                  </a:lnTo>
                  <a:lnTo>
                    <a:pt x="14697" y="466"/>
                  </a:lnTo>
                  <a:lnTo>
                    <a:pt x="14128" y="328"/>
                  </a:lnTo>
                  <a:lnTo>
                    <a:pt x="13524" y="207"/>
                  </a:lnTo>
                  <a:lnTo>
                    <a:pt x="12938" y="104"/>
                  </a:lnTo>
                  <a:lnTo>
                    <a:pt x="12334" y="35"/>
                  </a:lnTo>
                  <a:lnTo>
                    <a:pt x="117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2" name="Google Shape;1572;p1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3" name="Google Shape;1573;p17"/>
          <p:cNvGrpSpPr/>
          <p:nvPr/>
        </p:nvGrpSpPr>
        <p:grpSpPr>
          <a:xfrm rot="10800000" flipH="1">
            <a:off x="-534544" y="-150727"/>
            <a:ext cx="1151763" cy="1492081"/>
            <a:chOff x="-2266175" y="1520200"/>
            <a:chExt cx="1832851" cy="2374413"/>
          </a:xfrm>
        </p:grpSpPr>
        <p:sp>
          <p:nvSpPr>
            <p:cNvPr id="1574" name="Google Shape;1574;p17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7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7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7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7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7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7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7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7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7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7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7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7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7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7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7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7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7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7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7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oogle Shape;1598;p17"/>
          <p:cNvGrpSpPr/>
          <p:nvPr/>
        </p:nvGrpSpPr>
        <p:grpSpPr>
          <a:xfrm rot="-5400000">
            <a:off x="8240189" y="-568030"/>
            <a:ext cx="1668347" cy="1213629"/>
            <a:chOff x="2960175" y="-1778635"/>
            <a:chExt cx="1681293" cy="1222923"/>
          </a:xfrm>
        </p:grpSpPr>
        <p:sp>
          <p:nvSpPr>
            <p:cNvPr id="1599" name="Google Shape;1599;p17"/>
            <p:cNvSpPr/>
            <p:nvPr/>
          </p:nvSpPr>
          <p:spPr>
            <a:xfrm>
              <a:off x="3055978" y="-1718783"/>
              <a:ext cx="1585490" cy="1163071"/>
            </a:xfrm>
            <a:custGeom>
              <a:avLst/>
              <a:gdLst/>
              <a:ahLst/>
              <a:cxnLst/>
              <a:rect l="l" t="t" r="r" b="b"/>
              <a:pathLst>
                <a:path w="16207" h="11889" extrusionOk="0">
                  <a:moveTo>
                    <a:pt x="0" y="1"/>
                  </a:moveTo>
                  <a:lnTo>
                    <a:pt x="114" y="273"/>
                  </a:lnTo>
                  <a:lnTo>
                    <a:pt x="250" y="535"/>
                  </a:lnTo>
                  <a:lnTo>
                    <a:pt x="409" y="796"/>
                  </a:lnTo>
                  <a:lnTo>
                    <a:pt x="591" y="1046"/>
                  </a:lnTo>
                  <a:lnTo>
                    <a:pt x="807" y="1296"/>
                  </a:lnTo>
                  <a:lnTo>
                    <a:pt x="1046" y="1546"/>
                  </a:lnTo>
                  <a:lnTo>
                    <a:pt x="1330" y="1796"/>
                  </a:lnTo>
                  <a:lnTo>
                    <a:pt x="1648" y="2046"/>
                  </a:lnTo>
                  <a:lnTo>
                    <a:pt x="2012" y="2296"/>
                  </a:lnTo>
                  <a:lnTo>
                    <a:pt x="2421" y="2546"/>
                  </a:lnTo>
                  <a:lnTo>
                    <a:pt x="2887" y="2808"/>
                  </a:lnTo>
                  <a:lnTo>
                    <a:pt x="3398" y="3069"/>
                  </a:lnTo>
                  <a:lnTo>
                    <a:pt x="3967" y="3353"/>
                  </a:lnTo>
                  <a:lnTo>
                    <a:pt x="4603" y="3626"/>
                  </a:lnTo>
                  <a:lnTo>
                    <a:pt x="5296" y="3922"/>
                  </a:lnTo>
                  <a:lnTo>
                    <a:pt x="6069" y="4228"/>
                  </a:lnTo>
                  <a:lnTo>
                    <a:pt x="5921" y="4274"/>
                  </a:lnTo>
                  <a:lnTo>
                    <a:pt x="5751" y="4319"/>
                  </a:lnTo>
                  <a:lnTo>
                    <a:pt x="5580" y="4353"/>
                  </a:lnTo>
                  <a:lnTo>
                    <a:pt x="5410" y="4376"/>
                  </a:lnTo>
                  <a:lnTo>
                    <a:pt x="5217" y="4399"/>
                  </a:lnTo>
                  <a:lnTo>
                    <a:pt x="5023" y="4422"/>
                  </a:lnTo>
                  <a:lnTo>
                    <a:pt x="4603" y="4422"/>
                  </a:lnTo>
                  <a:lnTo>
                    <a:pt x="4171" y="4410"/>
                  </a:lnTo>
                  <a:lnTo>
                    <a:pt x="3728" y="4388"/>
                  </a:lnTo>
                  <a:lnTo>
                    <a:pt x="3273" y="4342"/>
                  </a:lnTo>
                  <a:lnTo>
                    <a:pt x="2819" y="4274"/>
                  </a:lnTo>
                  <a:lnTo>
                    <a:pt x="2364" y="4206"/>
                  </a:lnTo>
                  <a:lnTo>
                    <a:pt x="1932" y="4126"/>
                  </a:lnTo>
                  <a:lnTo>
                    <a:pt x="1523" y="4047"/>
                  </a:lnTo>
                  <a:lnTo>
                    <a:pt x="1137" y="3956"/>
                  </a:lnTo>
                  <a:lnTo>
                    <a:pt x="784" y="3876"/>
                  </a:lnTo>
                  <a:lnTo>
                    <a:pt x="466" y="3797"/>
                  </a:lnTo>
                  <a:lnTo>
                    <a:pt x="205" y="3717"/>
                  </a:lnTo>
                  <a:lnTo>
                    <a:pt x="0" y="3649"/>
                  </a:lnTo>
                  <a:lnTo>
                    <a:pt x="0" y="3649"/>
                  </a:lnTo>
                  <a:lnTo>
                    <a:pt x="125" y="3751"/>
                  </a:lnTo>
                  <a:lnTo>
                    <a:pt x="296" y="3865"/>
                  </a:lnTo>
                  <a:lnTo>
                    <a:pt x="512" y="3978"/>
                  </a:lnTo>
                  <a:lnTo>
                    <a:pt x="773" y="4092"/>
                  </a:lnTo>
                  <a:lnTo>
                    <a:pt x="1068" y="4206"/>
                  </a:lnTo>
                  <a:lnTo>
                    <a:pt x="1421" y="4319"/>
                  </a:lnTo>
                  <a:lnTo>
                    <a:pt x="1796" y="4422"/>
                  </a:lnTo>
                  <a:lnTo>
                    <a:pt x="2216" y="4513"/>
                  </a:lnTo>
                  <a:lnTo>
                    <a:pt x="2682" y="4604"/>
                  </a:lnTo>
                  <a:lnTo>
                    <a:pt x="3182" y="4660"/>
                  </a:lnTo>
                  <a:lnTo>
                    <a:pt x="3716" y="4717"/>
                  </a:lnTo>
                  <a:lnTo>
                    <a:pt x="4285" y="4740"/>
                  </a:lnTo>
                  <a:lnTo>
                    <a:pt x="4887" y="4751"/>
                  </a:lnTo>
                  <a:lnTo>
                    <a:pt x="5535" y="4729"/>
                  </a:lnTo>
                  <a:lnTo>
                    <a:pt x="5864" y="4706"/>
                  </a:lnTo>
                  <a:lnTo>
                    <a:pt x="6205" y="4672"/>
                  </a:lnTo>
                  <a:lnTo>
                    <a:pt x="6558" y="4638"/>
                  </a:lnTo>
                  <a:lnTo>
                    <a:pt x="6910" y="4592"/>
                  </a:lnTo>
                  <a:lnTo>
                    <a:pt x="7467" y="4774"/>
                  </a:lnTo>
                  <a:lnTo>
                    <a:pt x="7990" y="4944"/>
                  </a:lnTo>
                  <a:lnTo>
                    <a:pt x="9013" y="5263"/>
                  </a:lnTo>
                  <a:lnTo>
                    <a:pt x="9956" y="5570"/>
                  </a:lnTo>
                  <a:lnTo>
                    <a:pt x="10399" y="5729"/>
                  </a:lnTo>
                  <a:lnTo>
                    <a:pt x="10831" y="5888"/>
                  </a:lnTo>
                  <a:lnTo>
                    <a:pt x="11229" y="6058"/>
                  </a:lnTo>
                  <a:lnTo>
                    <a:pt x="11615" y="6240"/>
                  </a:lnTo>
                  <a:lnTo>
                    <a:pt x="11979" y="6433"/>
                  </a:lnTo>
                  <a:lnTo>
                    <a:pt x="12161" y="6536"/>
                  </a:lnTo>
                  <a:lnTo>
                    <a:pt x="12320" y="6649"/>
                  </a:lnTo>
                  <a:lnTo>
                    <a:pt x="12490" y="6763"/>
                  </a:lnTo>
                  <a:lnTo>
                    <a:pt x="12649" y="6877"/>
                  </a:lnTo>
                  <a:lnTo>
                    <a:pt x="12797" y="7002"/>
                  </a:lnTo>
                  <a:lnTo>
                    <a:pt x="12945" y="7127"/>
                  </a:lnTo>
                  <a:lnTo>
                    <a:pt x="13081" y="7263"/>
                  </a:lnTo>
                  <a:lnTo>
                    <a:pt x="13218" y="7411"/>
                  </a:lnTo>
                  <a:lnTo>
                    <a:pt x="13343" y="7558"/>
                  </a:lnTo>
                  <a:lnTo>
                    <a:pt x="13468" y="7718"/>
                  </a:lnTo>
                  <a:lnTo>
                    <a:pt x="13695" y="8047"/>
                  </a:lnTo>
                  <a:lnTo>
                    <a:pt x="13911" y="8388"/>
                  </a:lnTo>
                  <a:lnTo>
                    <a:pt x="14127" y="8740"/>
                  </a:lnTo>
                  <a:lnTo>
                    <a:pt x="14320" y="9093"/>
                  </a:lnTo>
                  <a:lnTo>
                    <a:pt x="14502" y="9445"/>
                  </a:lnTo>
                  <a:lnTo>
                    <a:pt x="14684" y="9797"/>
                  </a:lnTo>
                  <a:lnTo>
                    <a:pt x="14832" y="10127"/>
                  </a:lnTo>
                  <a:lnTo>
                    <a:pt x="14979" y="10457"/>
                  </a:lnTo>
                  <a:lnTo>
                    <a:pt x="15218" y="11025"/>
                  </a:lnTo>
                  <a:lnTo>
                    <a:pt x="15400" y="11479"/>
                  </a:lnTo>
                  <a:lnTo>
                    <a:pt x="15548" y="11889"/>
                  </a:lnTo>
                  <a:lnTo>
                    <a:pt x="16207" y="11082"/>
                  </a:lnTo>
                  <a:lnTo>
                    <a:pt x="16161" y="10900"/>
                  </a:lnTo>
                  <a:lnTo>
                    <a:pt x="16093" y="10684"/>
                  </a:lnTo>
                  <a:lnTo>
                    <a:pt x="15991" y="10400"/>
                  </a:lnTo>
                  <a:lnTo>
                    <a:pt x="15854" y="10070"/>
                  </a:lnTo>
                  <a:lnTo>
                    <a:pt x="15684" y="9684"/>
                  </a:lnTo>
                  <a:lnTo>
                    <a:pt x="15457" y="9252"/>
                  </a:lnTo>
                  <a:lnTo>
                    <a:pt x="15332" y="9025"/>
                  </a:lnTo>
                  <a:lnTo>
                    <a:pt x="15195" y="8797"/>
                  </a:lnTo>
                  <a:lnTo>
                    <a:pt x="15047" y="8559"/>
                  </a:lnTo>
                  <a:lnTo>
                    <a:pt x="14888" y="8320"/>
                  </a:lnTo>
                  <a:lnTo>
                    <a:pt x="14718" y="8081"/>
                  </a:lnTo>
                  <a:lnTo>
                    <a:pt x="14525" y="7843"/>
                  </a:lnTo>
                  <a:lnTo>
                    <a:pt x="14320" y="7604"/>
                  </a:lnTo>
                  <a:lnTo>
                    <a:pt x="14104" y="7354"/>
                  </a:lnTo>
                  <a:lnTo>
                    <a:pt x="13877" y="7127"/>
                  </a:lnTo>
                  <a:lnTo>
                    <a:pt x="13627" y="6888"/>
                  </a:lnTo>
                  <a:lnTo>
                    <a:pt x="13365" y="6661"/>
                  </a:lnTo>
                  <a:lnTo>
                    <a:pt x="13081" y="6433"/>
                  </a:lnTo>
                  <a:lnTo>
                    <a:pt x="12797" y="6217"/>
                  </a:lnTo>
                  <a:lnTo>
                    <a:pt x="12479" y="6013"/>
                  </a:lnTo>
                  <a:lnTo>
                    <a:pt x="12149" y="5820"/>
                  </a:lnTo>
                  <a:lnTo>
                    <a:pt x="11808" y="5638"/>
                  </a:lnTo>
                  <a:lnTo>
                    <a:pt x="11445" y="5467"/>
                  </a:lnTo>
                  <a:lnTo>
                    <a:pt x="11058" y="5308"/>
                  </a:lnTo>
                  <a:lnTo>
                    <a:pt x="10274" y="5013"/>
                  </a:lnTo>
                  <a:lnTo>
                    <a:pt x="9490" y="4740"/>
                  </a:lnTo>
                  <a:lnTo>
                    <a:pt x="8706" y="4490"/>
                  </a:lnTo>
                  <a:lnTo>
                    <a:pt x="7910" y="4240"/>
                  </a:lnTo>
                  <a:lnTo>
                    <a:pt x="7137" y="4001"/>
                  </a:lnTo>
                  <a:lnTo>
                    <a:pt x="6365" y="3751"/>
                  </a:lnTo>
                  <a:lnTo>
                    <a:pt x="5614" y="3501"/>
                  </a:lnTo>
                  <a:lnTo>
                    <a:pt x="4876" y="3228"/>
                  </a:lnTo>
                  <a:lnTo>
                    <a:pt x="4512" y="3092"/>
                  </a:lnTo>
                  <a:lnTo>
                    <a:pt x="4160" y="2944"/>
                  </a:lnTo>
                  <a:lnTo>
                    <a:pt x="3807" y="2796"/>
                  </a:lnTo>
                  <a:lnTo>
                    <a:pt x="3466" y="2637"/>
                  </a:lnTo>
                  <a:lnTo>
                    <a:pt x="3125" y="2478"/>
                  </a:lnTo>
                  <a:lnTo>
                    <a:pt x="2796" y="2308"/>
                  </a:lnTo>
                  <a:lnTo>
                    <a:pt x="2478" y="2126"/>
                  </a:lnTo>
                  <a:lnTo>
                    <a:pt x="2171" y="1933"/>
                  </a:lnTo>
                  <a:lnTo>
                    <a:pt x="1864" y="1740"/>
                  </a:lnTo>
                  <a:lnTo>
                    <a:pt x="1568" y="1524"/>
                  </a:lnTo>
                  <a:lnTo>
                    <a:pt x="1273" y="1308"/>
                  </a:lnTo>
                  <a:lnTo>
                    <a:pt x="1000" y="1069"/>
                  </a:lnTo>
                  <a:lnTo>
                    <a:pt x="739" y="830"/>
                  </a:lnTo>
                  <a:lnTo>
                    <a:pt x="477" y="569"/>
                  </a:lnTo>
                  <a:lnTo>
                    <a:pt x="239" y="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0" name="Google Shape;1600;p17"/>
            <p:cNvGrpSpPr/>
            <p:nvPr/>
          </p:nvGrpSpPr>
          <p:grpSpPr>
            <a:xfrm>
              <a:off x="2994275" y="-1449035"/>
              <a:ext cx="206904" cy="209154"/>
              <a:chOff x="2762400" y="-1633185"/>
              <a:chExt cx="206904" cy="209154"/>
            </a:xfrm>
          </p:grpSpPr>
          <p:sp>
            <p:nvSpPr>
              <p:cNvPr id="1601" name="Google Shape;1601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7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17"/>
            <p:cNvGrpSpPr/>
            <p:nvPr/>
          </p:nvGrpSpPr>
          <p:grpSpPr>
            <a:xfrm>
              <a:off x="2960175" y="-1778635"/>
              <a:ext cx="206904" cy="209154"/>
              <a:chOff x="2762400" y="-1633185"/>
              <a:chExt cx="206904" cy="209154"/>
            </a:xfrm>
          </p:grpSpPr>
          <p:sp>
            <p:nvSpPr>
              <p:cNvPr id="1613" name="Google Shape;1613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4" name="Google Shape;1624;p17"/>
            <p:cNvGrpSpPr/>
            <p:nvPr/>
          </p:nvGrpSpPr>
          <p:grpSpPr>
            <a:xfrm>
              <a:off x="3257975" y="-1578610"/>
              <a:ext cx="206904" cy="209154"/>
              <a:chOff x="2762400" y="-1633185"/>
              <a:chExt cx="206904" cy="209154"/>
            </a:xfrm>
          </p:grpSpPr>
          <p:sp>
            <p:nvSpPr>
              <p:cNvPr id="1625" name="Google Shape;1625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7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6" name="Google Shape;1636;p17"/>
            <p:cNvGrpSpPr/>
            <p:nvPr/>
          </p:nvGrpSpPr>
          <p:grpSpPr>
            <a:xfrm>
              <a:off x="3605775" y="-1449035"/>
              <a:ext cx="206904" cy="209154"/>
              <a:chOff x="2762400" y="-1633185"/>
              <a:chExt cx="206904" cy="209154"/>
            </a:xfrm>
          </p:grpSpPr>
          <p:sp>
            <p:nvSpPr>
              <p:cNvPr id="1637" name="Google Shape;1637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7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8" name="Google Shape;1648;p17"/>
            <p:cNvGrpSpPr/>
            <p:nvPr/>
          </p:nvGrpSpPr>
          <p:grpSpPr>
            <a:xfrm>
              <a:off x="3337550" y="-1355810"/>
              <a:ext cx="206904" cy="209154"/>
              <a:chOff x="2762400" y="-1633185"/>
              <a:chExt cx="206904" cy="209154"/>
            </a:xfrm>
          </p:grpSpPr>
          <p:sp>
            <p:nvSpPr>
              <p:cNvPr id="1649" name="Google Shape;1649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7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17"/>
            <p:cNvGrpSpPr/>
            <p:nvPr/>
          </p:nvGrpSpPr>
          <p:grpSpPr>
            <a:xfrm>
              <a:off x="3944500" y="-1328535"/>
              <a:ext cx="206904" cy="209154"/>
              <a:chOff x="2762400" y="-1633185"/>
              <a:chExt cx="206904" cy="209154"/>
            </a:xfrm>
          </p:grpSpPr>
          <p:sp>
            <p:nvSpPr>
              <p:cNvPr id="1661" name="Google Shape;1661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7"/>
              <p:cNvSpPr/>
              <p:nvPr/>
            </p:nvSpPr>
            <p:spPr>
              <a:xfrm>
                <a:off x="2868035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17"/>
            <p:cNvGrpSpPr/>
            <p:nvPr/>
          </p:nvGrpSpPr>
          <p:grpSpPr>
            <a:xfrm>
              <a:off x="4253675" y="-1128485"/>
              <a:ext cx="206904" cy="209154"/>
              <a:chOff x="2762400" y="-1633185"/>
              <a:chExt cx="206904" cy="209154"/>
            </a:xfrm>
          </p:grpSpPr>
          <p:sp>
            <p:nvSpPr>
              <p:cNvPr id="1673" name="Google Shape;1673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7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4" name="Google Shape;1684;p17"/>
            <p:cNvGrpSpPr/>
            <p:nvPr/>
          </p:nvGrpSpPr>
          <p:grpSpPr>
            <a:xfrm>
              <a:off x="4424175" y="-905710"/>
              <a:ext cx="206904" cy="209154"/>
              <a:chOff x="2762400" y="-1633185"/>
              <a:chExt cx="206904" cy="209154"/>
            </a:xfrm>
          </p:grpSpPr>
          <p:sp>
            <p:nvSpPr>
              <p:cNvPr id="1685" name="Google Shape;1685;p17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7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7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7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7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7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7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7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7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7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7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_1">
    <p:spTree>
      <p:nvGrpSpPr>
        <p:cNvPr id="1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3" name="Google Shape;238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0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84" name="Google Shape;2384;p2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4"/>
          <p:cNvSpPr txBox="1">
            <a:spLocks noGrp="1"/>
          </p:cNvSpPr>
          <p:nvPr>
            <p:ph type="subTitle" idx="1"/>
          </p:nvPr>
        </p:nvSpPr>
        <p:spPr>
          <a:xfrm>
            <a:off x="3097193" y="1485874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6" name="Google Shape;2386;p24"/>
          <p:cNvSpPr txBox="1">
            <a:spLocks noGrp="1"/>
          </p:cNvSpPr>
          <p:nvPr>
            <p:ph type="subTitle" idx="2"/>
          </p:nvPr>
        </p:nvSpPr>
        <p:spPr>
          <a:xfrm>
            <a:off x="3097193" y="2555824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7" name="Google Shape;2387;p24"/>
          <p:cNvSpPr txBox="1">
            <a:spLocks noGrp="1"/>
          </p:cNvSpPr>
          <p:nvPr>
            <p:ph type="subTitle" idx="3"/>
          </p:nvPr>
        </p:nvSpPr>
        <p:spPr>
          <a:xfrm>
            <a:off x="3097193" y="3628768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8" name="Google Shape;2388;p24"/>
          <p:cNvSpPr txBox="1">
            <a:spLocks noGrp="1"/>
          </p:cNvSpPr>
          <p:nvPr>
            <p:ph type="title" idx="4"/>
          </p:nvPr>
        </p:nvSpPr>
        <p:spPr>
          <a:xfrm>
            <a:off x="3097193" y="1272431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4"/>
          <p:cNvSpPr txBox="1">
            <a:spLocks noGrp="1"/>
          </p:cNvSpPr>
          <p:nvPr>
            <p:ph type="title" idx="5"/>
          </p:nvPr>
        </p:nvSpPr>
        <p:spPr>
          <a:xfrm>
            <a:off x="3097193" y="2342381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0" name="Google Shape;2390;p24"/>
          <p:cNvSpPr txBox="1">
            <a:spLocks noGrp="1"/>
          </p:cNvSpPr>
          <p:nvPr>
            <p:ph type="title" idx="6"/>
          </p:nvPr>
        </p:nvSpPr>
        <p:spPr>
          <a:xfrm>
            <a:off x="3097193" y="3415325"/>
            <a:ext cx="386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91" name="Google Shape;2391;p24"/>
          <p:cNvGrpSpPr/>
          <p:nvPr/>
        </p:nvGrpSpPr>
        <p:grpSpPr>
          <a:xfrm>
            <a:off x="-1142966" y="443629"/>
            <a:ext cx="10955242" cy="2806081"/>
            <a:chOff x="-1142966" y="443629"/>
            <a:chExt cx="10955242" cy="2806081"/>
          </a:xfrm>
        </p:grpSpPr>
        <p:sp>
          <p:nvSpPr>
            <p:cNvPr id="2392" name="Google Shape;2392;p24"/>
            <p:cNvSpPr/>
            <p:nvPr/>
          </p:nvSpPr>
          <p:spPr>
            <a:xfrm rot="10087305">
              <a:off x="8591828" y="1783175"/>
              <a:ext cx="1102738" cy="1258464"/>
            </a:xfrm>
            <a:custGeom>
              <a:avLst/>
              <a:gdLst/>
              <a:ahLst/>
              <a:cxnLst/>
              <a:rect l="l" t="t" r="r" b="b"/>
              <a:pathLst>
                <a:path w="12456" h="14215" extrusionOk="0">
                  <a:moveTo>
                    <a:pt x="8677" y="1"/>
                  </a:moveTo>
                  <a:lnTo>
                    <a:pt x="8539" y="18"/>
                  </a:lnTo>
                  <a:lnTo>
                    <a:pt x="8419" y="52"/>
                  </a:lnTo>
                  <a:lnTo>
                    <a:pt x="7987" y="242"/>
                  </a:lnTo>
                  <a:lnTo>
                    <a:pt x="7556" y="449"/>
                  </a:lnTo>
                  <a:lnTo>
                    <a:pt x="7142" y="708"/>
                  </a:lnTo>
                  <a:lnTo>
                    <a:pt x="6745" y="967"/>
                  </a:lnTo>
                  <a:lnTo>
                    <a:pt x="6366" y="1243"/>
                  </a:lnTo>
                  <a:lnTo>
                    <a:pt x="5969" y="1536"/>
                  </a:lnTo>
                  <a:lnTo>
                    <a:pt x="5228" y="2140"/>
                  </a:lnTo>
                  <a:lnTo>
                    <a:pt x="3779" y="3261"/>
                  </a:lnTo>
                  <a:lnTo>
                    <a:pt x="2330" y="4365"/>
                  </a:lnTo>
                  <a:lnTo>
                    <a:pt x="1847" y="4727"/>
                  </a:lnTo>
                  <a:lnTo>
                    <a:pt x="1381" y="5089"/>
                  </a:lnTo>
                  <a:lnTo>
                    <a:pt x="1157" y="5279"/>
                  </a:lnTo>
                  <a:lnTo>
                    <a:pt x="932" y="5486"/>
                  </a:lnTo>
                  <a:lnTo>
                    <a:pt x="725" y="5693"/>
                  </a:lnTo>
                  <a:lnTo>
                    <a:pt x="518" y="5917"/>
                  </a:lnTo>
                  <a:lnTo>
                    <a:pt x="363" y="6124"/>
                  </a:lnTo>
                  <a:lnTo>
                    <a:pt x="242" y="6348"/>
                  </a:lnTo>
                  <a:lnTo>
                    <a:pt x="139" y="6573"/>
                  </a:lnTo>
                  <a:lnTo>
                    <a:pt x="70" y="6814"/>
                  </a:lnTo>
                  <a:lnTo>
                    <a:pt x="35" y="7056"/>
                  </a:lnTo>
                  <a:lnTo>
                    <a:pt x="1" y="7297"/>
                  </a:lnTo>
                  <a:lnTo>
                    <a:pt x="1" y="7556"/>
                  </a:lnTo>
                  <a:lnTo>
                    <a:pt x="1" y="7815"/>
                  </a:lnTo>
                  <a:lnTo>
                    <a:pt x="70" y="9436"/>
                  </a:lnTo>
                  <a:lnTo>
                    <a:pt x="122" y="10247"/>
                  </a:lnTo>
                  <a:lnTo>
                    <a:pt x="156" y="10644"/>
                  </a:lnTo>
                  <a:lnTo>
                    <a:pt x="208" y="11040"/>
                  </a:lnTo>
                  <a:lnTo>
                    <a:pt x="277" y="11506"/>
                  </a:lnTo>
                  <a:lnTo>
                    <a:pt x="380" y="11972"/>
                  </a:lnTo>
                  <a:lnTo>
                    <a:pt x="501" y="12420"/>
                  </a:lnTo>
                  <a:lnTo>
                    <a:pt x="656" y="12869"/>
                  </a:lnTo>
                  <a:lnTo>
                    <a:pt x="760" y="13110"/>
                  </a:lnTo>
                  <a:lnTo>
                    <a:pt x="863" y="13352"/>
                  </a:lnTo>
                  <a:lnTo>
                    <a:pt x="1001" y="13593"/>
                  </a:lnTo>
                  <a:lnTo>
                    <a:pt x="1157" y="13800"/>
                  </a:lnTo>
                  <a:lnTo>
                    <a:pt x="1260" y="13921"/>
                  </a:lnTo>
                  <a:lnTo>
                    <a:pt x="1415" y="14059"/>
                  </a:lnTo>
                  <a:lnTo>
                    <a:pt x="1502" y="14128"/>
                  </a:lnTo>
                  <a:lnTo>
                    <a:pt x="1588" y="14180"/>
                  </a:lnTo>
                  <a:lnTo>
                    <a:pt x="1657" y="14197"/>
                  </a:lnTo>
                  <a:lnTo>
                    <a:pt x="1743" y="14214"/>
                  </a:lnTo>
                  <a:lnTo>
                    <a:pt x="1778" y="14197"/>
                  </a:lnTo>
                  <a:lnTo>
                    <a:pt x="1812" y="14163"/>
                  </a:lnTo>
                  <a:lnTo>
                    <a:pt x="1829" y="14111"/>
                  </a:lnTo>
                  <a:lnTo>
                    <a:pt x="1847" y="13956"/>
                  </a:lnTo>
                  <a:lnTo>
                    <a:pt x="1847" y="13766"/>
                  </a:lnTo>
                  <a:lnTo>
                    <a:pt x="1812" y="13542"/>
                  </a:lnTo>
                  <a:lnTo>
                    <a:pt x="1743" y="13128"/>
                  </a:lnTo>
                  <a:lnTo>
                    <a:pt x="1691" y="12834"/>
                  </a:lnTo>
                  <a:lnTo>
                    <a:pt x="1622" y="11196"/>
                  </a:lnTo>
                  <a:lnTo>
                    <a:pt x="1622" y="11006"/>
                  </a:lnTo>
                  <a:lnTo>
                    <a:pt x="1640" y="10799"/>
                  </a:lnTo>
                  <a:lnTo>
                    <a:pt x="1657" y="10713"/>
                  </a:lnTo>
                  <a:lnTo>
                    <a:pt x="1691" y="10626"/>
                  </a:lnTo>
                  <a:lnTo>
                    <a:pt x="1743" y="10540"/>
                  </a:lnTo>
                  <a:lnTo>
                    <a:pt x="1795" y="10471"/>
                  </a:lnTo>
                  <a:lnTo>
                    <a:pt x="1864" y="10419"/>
                  </a:lnTo>
                  <a:lnTo>
                    <a:pt x="1916" y="10385"/>
                  </a:lnTo>
                  <a:lnTo>
                    <a:pt x="1985" y="10350"/>
                  </a:lnTo>
                  <a:lnTo>
                    <a:pt x="2054" y="10333"/>
                  </a:lnTo>
                  <a:lnTo>
                    <a:pt x="2209" y="10333"/>
                  </a:lnTo>
                  <a:lnTo>
                    <a:pt x="2364" y="10350"/>
                  </a:lnTo>
                  <a:lnTo>
                    <a:pt x="2502" y="10402"/>
                  </a:lnTo>
                  <a:lnTo>
                    <a:pt x="2657" y="10488"/>
                  </a:lnTo>
                  <a:lnTo>
                    <a:pt x="2795" y="10575"/>
                  </a:lnTo>
                  <a:lnTo>
                    <a:pt x="2933" y="10661"/>
                  </a:lnTo>
                  <a:lnTo>
                    <a:pt x="3175" y="10868"/>
                  </a:lnTo>
                  <a:lnTo>
                    <a:pt x="3416" y="11092"/>
                  </a:lnTo>
                  <a:lnTo>
                    <a:pt x="3882" y="11558"/>
                  </a:lnTo>
                  <a:lnTo>
                    <a:pt x="4365" y="12024"/>
                  </a:lnTo>
                  <a:lnTo>
                    <a:pt x="4848" y="12489"/>
                  </a:lnTo>
                  <a:lnTo>
                    <a:pt x="5107" y="12696"/>
                  </a:lnTo>
                  <a:lnTo>
                    <a:pt x="5366" y="12903"/>
                  </a:lnTo>
                  <a:lnTo>
                    <a:pt x="5624" y="13093"/>
                  </a:lnTo>
                  <a:lnTo>
                    <a:pt x="5918" y="13266"/>
                  </a:lnTo>
                  <a:lnTo>
                    <a:pt x="6194" y="13404"/>
                  </a:lnTo>
                  <a:lnTo>
                    <a:pt x="6504" y="13524"/>
                  </a:lnTo>
                  <a:lnTo>
                    <a:pt x="6814" y="13611"/>
                  </a:lnTo>
                  <a:lnTo>
                    <a:pt x="7159" y="13680"/>
                  </a:lnTo>
                  <a:lnTo>
                    <a:pt x="7315" y="13680"/>
                  </a:lnTo>
                  <a:lnTo>
                    <a:pt x="7384" y="13662"/>
                  </a:lnTo>
                  <a:lnTo>
                    <a:pt x="7435" y="13645"/>
                  </a:lnTo>
                  <a:lnTo>
                    <a:pt x="7470" y="13611"/>
                  </a:lnTo>
                  <a:lnTo>
                    <a:pt x="7504" y="13576"/>
                  </a:lnTo>
                  <a:lnTo>
                    <a:pt x="7539" y="13542"/>
                  </a:lnTo>
                  <a:lnTo>
                    <a:pt x="7556" y="13490"/>
                  </a:lnTo>
                  <a:lnTo>
                    <a:pt x="7556" y="13369"/>
                  </a:lnTo>
                  <a:lnTo>
                    <a:pt x="7539" y="13248"/>
                  </a:lnTo>
                  <a:lnTo>
                    <a:pt x="7504" y="13093"/>
                  </a:lnTo>
                  <a:lnTo>
                    <a:pt x="7435" y="12938"/>
                  </a:lnTo>
                  <a:lnTo>
                    <a:pt x="7280" y="12627"/>
                  </a:lnTo>
                  <a:lnTo>
                    <a:pt x="7090" y="12317"/>
                  </a:lnTo>
                  <a:lnTo>
                    <a:pt x="6918" y="12075"/>
                  </a:lnTo>
                  <a:lnTo>
                    <a:pt x="6797" y="11920"/>
                  </a:lnTo>
                  <a:lnTo>
                    <a:pt x="6608" y="11713"/>
                  </a:lnTo>
                  <a:lnTo>
                    <a:pt x="6418" y="11523"/>
                  </a:lnTo>
                  <a:lnTo>
                    <a:pt x="6021" y="11161"/>
                  </a:lnTo>
                  <a:lnTo>
                    <a:pt x="5607" y="10782"/>
                  </a:lnTo>
                  <a:lnTo>
                    <a:pt x="5210" y="10402"/>
                  </a:lnTo>
                  <a:lnTo>
                    <a:pt x="5141" y="10316"/>
                  </a:lnTo>
                  <a:lnTo>
                    <a:pt x="5055" y="10212"/>
                  </a:lnTo>
                  <a:lnTo>
                    <a:pt x="5003" y="10109"/>
                  </a:lnTo>
                  <a:lnTo>
                    <a:pt x="4952" y="9988"/>
                  </a:lnTo>
                  <a:lnTo>
                    <a:pt x="4900" y="9885"/>
                  </a:lnTo>
                  <a:lnTo>
                    <a:pt x="4865" y="9764"/>
                  </a:lnTo>
                  <a:lnTo>
                    <a:pt x="4848" y="9660"/>
                  </a:lnTo>
                  <a:lnTo>
                    <a:pt x="4848" y="9540"/>
                  </a:lnTo>
                  <a:lnTo>
                    <a:pt x="4865" y="9453"/>
                  </a:lnTo>
                  <a:lnTo>
                    <a:pt x="4900" y="9350"/>
                  </a:lnTo>
                  <a:lnTo>
                    <a:pt x="4952" y="9281"/>
                  </a:lnTo>
                  <a:lnTo>
                    <a:pt x="5021" y="9212"/>
                  </a:lnTo>
                  <a:lnTo>
                    <a:pt x="5107" y="9160"/>
                  </a:lnTo>
                  <a:lnTo>
                    <a:pt x="5228" y="9126"/>
                  </a:lnTo>
                  <a:lnTo>
                    <a:pt x="5366" y="9108"/>
                  </a:lnTo>
                  <a:lnTo>
                    <a:pt x="5538" y="9126"/>
                  </a:lnTo>
                  <a:lnTo>
                    <a:pt x="5745" y="9160"/>
                  </a:lnTo>
                  <a:lnTo>
                    <a:pt x="5969" y="9212"/>
                  </a:lnTo>
                  <a:lnTo>
                    <a:pt x="6176" y="9264"/>
                  </a:lnTo>
                  <a:lnTo>
                    <a:pt x="6383" y="9333"/>
                  </a:lnTo>
                  <a:lnTo>
                    <a:pt x="6814" y="9522"/>
                  </a:lnTo>
                  <a:lnTo>
                    <a:pt x="7228" y="9729"/>
                  </a:lnTo>
                  <a:lnTo>
                    <a:pt x="7625" y="9954"/>
                  </a:lnTo>
                  <a:lnTo>
                    <a:pt x="8039" y="10178"/>
                  </a:lnTo>
                  <a:lnTo>
                    <a:pt x="8798" y="10626"/>
                  </a:lnTo>
                  <a:lnTo>
                    <a:pt x="9212" y="10851"/>
                  </a:lnTo>
                  <a:lnTo>
                    <a:pt x="9643" y="11075"/>
                  </a:lnTo>
                  <a:lnTo>
                    <a:pt x="10092" y="11265"/>
                  </a:lnTo>
                  <a:lnTo>
                    <a:pt x="10540" y="11437"/>
                  </a:lnTo>
                  <a:lnTo>
                    <a:pt x="10954" y="11592"/>
                  </a:lnTo>
                  <a:lnTo>
                    <a:pt x="11196" y="11679"/>
                  </a:lnTo>
                  <a:lnTo>
                    <a:pt x="11455" y="11748"/>
                  </a:lnTo>
                  <a:lnTo>
                    <a:pt x="11713" y="11799"/>
                  </a:lnTo>
                  <a:lnTo>
                    <a:pt x="11834" y="11817"/>
                  </a:lnTo>
                  <a:lnTo>
                    <a:pt x="11955" y="11817"/>
                  </a:lnTo>
                  <a:lnTo>
                    <a:pt x="12058" y="11799"/>
                  </a:lnTo>
                  <a:lnTo>
                    <a:pt x="12162" y="11782"/>
                  </a:lnTo>
                  <a:lnTo>
                    <a:pt x="12265" y="11730"/>
                  </a:lnTo>
                  <a:lnTo>
                    <a:pt x="12352" y="11679"/>
                  </a:lnTo>
                  <a:lnTo>
                    <a:pt x="12403" y="11610"/>
                  </a:lnTo>
                  <a:lnTo>
                    <a:pt x="12438" y="11541"/>
                  </a:lnTo>
                  <a:lnTo>
                    <a:pt x="12455" y="11454"/>
                  </a:lnTo>
                  <a:lnTo>
                    <a:pt x="12455" y="11385"/>
                  </a:lnTo>
                  <a:lnTo>
                    <a:pt x="12421" y="11299"/>
                  </a:lnTo>
                  <a:lnTo>
                    <a:pt x="12386" y="11213"/>
                  </a:lnTo>
                  <a:lnTo>
                    <a:pt x="12265" y="11058"/>
                  </a:lnTo>
                  <a:lnTo>
                    <a:pt x="12127" y="10885"/>
                  </a:lnTo>
                  <a:lnTo>
                    <a:pt x="11972" y="10747"/>
                  </a:lnTo>
                  <a:lnTo>
                    <a:pt x="11731" y="10523"/>
                  </a:lnTo>
                  <a:lnTo>
                    <a:pt x="11437" y="10230"/>
                  </a:lnTo>
                  <a:lnTo>
                    <a:pt x="11127" y="9954"/>
                  </a:lnTo>
                  <a:lnTo>
                    <a:pt x="10799" y="9678"/>
                  </a:lnTo>
                  <a:lnTo>
                    <a:pt x="10471" y="9436"/>
                  </a:lnTo>
                  <a:lnTo>
                    <a:pt x="7573" y="7228"/>
                  </a:lnTo>
                  <a:lnTo>
                    <a:pt x="7453" y="7142"/>
                  </a:lnTo>
                  <a:lnTo>
                    <a:pt x="7349" y="7038"/>
                  </a:lnTo>
                  <a:lnTo>
                    <a:pt x="7246" y="6918"/>
                  </a:lnTo>
                  <a:lnTo>
                    <a:pt x="7159" y="6797"/>
                  </a:lnTo>
                  <a:lnTo>
                    <a:pt x="7108" y="6676"/>
                  </a:lnTo>
                  <a:lnTo>
                    <a:pt x="7090" y="6555"/>
                  </a:lnTo>
                  <a:lnTo>
                    <a:pt x="7090" y="6486"/>
                  </a:lnTo>
                  <a:lnTo>
                    <a:pt x="7108" y="6417"/>
                  </a:lnTo>
                  <a:lnTo>
                    <a:pt x="7125" y="6331"/>
                  </a:lnTo>
                  <a:lnTo>
                    <a:pt x="7159" y="6262"/>
                  </a:lnTo>
                  <a:lnTo>
                    <a:pt x="7280" y="6124"/>
                  </a:lnTo>
                  <a:lnTo>
                    <a:pt x="7401" y="6003"/>
                  </a:lnTo>
                  <a:lnTo>
                    <a:pt x="7539" y="5883"/>
                  </a:lnTo>
                  <a:lnTo>
                    <a:pt x="7694" y="5796"/>
                  </a:lnTo>
                  <a:lnTo>
                    <a:pt x="7867" y="5710"/>
                  </a:lnTo>
                  <a:lnTo>
                    <a:pt x="8039" y="5641"/>
                  </a:lnTo>
                  <a:lnTo>
                    <a:pt x="8212" y="5589"/>
                  </a:lnTo>
                  <a:lnTo>
                    <a:pt x="8367" y="5555"/>
                  </a:lnTo>
                  <a:lnTo>
                    <a:pt x="8591" y="5520"/>
                  </a:lnTo>
                  <a:lnTo>
                    <a:pt x="8798" y="5486"/>
                  </a:lnTo>
                  <a:lnTo>
                    <a:pt x="9229" y="5469"/>
                  </a:lnTo>
                  <a:lnTo>
                    <a:pt x="9661" y="5434"/>
                  </a:lnTo>
                  <a:lnTo>
                    <a:pt x="10092" y="5382"/>
                  </a:lnTo>
                  <a:lnTo>
                    <a:pt x="10385" y="5331"/>
                  </a:lnTo>
                  <a:lnTo>
                    <a:pt x="10661" y="5262"/>
                  </a:lnTo>
                  <a:lnTo>
                    <a:pt x="10937" y="5158"/>
                  </a:lnTo>
                  <a:lnTo>
                    <a:pt x="11213" y="5037"/>
                  </a:lnTo>
                  <a:lnTo>
                    <a:pt x="11472" y="4899"/>
                  </a:lnTo>
                  <a:lnTo>
                    <a:pt x="11713" y="4744"/>
                  </a:lnTo>
                  <a:lnTo>
                    <a:pt x="11955" y="4572"/>
                  </a:lnTo>
                  <a:lnTo>
                    <a:pt x="12179" y="4365"/>
                  </a:lnTo>
                  <a:lnTo>
                    <a:pt x="12265" y="4279"/>
                  </a:lnTo>
                  <a:lnTo>
                    <a:pt x="12334" y="4175"/>
                  </a:lnTo>
                  <a:lnTo>
                    <a:pt x="12386" y="4072"/>
                  </a:lnTo>
                  <a:lnTo>
                    <a:pt x="12403" y="4020"/>
                  </a:lnTo>
                  <a:lnTo>
                    <a:pt x="12403" y="3951"/>
                  </a:lnTo>
                  <a:lnTo>
                    <a:pt x="12386" y="3882"/>
                  </a:lnTo>
                  <a:lnTo>
                    <a:pt x="12352" y="3830"/>
                  </a:lnTo>
                  <a:lnTo>
                    <a:pt x="12317" y="3778"/>
                  </a:lnTo>
                  <a:lnTo>
                    <a:pt x="12265" y="3727"/>
                  </a:lnTo>
                  <a:lnTo>
                    <a:pt x="12145" y="3658"/>
                  </a:lnTo>
                  <a:lnTo>
                    <a:pt x="12024" y="3589"/>
                  </a:lnTo>
                  <a:lnTo>
                    <a:pt x="11869" y="3554"/>
                  </a:lnTo>
                  <a:lnTo>
                    <a:pt x="11731" y="3520"/>
                  </a:lnTo>
                  <a:lnTo>
                    <a:pt x="11455" y="3485"/>
                  </a:lnTo>
                  <a:lnTo>
                    <a:pt x="11161" y="3502"/>
                  </a:lnTo>
                  <a:lnTo>
                    <a:pt x="10868" y="3520"/>
                  </a:lnTo>
                  <a:lnTo>
                    <a:pt x="10592" y="3571"/>
                  </a:lnTo>
                  <a:lnTo>
                    <a:pt x="10299" y="3640"/>
                  </a:lnTo>
                  <a:lnTo>
                    <a:pt x="9747" y="3778"/>
                  </a:lnTo>
                  <a:lnTo>
                    <a:pt x="9091" y="3916"/>
                  </a:lnTo>
                  <a:lnTo>
                    <a:pt x="8436" y="4054"/>
                  </a:lnTo>
                  <a:lnTo>
                    <a:pt x="7763" y="4175"/>
                  </a:lnTo>
                  <a:lnTo>
                    <a:pt x="7435" y="4210"/>
                  </a:lnTo>
                  <a:lnTo>
                    <a:pt x="7090" y="4244"/>
                  </a:lnTo>
                  <a:lnTo>
                    <a:pt x="6987" y="4261"/>
                  </a:lnTo>
                  <a:lnTo>
                    <a:pt x="6866" y="4244"/>
                  </a:lnTo>
                  <a:lnTo>
                    <a:pt x="6763" y="4227"/>
                  </a:lnTo>
                  <a:lnTo>
                    <a:pt x="6659" y="4192"/>
                  </a:lnTo>
                  <a:lnTo>
                    <a:pt x="6590" y="4158"/>
                  </a:lnTo>
                  <a:lnTo>
                    <a:pt x="6539" y="4106"/>
                  </a:lnTo>
                  <a:lnTo>
                    <a:pt x="6487" y="4037"/>
                  </a:lnTo>
                  <a:lnTo>
                    <a:pt x="6452" y="3985"/>
                  </a:lnTo>
                  <a:lnTo>
                    <a:pt x="6435" y="3865"/>
                  </a:lnTo>
                  <a:lnTo>
                    <a:pt x="6435" y="3744"/>
                  </a:lnTo>
                  <a:lnTo>
                    <a:pt x="6470" y="3640"/>
                  </a:lnTo>
                  <a:lnTo>
                    <a:pt x="6539" y="3537"/>
                  </a:lnTo>
                  <a:lnTo>
                    <a:pt x="6677" y="3330"/>
                  </a:lnTo>
                  <a:lnTo>
                    <a:pt x="6866" y="3140"/>
                  </a:lnTo>
                  <a:lnTo>
                    <a:pt x="7056" y="2950"/>
                  </a:lnTo>
                  <a:lnTo>
                    <a:pt x="7263" y="2761"/>
                  </a:lnTo>
                  <a:lnTo>
                    <a:pt x="7677" y="2416"/>
                  </a:lnTo>
                  <a:lnTo>
                    <a:pt x="8056" y="2071"/>
                  </a:lnTo>
                  <a:lnTo>
                    <a:pt x="8246" y="1898"/>
                  </a:lnTo>
                  <a:lnTo>
                    <a:pt x="8419" y="1708"/>
                  </a:lnTo>
                  <a:lnTo>
                    <a:pt x="8591" y="1519"/>
                  </a:lnTo>
                  <a:lnTo>
                    <a:pt x="8729" y="1294"/>
                  </a:lnTo>
                  <a:lnTo>
                    <a:pt x="8850" y="1087"/>
                  </a:lnTo>
                  <a:lnTo>
                    <a:pt x="8902" y="967"/>
                  </a:lnTo>
                  <a:lnTo>
                    <a:pt x="8936" y="846"/>
                  </a:lnTo>
                  <a:lnTo>
                    <a:pt x="8971" y="725"/>
                  </a:lnTo>
                  <a:lnTo>
                    <a:pt x="8988" y="604"/>
                  </a:lnTo>
                  <a:lnTo>
                    <a:pt x="8988" y="466"/>
                  </a:lnTo>
                  <a:lnTo>
                    <a:pt x="8971" y="346"/>
                  </a:lnTo>
                  <a:lnTo>
                    <a:pt x="8953" y="225"/>
                  </a:lnTo>
                  <a:lnTo>
                    <a:pt x="8919" y="173"/>
                  </a:lnTo>
                  <a:lnTo>
                    <a:pt x="8902" y="121"/>
                  </a:lnTo>
                  <a:lnTo>
                    <a:pt x="8850" y="70"/>
                  </a:lnTo>
                  <a:lnTo>
                    <a:pt x="8798" y="35"/>
                  </a:lnTo>
                  <a:lnTo>
                    <a:pt x="8729" y="18"/>
                  </a:lnTo>
                  <a:lnTo>
                    <a:pt x="86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4"/>
            <p:cNvSpPr/>
            <p:nvPr/>
          </p:nvSpPr>
          <p:spPr>
            <a:xfrm rot="5400000">
              <a:off x="-1763712" y="1064375"/>
              <a:ext cx="2806081" cy="1564589"/>
            </a:xfrm>
            <a:custGeom>
              <a:avLst/>
              <a:gdLst/>
              <a:ahLst/>
              <a:cxnLst/>
              <a:rect l="l" t="t" r="r" b="b"/>
              <a:pathLst>
                <a:path w="27566" h="15370" extrusionOk="0">
                  <a:moveTo>
                    <a:pt x="24115" y="0"/>
                  </a:moveTo>
                  <a:lnTo>
                    <a:pt x="23236" y="52"/>
                  </a:lnTo>
                  <a:lnTo>
                    <a:pt x="22339" y="104"/>
                  </a:lnTo>
                  <a:lnTo>
                    <a:pt x="21459" y="173"/>
                  </a:lnTo>
                  <a:lnTo>
                    <a:pt x="20579" y="259"/>
                  </a:lnTo>
                  <a:lnTo>
                    <a:pt x="19682" y="345"/>
                  </a:lnTo>
                  <a:lnTo>
                    <a:pt x="18803" y="466"/>
                  </a:lnTo>
                  <a:lnTo>
                    <a:pt x="17923" y="587"/>
                  </a:lnTo>
                  <a:lnTo>
                    <a:pt x="17043" y="725"/>
                  </a:lnTo>
                  <a:lnTo>
                    <a:pt x="16060" y="880"/>
                  </a:lnTo>
                  <a:lnTo>
                    <a:pt x="15059" y="1052"/>
                  </a:lnTo>
                  <a:lnTo>
                    <a:pt x="14559" y="1121"/>
                  </a:lnTo>
                  <a:lnTo>
                    <a:pt x="14059" y="1173"/>
                  </a:lnTo>
                  <a:lnTo>
                    <a:pt x="13559" y="1225"/>
                  </a:lnTo>
                  <a:lnTo>
                    <a:pt x="13058" y="1242"/>
                  </a:lnTo>
                  <a:lnTo>
                    <a:pt x="12644" y="1259"/>
                  </a:lnTo>
                  <a:lnTo>
                    <a:pt x="12248" y="1242"/>
                  </a:lnTo>
                  <a:lnTo>
                    <a:pt x="11437" y="1208"/>
                  </a:lnTo>
                  <a:lnTo>
                    <a:pt x="10643" y="1139"/>
                  </a:lnTo>
                  <a:lnTo>
                    <a:pt x="9833" y="1035"/>
                  </a:lnTo>
                  <a:lnTo>
                    <a:pt x="9039" y="914"/>
                  </a:lnTo>
                  <a:lnTo>
                    <a:pt x="8246" y="776"/>
                  </a:lnTo>
                  <a:lnTo>
                    <a:pt x="6641" y="518"/>
                  </a:lnTo>
                  <a:lnTo>
                    <a:pt x="5279" y="276"/>
                  </a:lnTo>
                  <a:lnTo>
                    <a:pt x="4485" y="156"/>
                  </a:lnTo>
                  <a:lnTo>
                    <a:pt x="4071" y="104"/>
                  </a:lnTo>
                  <a:lnTo>
                    <a:pt x="3657" y="69"/>
                  </a:lnTo>
                  <a:lnTo>
                    <a:pt x="3243" y="52"/>
                  </a:lnTo>
                  <a:lnTo>
                    <a:pt x="2846" y="69"/>
                  </a:lnTo>
                  <a:lnTo>
                    <a:pt x="2450" y="87"/>
                  </a:lnTo>
                  <a:lnTo>
                    <a:pt x="2070" y="138"/>
                  </a:lnTo>
                  <a:lnTo>
                    <a:pt x="1725" y="225"/>
                  </a:lnTo>
                  <a:lnTo>
                    <a:pt x="1553" y="276"/>
                  </a:lnTo>
                  <a:lnTo>
                    <a:pt x="1398" y="345"/>
                  </a:lnTo>
                  <a:lnTo>
                    <a:pt x="1242" y="414"/>
                  </a:lnTo>
                  <a:lnTo>
                    <a:pt x="1087" y="501"/>
                  </a:lnTo>
                  <a:lnTo>
                    <a:pt x="949" y="587"/>
                  </a:lnTo>
                  <a:lnTo>
                    <a:pt x="828" y="690"/>
                  </a:lnTo>
                  <a:lnTo>
                    <a:pt x="570" y="949"/>
                  </a:lnTo>
                  <a:lnTo>
                    <a:pt x="363" y="1190"/>
                  </a:lnTo>
                  <a:lnTo>
                    <a:pt x="276" y="1328"/>
                  </a:lnTo>
                  <a:lnTo>
                    <a:pt x="190" y="1449"/>
                  </a:lnTo>
                  <a:lnTo>
                    <a:pt x="138" y="1587"/>
                  </a:lnTo>
                  <a:lnTo>
                    <a:pt x="87" y="1708"/>
                  </a:lnTo>
                  <a:lnTo>
                    <a:pt x="52" y="1846"/>
                  </a:lnTo>
                  <a:lnTo>
                    <a:pt x="18" y="1967"/>
                  </a:lnTo>
                  <a:lnTo>
                    <a:pt x="0" y="2087"/>
                  </a:lnTo>
                  <a:lnTo>
                    <a:pt x="0" y="2225"/>
                  </a:lnTo>
                  <a:lnTo>
                    <a:pt x="18" y="2484"/>
                  </a:lnTo>
                  <a:lnTo>
                    <a:pt x="69" y="2726"/>
                  </a:lnTo>
                  <a:lnTo>
                    <a:pt x="156" y="2984"/>
                  </a:lnTo>
                  <a:lnTo>
                    <a:pt x="276" y="3243"/>
                  </a:lnTo>
                  <a:lnTo>
                    <a:pt x="432" y="3485"/>
                  </a:lnTo>
                  <a:lnTo>
                    <a:pt x="604" y="3743"/>
                  </a:lnTo>
                  <a:lnTo>
                    <a:pt x="811" y="3985"/>
                  </a:lnTo>
                  <a:lnTo>
                    <a:pt x="1035" y="4226"/>
                  </a:lnTo>
                  <a:lnTo>
                    <a:pt x="1260" y="4468"/>
                  </a:lnTo>
                  <a:lnTo>
                    <a:pt x="1518" y="4709"/>
                  </a:lnTo>
                  <a:lnTo>
                    <a:pt x="2070" y="5158"/>
                  </a:lnTo>
                  <a:lnTo>
                    <a:pt x="2639" y="5606"/>
                  </a:lnTo>
                  <a:lnTo>
                    <a:pt x="3226" y="6038"/>
                  </a:lnTo>
                  <a:lnTo>
                    <a:pt x="3795" y="6434"/>
                  </a:lnTo>
                  <a:lnTo>
                    <a:pt x="4330" y="6814"/>
                  </a:lnTo>
                  <a:lnTo>
                    <a:pt x="4796" y="7159"/>
                  </a:lnTo>
                  <a:lnTo>
                    <a:pt x="5192" y="7469"/>
                  </a:lnTo>
                  <a:lnTo>
                    <a:pt x="5365" y="7625"/>
                  </a:lnTo>
                  <a:lnTo>
                    <a:pt x="5503" y="7763"/>
                  </a:lnTo>
                  <a:lnTo>
                    <a:pt x="5710" y="8021"/>
                  </a:lnTo>
                  <a:lnTo>
                    <a:pt x="5917" y="8297"/>
                  </a:lnTo>
                  <a:lnTo>
                    <a:pt x="6072" y="8591"/>
                  </a:lnTo>
                  <a:lnTo>
                    <a:pt x="6210" y="8901"/>
                  </a:lnTo>
                  <a:lnTo>
                    <a:pt x="6331" y="9229"/>
                  </a:lnTo>
                  <a:lnTo>
                    <a:pt x="6434" y="9557"/>
                  </a:lnTo>
                  <a:lnTo>
                    <a:pt x="6503" y="9884"/>
                  </a:lnTo>
                  <a:lnTo>
                    <a:pt x="6555" y="10229"/>
                  </a:lnTo>
                  <a:lnTo>
                    <a:pt x="6590" y="10574"/>
                  </a:lnTo>
                  <a:lnTo>
                    <a:pt x="6607" y="10919"/>
                  </a:lnTo>
                  <a:lnTo>
                    <a:pt x="6607" y="11282"/>
                  </a:lnTo>
                  <a:lnTo>
                    <a:pt x="6590" y="11627"/>
                  </a:lnTo>
                  <a:lnTo>
                    <a:pt x="6555" y="11989"/>
                  </a:lnTo>
                  <a:lnTo>
                    <a:pt x="6503" y="12334"/>
                  </a:lnTo>
                  <a:lnTo>
                    <a:pt x="6452" y="12679"/>
                  </a:lnTo>
                  <a:lnTo>
                    <a:pt x="6383" y="13024"/>
                  </a:lnTo>
                  <a:lnTo>
                    <a:pt x="6279" y="13490"/>
                  </a:lnTo>
                  <a:lnTo>
                    <a:pt x="6245" y="13731"/>
                  </a:lnTo>
                  <a:lnTo>
                    <a:pt x="6227" y="13973"/>
                  </a:lnTo>
                  <a:lnTo>
                    <a:pt x="6227" y="14197"/>
                  </a:lnTo>
                  <a:lnTo>
                    <a:pt x="6262" y="14421"/>
                  </a:lnTo>
                  <a:lnTo>
                    <a:pt x="6331" y="14645"/>
                  </a:lnTo>
                  <a:lnTo>
                    <a:pt x="6383" y="14749"/>
                  </a:lnTo>
                  <a:lnTo>
                    <a:pt x="6434" y="14835"/>
                  </a:lnTo>
                  <a:lnTo>
                    <a:pt x="6538" y="14956"/>
                  </a:lnTo>
                  <a:lnTo>
                    <a:pt x="6641" y="15059"/>
                  </a:lnTo>
                  <a:lnTo>
                    <a:pt x="6745" y="15146"/>
                  </a:lnTo>
                  <a:lnTo>
                    <a:pt x="6883" y="15215"/>
                  </a:lnTo>
                  <a:lnTo>
                    <a:pt x="7004" y="15284"/>
                  </a:lnTo>
                  <a:lnTo>
                    <a:pt x="7159" y="15318"/>
                  </a:lnTo>
                  <a:lnTo>
                    <a:pt x="7297" y="15353"/>
                  </a:lnTo>
                  <a:lnTo>
                    <a:pt x="7452" y="15370"/>
                  </a:lnTo>
                  <a:lnTo>
                    <a:pt x="7763" y="15370"/>
                  </a:lnTo>
                  <a:lnTo>
                    <a:pt x="7918" y="15335"/>
                  </a:lnTo>
                  <a:lnTo>
                    <a:pt x="8073" y="15318"/>
                  </a:lnTo>
                  <a:lnTo>
                    <a:pt x="8384" y="15232"/>
                  </a:lnTo>
                  <a:lnTo>
                    <a:pt x="8677" y="15094"/>
                  </a:lnTo>
                  <a:lnTo>
                    <a:pt x="8936" y="14956"/>
                  </a:lnTo>
                  <a:lnTo>
                    <a:pt x="9194" y="14783"/>
                  </a:lnTo>
                  <a:lnTo>
                    <a:pt x="9712" y="14438"/>
                  </a:lnTo>
                  <a:lnTo>
                    <a:pt x="9971" y="14266"/>
                  </a:lnTo>
                  <a:lnTo>
                    <a:pt x="10229" y="14128"/>
                  </a:lnTo>
                  <a:lnTo>
                    <a:pt x="10505" y="13990"/>
                  </a:lnTo>
                  <a:lnTo>
                    <a:pt x="10799" y="13886"/>
                  </a:lnTo>
                  <a:lnTo>
                    <a:pt x="11075" y="13817"/>
                  </a:lnTo>
                  <a:lnTo>
                    <a:pt x="11333" y="13766"/>
                  </a:lnTo>
                  <a:lnTo>
                    <a:pt x="11609" y="13748"/>
                  </a:lnTo>
                  <a:lnTo>
                    <a:pt x="11885" y="13766"/>
                  </a:lnTo>
                  <a:lnTo>
                    <a:pt x="12161" y="13800"/>
                  </a:lnTo>
                  <a:lnTo>
                    <a:pt x="12437" y="13852"/>
                  </a:lnTo>
                  <a:lnTo>
                    <a:pt x="12713" y="13921"/>
                  </a:lnTo>
                  <a:lnTo>
                    <a:pt x="12989" y="14007"/>
                  </a:lnTo>
                  <a:lnTo>
                    <a:pt x="13541" y="14197"/>
                  </a:lnTo>
                  <a:lnTo>
                    <a:pt x="14076" y="14404"/>
                  </a:lnTo>
                  <a:lnTo>
                    <a:pt x="14628" y="14628"/>
                  </a:lnTo>
                  <a:lnTo>
                    <a:pt x="15163" y="14818"/>
                  </a:lnTo>
                  <a:lnTo>
                    <a:pt x="15577" y="14956"/>
                  </a:lnTo>
                  <a:lnTo>
                    <a:pt x="15801" y="14990"/>
                  </a:lnTo>
                  <a:lnTo>
                    <a:pt x="16008" y="15042"/>
                  </a:lnTo>
                  <a:lnTo>
                    <a:pt x="16215" y="15059"/>
                  </a:lnTo>
                  <a:lnTo>
                    <a:pt x="16439" y="15059"/>
                  </a:lnTo>
                  <a:lnTo>
                    <a:pt x="16646" y="15042"/>
                  </a:lnTo>
                  <a:lnTo>
                    <a:pt x="16853" y="15025"/>
                  </a:lnTo>
                  <a:lnTo>
                    <a:pt x="17078" y="14956"/>
                  </a:lnTo>
                  <a:lnTo>
                    <a:pt x="17267" y="14887"/>
                  </a:lnTo>
                  <a:lnTo>
                    <a:pt x="17457" y="14783"/>
                  </a:lnTo>
                  <a:lnTo>
                    <a:pt x="17630" y="14645"/>
                  </a:lnTo>
                  <a:lnTo>
                    <a:pt x="17785" y="14490"/>
                  </a:lnTo>
                  <a:lnTo>
                    <a:pt x="17923" y="14335"/>
                  </a:lnTo>
                  <a:lnTo>
                    <a:pt x="18026" y="14145"/>
                  </a:lnTo>
                  <a:lnTo>
                    <a:pt x="18095" y="13938"/>
                  </a:lnTo>
                  <a:lnTo>
                    <a:pt x="18113" y="13731"/>
                  </a:lnTo>
                  <a:lnTo>
                    <a:pt x="18130" y="13507"/>
                  </a:lnTo>
                  <a:lnTo>
                    <a:pt x="18113" y="13076"/>
                  </a:lnTo>
                  <a:lnTo>
                    <a:pt x="18130" y="12851"/>
                  </a:lnTo>
                  <a:lnTo>
                    <a:pt x="18164" y="12662"/>
                  </a:lnTo>
                  <a:lnTo>
                    <a:pt x="18182" y="12558"/>
                  </a:lnTo>
                  <a:lnTo>
                    <a:pt x="18216" y="12472"/>
                  </a:lnTo>
                  <a:lnTo>
                    <a:pt x="18268" y="12386"/>
                  </a:lnTo>
                  <a:lnTo>
                    <a:pt x="18337" y="12299"/>
                  </a:lnTo>
                  <a:lnTo>
                    <a:pt x="18406" y="12230"/>
                  </a:lnTo>
                  <a:lnTo>
                    <a:pt x="18475" y="12179"/>
                  </a:lnTo>
                  <a:lnTo>
                    <a:pt x="18630" y="12075"/>
                  </a:lnTo>
                  <a:lnTo>
                    <a:pt x="18803" y="12006"/>
                  </a:lnTo>
                  <a:lnTo>
                    <a:pt x="18975" y="11954"/>
                  </a:lnTo>
                  <a:lnTo>
                    <a:pt x="19389" y="11868"/>
                  </a:lnTo>
                  <a:lnTo>
                    <a:pt x="19820" y="11782"/>
                  </a:lnTo>
                  <a:lnTo>
                    <a:pt x="20251" y="11747"/>
                  </a:lnTo>
                  <a:lnTo>
                    <a:pt x="20683" y="11713"/>
                  </a:lnTo>
                  <a:lnTo>
                    <a:pt x="21562" y="11678"/>
                  </a:lnTo>
                  <a:lnTo>
                    <a:pt x="22442" y="11644"/>
                  </a:lnTo>
                  <a:lnTo>
                    <a:pt x="22873" y="11609"/>
                  </a:lnTo>
                  <a:lnTo>
                    <a:pt x="23287" y="11575"/>
                  </a:lnTo>
                  <a:lnTo>
                    <a:pt x="23719" y="11506"/>
                  </a:lnTo>
                  <a:lnTo>
                    <a:pt x="24115" y="11420"/>
                  </a:lnTo>
                  <a:lnTo>
                    <a:pt x="24512" y="11316"/>
                  </a:lnTo>
                  <a:lnTo>
                    <a:pt x="24892" y="11161"/>
                  </a:lnTo>
                  <a:lnTo>
                    <a:pt x="25081" y="11075"/>
                  </a:lnTo>
                  <a:lnTo>
                    <a:pt x="25271" y="10971"/>
                  </a:lnTo>
                  <a:lnTo>
                    <a:pt x="25444" y="10868"/>
                  </a:lnTo>
                  <a:lnTo>
                    <a:pt x="25616" y="10747"/>
                  </a:lnTo>
                  <a:lnTo>
                    <a:pt x="25771" y="10626"/>
                  </a:lnTo>
                  <a:lnTo>
                    <a:pt x="25909" y="10505"/>
                  </a:lnTo>
                  <a:lnTo>
                    <a:pt x="26185" y="10229"/>
                  </a:lnTo>
                  <a:lnTo>
                    <a:pt x="26410" y="9936"/>
                  </a:lnTo>
                  <a:lnTo>
                    <a:pt x="26617" y="9626"/>
                  </a:lnTo>
                  <a:lnTo>
                    <a:pt x="26789" y="9298"/>
                  </a:lnTo>
                  <a:lnTo>
                    <a:pt x="26944" y="8936"/>
                  </a:lnTo>
                  <a:lnTo>
                    <a:pt x="27082" y="8573"/>
                  </a:lnTo>
                  <a:lnTo>
                    <a:pt x="27186" y="8211"/>
                  </a:lnTo>
                  <a:lnTo>
                    <a:pt x="27272" y="7814"/>
                  </a:lnTo>
                  <a:lnTo>
                    <a:pt x="27341" y="7435"/>
                  </a:lnTo>
                  <a:lnTo>
                    <a:pt x="27393" y="7038"/>
                  </a:lnTo>
                  <a:lnTo>
                    <a:pt x="27445" y="6624"/>
                  </a:lnTo>
                  <a:lnTo>
                    <a:pt x="27496" y="5831"/>
                  </a:lnTo>
                  <a:lnTo>
                    <a:pt x="27514" y="5037"/>
                  </a:lnTo>
                  <a:lnTo>
                    <a:pt x="27565" y="2864"/>
                  </a:lnTo>
                  <a:lnTo>
                    <a:pt x="27565" y="2398"/>
                  </a:lnTo>
                  <a:lnTo>
                    <a:pt x="27565" y="2156"/>
                  </a:lnTo>
                  <a:lnTo>
                    <a:pt x="27531" y="1932"/>
                  </a:lnTo>
                  <a:lnTo>
                    <a:pt x="27496" y="1691"/>
                  </a:lnTo>
                  <a:lnTo>
                    <a:pt x="27445" y="1466"/>
                  </a:lnTo>
                  <a:lnTo>
                    <a:pt x="27358" y="1259"/>
                  </a:lnTo>
                  <a:lnTo>
                    <a:pt x="27255" y="1052"/>
                  </a:lnTo>
                  <a:lnTo>
                    <a:pt x="27134" y="880"/>
                  </a:lnTo>
                  <a:lnTo>
                    <a:pt x="26996" y="725"/>
                  </a:lnTo>
                  <a:lnTo>
                    <a:pt x="26841" y="587"/>
                  </a:lnTo>
                  <a:lnTo>
                    <a:pt x="26686" y="466"/>
                  </a:lnTo>
                  <a:lnTo>
                    <a:pt x="26496" y="363"/>
                  </a:lnTo>
                  <a:lnTo>
                    <a:pt x="26306" y="276"/>
                  </a:lnTo>
                  <a:lnTo>
                    <a:pt x="26116" y="190"/>
                  </a:lnTo>
                  <a:lnTo>
                    <a:pt x="25892" y="138"/>
                  </a:lnTo>
                  <a:lnTo>
                    <a:pt x="25685" y="87"/>
                  </a:lnTo>
                  <a:lnTo>
                    <a:pt x="25461" y="52"/>
                  </a:lnTo>
                  <a:lnTo>
                    <a:pt x="250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24"/>
          <p:cNvGrpSpPr/>
          <p:nvPr/>
        </p:nvGrpSpPr>
        <p:grpSpPr>
          <a:xfrm>
            <a:off x="2218" y="-10"/>
            <a:ext cx="603168" cy="1631028"/>
            <a:chOff x="-2113056" y="-307825"/>
            <a:chExt cx="1538301" cy="4159725"/>
          </a:xfrm>
        </p:grpSpPr>
        <p:sp>
          <p:nvSpPr>
            <p:cNvPr id="2395" name="Google Shape;2395;p24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4"/>
            <p:cNvSpPr/>
            <p:nvPr/>
          </p:nvSpPr>
          <p:spPr>
            <a:xfrm>
              <a:off x="-1350750" y="-307825"/>
              <a:ext cx="13787" cy="2243496"/>
            </a:xfrm>
            <a:custGeom>
              <a:avLst/>
              <a:gdLst/>
              <a:ahLst/>
              <a:cxnLst/>
              <a:rect l="l" t="t" r="r" b="b"/>
              <a:pathLst>
                <a:path w="126" h="20504" extrusionOk="0">
                  <a:moveTo>
                    <a:pt x="0" y="0"/>
                  </a:moveTo>
                  <a:lnTo>
                    <a:pt x="0" y="20503"/>
                  </a:lnTo>
                  <a:lnTo>
                    <a:pt x="125" y="2050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4"/>
            <p:cNvSpPr/>
            <p:nvPr/>
          </p:nvSpPr>
          <p:spPr>
            <a:xfrm>
              <a:off x="-151870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4"/>
            <p:cNvSpPr/>
            <p:nvPr/>
          </p:nvSpPr>
          <p:spPr>
            <a:xfrm>
              <a:off x="-150130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1" y="414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4"/>
            <p:cNvSpPr/>
            <p:nvPr/>
          </p:nvSpPr>
          <p:spPr>
            <a:xfrm>
              <a:off x="-148511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4"/>
            <p:cNvSpPr/>
            <p:nvPr/>
          </p:nvSpPr>
          <p:spPr>
            <a:xfrm>
              <a:off x="-1467716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4"/>
            <p:cNvSpPr/>
            <p:nvPr/>
          </p:nvSpPr>
          <p:spPr>
            <a:xfrm>
              <a:off x="-145031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4"/>
            <p:cNvSpPr/>
            <p:nvPr/>
          </p:nvSpPr>
          <p:spPr>
            <a:xfrm>
              <a:off x="-143412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4"/>
            <p:cNvSpPr/>
            <p:nvPr/>
          </p:nvSpPr>
          <p:spPr>
            <a:xfrm>
              <a:off x="-1416728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4"/>
            <p:cNvSpPr/>
            <p:nvPr/>
          </p:nvSpPr>
          <p:spPr>
            <a:xfrm>
              <a:off x="-139933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4"/>
            <p:cNvSpPr/>
            <p:nvPr/>
          </p:nvSpPr>
          <p:spPr>
            <a:xfrm>
              <a:off x="-138313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4"/>
            <p:cNvSpPr/>
            <p:nvPr/>
          </p:nvSpPr>
          <p:spPr>
            <a:xfrm>
              <a:off x="-1365740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4"/>
            <p:cNvSpPr/>
            <p:nvPr/>
          </p:nvSpPr>
          <p:spPr>
            <a:xfrm>
              <a:off x="-1348343" y="3397927"/>
              <a:ext cx="7659" cy="453973"/>
            </a:xfrm>
            <a:custGeom>
              <a:avLst/>
              <a:gdLst/>
              <a:ahLst/>
              <a:cxnLst/>
              <a:rect l="l" t="t" r="r" b="b"/>
              <a:pathLst>
                <a:path w="70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4"/>
            <p:cNvSpPr/>
            <p:nvPr/>
          </p:nvSpPr>
          <p:spPr>
            <a:xfrm>
              <a:off x="-133214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4"/>
            <p:cNvSpPr/>
            <p:nvPr/>
          </p:nvSpPr>
          <p:spPr>
            <a:xfrm>
              <a:off x="-131475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4"/>
            <p:cNvSpPr/>
            <p:nvPr/>
          </p:nvSpPr>
          <p:spPr>
            <a:xfrm>
              <a:off x="-1297354" y="3397927"/>
              <a:ext cx="7550" cy="453973"/>
            </a:xfrm>
            <a:custGeom>
              <a:avLst/>
              <a:gdLst/>
              <a:ahLst/>
              <a:cxnLst/>
              <a:rect l="l" t="t" r="r" b="b"/>
              <a:pathLst>
                <a:path w="69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4"/>
            <p:cNvSpPr/>
            <p:nvPr/>
          </p:nvSpPr>
          <p:spPr>
            <a:xfrm>
              <a:off x="-128116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4"/>
            <p:cNvSpPr/>
            <p:nvPr/>
          </p:nvSpPr>
          <p:spPr>
            <a:xfrm>
              <a:off x="-126376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4"/>
            <p:cNvSpPr/>
            <p:nvPr/>
          </p:nvSpPr>
          <p:spPr>
            <a:xfrm>
              <a:off x="-1247570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4"/>
            <p:cNvSpPr/>
            <p:nvPr/>
          </p:nvSpPr>
          <p:spPr>
            <a:xfrm>
              <a:off x="-123017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4"/>
            <p:cNvSpPr/>
            <p:nvPr/>
          </p:nvSpPr>
          <p:spPr>
            <a:xfrm>
              <a:off x="-121277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4"/>
            <p:cNvSpPr/>
            <p:nvPr/>
          </p:nvSpPr>
          <p:spPr>
            <a:xfrm>
              <a:off x="-1196582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4"/>
            <p:cNvSpPr/>
            <p:nvPr/>
          </p:nvSpPr>
          <p:spPr>
            <a:xfrm>
              <a:off x="-117918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4"/>
            <p:cNvSpPr/>
            <p:nvPr/>
          </p:nvSpPr>
          <p:spPr>
            <a:xfrm>
              <a:off x="-2113056" y="2025065"/>
              <a:ext cx="1538301" cy="1331939"/>
            </a:xfrm>
            <a:custGeom>
              <a:avLst/>
              <a:gdLst/>
              <a:ahLst/>
              <a:cxnLst/>
              <a:rect l="l" t="t" r="r" b="b"/>
              <a:pathLst>
                <a:path w="14059" h="12173" extrusionOk="0">
                  <a:moveTo>
                    <a:pt x="7035" y="0"/>
                  </a:moveTo>
                  <a:lnTo>
                    <a:pt x="6672" y="12"/>
                  </a:lnTo>
                  <a:lnTo>
                    <a:pt x="6308" y="34"/>
                  </a:lnTo>
                  <a:lnTo>
                    <a:pt x="5956" y="80"/>
                  </a:lnTo>
                  <a:lnTo>
                    <a:pt x="5615" y="125"/>
                  </a:lnTo>
                  <a:lnTo>
                    <a:pt x="5274" y="194"/>
                  </a:lnTo>
                  <a:lnTo>
                    <a:pt x="4944" y="284"/>
                  </a:lnTo>
                  <a:lnTo>
                    <a:pt x="4615" y="375"/>
                  </a:lnTo>
                  <a:lnTo>
                    <a:pt x="4296" y="489"/>
                  </a:lnTo>
                  <a:lnTo>
                    <a:pt x="3978" y="603"/>
                  </a:lnTo>
                  <a:lnTo>
                    <a:pt x="3683" y="739"/>
                  </a:lnTo>
                  <a:lnTo>
                    <a:pt x="3387" y="887"/>
                  </a:lnTo>
                  <a:lnTo>
                    <a:pt x="3103" y="1046"/>
                  </a:lnTo>
                  <a:lnTo>
                    <a:pt x="2819" y="1216"/>
                  </a:lnTo>
                  <a:lnTo>
                    <a:pt x="2557" y="1398"/>
                  </a:lnTo>
                  <a:lnTo>
                    <a:pt x="2307" y="1591"/>
                  </a:lnTo>
                  <a:lnTo>
                    <a:pt x="2057" y="1785"/>
                  </a:lnTo>
                  <a:lnTo>
                    <a:pt x="1830" y="2001"/>
                  </a:lnTo>
                  <a:lnTo>
                    <a:pt x="1603" y="2217"/>
                  </a:lnTo>
                  <a:lnTo>
                    <a:pt x="1398" y="2455"/>
                  </a:lnTo>
                  <a:lnTo>
                    <a:pt x="1205" y="2694"/>
                  </a:lnTo>
                  <a:lnTo>
                    <a:pt x="1023" y="2933"/>
                  </a:lnTo>
                  <a:lnTo>
                    <a:pt x="853" y="3194"/>
                  </a:lnTo>
                  <a:lnTo>
                    <a:pt x="694" y="3455"/>
                  </a:lnTo>
                  <a:lnTo>
                    <a:pt x="557" y="3717"/>
                  </a:lnTo>
                  <a:lnTo>
                    <a:pt x="421" y="4001"/>
                  </a:lnTo>
                  <a:lnTo>
                    <a:pt x="319" y="4285"/>
                  </a:lnTo>
                  <a:lnTo>
                    <a:pt x="216" y="4569"/>
                  </a:lnTo>
                  <a:lnTo>
                    <a:pt x="148" y="4865"/>
                  </a:lnTo>
                  <a:lnTo>
                    <a:pt x="80" y="5160"/>
                  </a:lnTo>
                  <a:lnTo>
                    <a:pt x="34" y="5467"/>
                  </a:lnTo>
                  <a:lnTo>
                    <a:pt x="12" y="5774"/>
                  </a:lnTo>
                  <a:lnTo>
                    <a:pt x="0" y="6092"/>
                  </a:lnTo>
                  <a:lnTo>
                    <a:pt x="12" y="6399"/>
                  </a:lnTo>
                  <a:lnTo>
                    <a:pt x="34" y="6717"/>
                  </a:lnTo>
                  <a:lnTo>
                    <a:pt x="80" y="7013"/>
                  </a:lnTo>
                  <a:lnTo>
                    <a:pt x="148" y="7319"/>
                  </a:lnTo>
                  <a:lnTo>
                    <a:pt x="216" y="7615"/>
                  </a:lnTo>
                  <a:lnTo>
                    <a:pt x="319" y="7899"/>
                  </a:lnTo>
                  <a:lnTo>
                    <a:pt x="421" y="8183"/>
                  </a:lnTo>
                  <a:lnTo>
                    <a:pt x="557" y="8456"/>
                  </a:lnTo>
                  <a:lnTo>
                    <a:pt x="694" y="8729"/>
                  </a:lnTo>
                  <a:lnTo>
                    <a:pt x="853" y="8990"/>
                  </a:lnTo>
                  <a:lnTo>
                    <a:pt x="1023" y="9252"/>
                  </a:lnTo>
                  <a:lnTo>
                    <a:pt x="1205" y="9490"/>
                  </a:lnTo>
                  <a:lnTo>
                    <a:pt x="1398" y="9729"/>
                  </a:lnTo>
                  <a:lnTo>
                    <a:pt x="1603" y="9956"/>
                  </a:lnTo>
                  <a:lnTo>
                    <a:pt x="1830" y="10183"/>
                  </a:lnTo>
                  <a:lnTo>
                    <a:pt x="2057" y="10399"/>
                  </a:lnTo>
                  <a:lnTo>
                    <a:pt x="2307" y="10593"/>
                  </a:lnTo>
                  <a:lnTo>
                    <a:pt x="2557" y="10786"/>
                  </a:lnTo>
                  <a:lnTo>
                    <a:pt x="2819" y="10968"/>
                  </a:lnTo>
                  <a:lnTo>
                    <a:pt x="3103" y="11138"/>
                  </a:lnTo>
                  <a:lnTo>
                    <a:pt x="3387" y="11297"/>
                  </a:lnTo>
                  <a:lnTo>
                    <a:pt x="3683" y="11445"/>
                  </a:lnTo>
                  <a:lnTo>
                    <a:pt x="3978" y="11581"/>
                  </a:lnTo>
                  <a:lnTo>
                    <a:pt x="4296" y="11695"/>
                  </a:lnTo>
                  <a:lnTo>
                    <a:pt x="4615" y="11809"/>
                  </a:lnTo>
                  <a:lnTo>
                    <a:pt x="4944" y="11900"/>
                  </a:lnTo>
                  <a:lnTo>
                    <a:pt x="5274" y="11979"/>
                  </a:lnTo>
                  <a:lnTo>
                    <a:pt x="5615" y="12047"/>
                  </a:lnTo>
                  <a:lnTo>
                    <a:pt x="5956" y="12104"/>
                  </a:lnTo>
                  <a:lnTo>
                    <a:pt x="6308" y="12150"/>
                  </a:lnTo>
                  <a:lnTo>
                    <a:pt x="6672" y="12172"/>
                  </a:lnTo>
                  <a:lnTo>
                    <a:pt x="7388" y="12172"/>
                  </a:lnTo>
                  <a:lnTo>
                    <a:pt x="7751" y="12150"/>
                  </a:lnTo>
                  <a:lnTo>
                    <a:pt x="8104" y="12104"/>
                  </a:lnTo>
                  <a:lnTo>
                    <a:pt x="8445" y="12047"/>
                  </a:lnTo>
                  <a:lnTo>
                    <a:pt x="8786" y="11979"/>
                  </a:lnTo>
                  <a:lnTo>
                    <a:pt x="9126" y="11900"/>
                  </a:lnTo>
                  <a:lnTo>
                    <a:pt x="9445" y="11809"/>
                  </a:lnTo>
                  <a:lnTo>
                    <a:pt x="9763" y="11695"/>
                  </a:lnTo>
                  <a:lnTo>
                    <a:pt x="10081" y="11581"/>
                  </a:lnTo>
                  <a:lnTo>
                    <a:pt x="10377" y="11445"/>
                  </a:lnTo>
                  <a:lnTo>
                    <a:pt x="10672" y="11297"/>
                  </a:lnTo>
                  <a:lnTo>
                    <a:pt x="10956" y="11138"/>
                  </a:lnTo>
                  <a:lnTo>
                    <a:pt x="11240" y="10968"/>
                  </a:lnTo>
                  <a:lnTo>
                    <a:pt x="11502" y="10786"/>
                  </a:lnTo>
                  <a:lnTo>
                    <a:pt x="11763" y="10593"/>
                  </a:lnTo>
                  <a:lnTo>
                    <a:pt x="12002" y="10399"/>
                  </a:lnTo>
                  <a:lnTo>
                    <a:pt x="12241" y="10183"/>
                  </a:lnTo>
                  <a:lnTo>
                    <a:pt x="12456" y="9956"/>
                  </a:lnTo>
                  <a:lnTo>
                    <a:pt x="12661" y="9729"/>
                  </a:lnTo>
                  <a:lnTo>
                    <a:pt x="12866" y="9490"/>
                  </a:lnTo>
                  <a:lnTo>
                    <a:pt x="13047" y="9252"/>
                  </a:lnTo>
                  <a:lnTo>
                    <a:pt x="13218" y="8990"/>
                  </a:lnTo>
                  <a:lnTo>
                    <a:pt x="13366" y="8729"/>
                  </a:lnTo>
                  <a:lnTo>
                    <a:pt x="13513" y="8456"/>
                  </a:lnTo>
                  <a:lnTo>
                    <a:pt x="13638" y="8183"/>
                  </a:lnTo>
                  <a:lnTo>
                    <a:pt x="13741" y="7899"/>
                  </a:lnTo>
                  <a:lnTo>
                    <a:pt x="13843" y="7615"/>
                  </a:lnTo>
                  <a:lnTo>
                    <a:pt x="13923" y="7319"/>
                  </a:lnTo>
                  <a:lnTo>
                    <a:pt x="13979" y="7013"/>
                  </a:lnTo>
                  <a:lnTo>
                    <a:pt x="14025" y="6717"/>
                  </a:lnTo>
                  <a:lnTo>
                    <a:pt x="14048" y="6399"/>
                  </a:lnTo>
                  <a:lnTo>
                    <a:pt x="14059" y="6092"/>
                  </a:lnTo>
                  <a:lnTo>
                    <a:pt x="14048" y="5774"/>
                  </a:lnTo>
                  <a:lnTo>
                    <a:pt x="14025" y="5467"/>
                  </a:lnTo>
                  <a:lnTo>
                    <a:pt x="13979" y="5160"/>
                  </a:lnTo>
                  <a:lnTo>
                    <a:pt x="13923" y="4865"/>
                  </a:lnTo>
                  <a:lnTo>
                    <a:pt x="13843" y="4569"/>
                  </a:lnTo>
                  <a:lnTo>
                    <a:pt x="13741" y="4285"/>
                  </a:lnTo>
                  <a:lnTo>
                    <a:pt x="13638" y="4001"/>
                  </a:lnTo>
                  <a:lnTo>
                    <a:pt x="13513" y="3717"/>
                  </a:lnTo>
                  <a:lnTo>
                    <a:pt x="13366" y="3455"/>
                  </a:lnTo>
                  <a:lnTo>
                    <a:pt x="13218" y="3194"/>
                  </a:lnTo>
                  <a:lnTo>
                    <a:pt x="13047" y="2933"/>
                  </a:lnTo>
                  <a:lnTo>
                    <a:pt x="12866" y="2694"/>
                  </a:lnTo>
                  <a:lnTo>
                    <a:pt x="12661" y="2455"/>
                  </a:lnTo>
                  <a:lnTo>
                    <a:pt x="12456" y="2217"/>
                  </a:lnTo>
                  <a:lnTo>
                    <a:pt x="12241" y="2001"/>
                  </a:lnTo>
                  <a:lnTo>
                    <a:pt x="12002" y="1785"/>
                  </a:lnTo>
                  <a:lnTo>
                    <a:pt x="11763" y="1591"/>
                  </a:lnTo>
                  <a:lnTo>
                    <a:pt x="11502" y="1398"/>
                  </a:lnTo>
                  <a:lnTo>
                    <a:pt x="11240" y="1216"/>
                  </a:lnTo>
                  <a:lnTo>
                    <a:pt x="10956" y="1046"/>
                  </a:lnTo>
                  <a:lnTo>
                    <a:pt x="10672" y="887"/>
                  </a:lnTo>
                  <a:lnTo>
                    <a:pt x="10377" y="739"/>
                  </a:lnTo>
                  <a:lnTo>
                    <a:pt x="10081" y="603"/>
                  </a:lnTo>
                  <a:lnTo>
                    <a:pt x="9763" y="489"/>
                  </a:lnTo>
                  <a:lnTo>
                    <a:pt x="9445" y="375"/>
                  </a:lnTo>
                  <a:lnTo>
                    <a:pt x="9126" y="284"/>
                  </a:lnTo>
                  <a:lnTo>
                    <a:pt x="8786" y="194"/>
                  </a:lnTo>
                  <a:lnTo>
                    <a:pt x="8445" y="125"/>
                  </a:lnTo>
                  <a:lnTo>
                    <a:pt x="8104" y="80"/>
                  </a:lnTo>
                  <a:lnTo>
                    <a:pt x="7751" y="34"/>
                  </a:lnTo>
                  <a:lnTo>
                    <a:pt x="7388" y="12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4"/>
            <p:cNvSpPr/>
            <p:nvPr/>
          </p:nvSpPr>
          <p:spPr>
            <a:xfrm>
              <a:off x="-1747437" y="2031390"/>
              <a:ext cx="810893" cy="1331939"/>
            </a:xfrm>
            <a:custGeom>
              <a:avLst/>
              <a:gdLst/>
              <a:ahLst/>
              <a:cxnLst/>
              <a:rect l="l" t="t" r="r" b="b"/>
              <a:pathLst>
                <a:path w="7411" h="12173" extrusionOk="0">
                  <a:moveTo>
                    <a:pt x="3706" y="0"/>
                  </a:moveTo>
                  <a:lnTo>
                    <a:pt x="3513" y="12"/>
                  </a:lnTo>
                  <a:lnTo>
                    <a:pt x="3331" y="34"/>
                  </a:lnTo>
                  <a:lnTo>
                    <a:pt x="3138" y="80"/>
                  </a:lnTo>
                  <a:lnTo>
                    <a:pt x="2956" y="125"/>
                  </a:lnTo>
                  <a:lnTo>
                    <a:pt x="2785" y="194"/>
                  </a:lnTo>
                  <a:lnTo>
                    <a:pt x="2603" y="284"/>
                  </a:lnTo>
                  <a:lnTo>
                    <a:pt x="2433" y="375"/>
                  </a:lnTo>
                  <a:lnTo>
                    <a:pt x="2262" y="489"/>
                  </a:lnTo>
                  <a:lnTo>
                    <a:pt x="2103" y="603"/>
                  </a:lnTo>
                  <a:lnTo>
                    <a:pt x="1944" y="739"/>
                  </a:lnTo>
                  <a:lnTo>
                    <a:pt x="1785" y="887"/>
                  </a:lnTo>
                  <a:lnTo>
                    <a:pt x="1637" y="1046"/>
                  </a:lnTo>
                  <a:lnTo>
                    <a:pt x="1490" y="1216"/>
                  </a:lnTo>
                  <a:lnTo>
                    <a:pt x="1353" y="1398"/>
                  </a:lnTo>
                  <a:lnTo>
                    <a:pt x="1217" y="1591"/>
                  </a:lnTo>
                  <a:lnTo>
                    <a:pt x="1092" y="1785"/>
                  </a:lnTo>
                  <a:lnTo>
                    <a:pt x="967" y="2001"/>
                  </a:lnTo>
                  <a:lnTo>
                    <a:pt x="853" y="2217"/>
                  </a:lnTo>
                  <a:lnTo>
                    <a:pt x="739" y="2455"/>
                  </a:lnTo>
                  <a:lnTo>
                    <a:pt x="637" y="2694"/>
                  </a:lnTo>
                  <a:lnTo>
                    <a:pt x="535" y="2933"/>
                  </a:lnTo>
                  <a:lnTo>
                    <a:pt x="444" y="3194"/>
                  </a:lnTo>
                  <a:lnTo>
                    <a:pt x="364" y="3455"/>
                  </a:lnTo>
                  <a:lnTo>
                    <a:pt x="296" y="3717"/>
                  </a:lnTo>
                  <a:lnTo>
                    <a:pt x="228" y="4001"/>
                  </a:lnTo>
                  <a:lnTo>
                    <a:pt x="171" y="4285"/>
                  </a:lnTo>
                  <a:lnTo>
                    <a:pt x="114" y="4569"/>
                  </a:lnTo>
                  <a:lnTo>
                    <a:pt x="80" y="4865"/>
                  </a:lnTo>
                  <a:lnTo>
                    <a:pt x="46" y="5160"/>
                  </a:lnTo>
                  <a:lnTo>
                    <a:pt x="23" y="5467"/>
                  </a:lnTo>
                  <a:lnTo>
                    <a:pt x="12" y="5774"/>
                  </a:lnTo>
                  <a:lnTo>
                    <a:pt x="1" y="6092"/>
                  </a:lnTo>
                  <a:lnTo>
                    <a:pt x="12" y="6399"/>
                  </a:lnTo>
                  <a:lnTo>
                    <a:pt x="23" y="6717"/>
                  </a:lnTo>
                  <a:lnTo>
                    <a:pt x="46" y="7013"/>
                  </a:lnTo>
                  <a:lnTo>
                    <a:pt x="80" y="7319"/>
                  </a:lnTo>
                  <a:lnTo>
                    <a:pt x="114" y="7615"/>
                  </a:lnTo>
                  <a:lnTo>
                    <a:pt x="171" y="7899"/>
                  </a:lnTo>
                  <a:lnTo>
                    <a:pt x="228" y="8183"/>
                  </a:lnTo>
                  <a:lnTo>
                    <a:pt x="296" y="8456"/>
                  </a:lnTo>
                  <a:lnTo>
                    <a:pt x="364" y="8729"/>
                  </a:lnTo>
                  <a:lnTo>
                    <a:pt x="444" y="8990"/>
                  </a:lnTo>
                  <a:lnTo>
                    <a:pt x="535" y="9252"/>
                  </a:lnTo>
                  <a:lnTo>
                    <a:pt x="637" y="9490"/>
                  </a:lnTo>
                  <a:lnTo>
                    <a:pt x="739" y="9729"/>
                  </a:lnTo>
                  <a:lnTo>
                    <a:pt x="853" y="9956"/>
                  </a:lnTo>
                  <a:lnTo>
                    <a:pt x="967" y="10183"/>
                  </a:lnTo>
                  <a:lnTo>
                    <a:pt x="1092" y="10399"/>
                  </a:lnTo>
                  <a:lnTo>
                    <a:pt x="1217" y="10593"/>
                  </a:lnTo>
                  <a:lnTo>
                    <a:pt x="1353" y="10786"/>
                  </a:lnTo>
                  <a:lnTo>
                    <a:pt x="1490" y="10968"/>
                  </a:lnTo>
                  <a:lnTo>
                    <a:pt x="1637" y="11138"/>
                  </a:lnTo>
                  <a:lnTo>
                    <a:pt x="1785" y="11297"/>
                  </a:lnTo>
                  <a:lnTo>
                    <a:pt x="1944" y="11445"/>
                  </a:lnTo>
                  <a:lnTo>
                    <a:pt x="2103" y="11581"/>
                  </a:lnTo>
                  <a:lnTo>
                    <a:pt x="2262" y="11695"/>
                  </a:lnTo>
                  <a:lnTo>
                    <a:pt x="2433" y="11809"/>
                  </a:lnTo>
                  <a:lnTo>
                    <a:pt x="2603" y="11900"/>
                  </a:lnTo>
                  <a:lnTo>
                    <a:pt x="2785" y="11979"/>
                  </a:lnTo>
                  <a:lnTo>
                    <a:pt x="2956" y="12047"/>
                  </a:lnTo>
                  <a:lnTo>
                    <a:pt x="3138" y="12104"/>
                  </a:lnTo>
                  <a:lnTo>
                    <a:pt x="3331" y="12150"/>
                  </a:lnTo>
                  <a:lnTo>
                    <a:pt x="3513" y="12172"/>
                  </a:lnTo>
                  <a:lnTo>
                    <a:pt x="3899" y="12172"/>
                  </a:lnTo>
                  <a:lnTo>
                    <a:pt x="4081" y="12150"/>
                  </a:lnTo>
                  <a:lnTo>
                    <a:pt x="4274" y="12104"/>
                  </a:lnTo>
                  <a:lnTo>
                    <a:pt x="4456" y="12047"/>
                  </a:lnTo>
                  <a:lnTo>
                    <a:pt x="4638" y="11979"/>
                  </a:lnTo>
                  <a:lnTo>
                    <a:pt x="4808" y="11900"/>
                  </a:lnTo>
                  <a:lnTo>
                    <a:pt x="4979" y="11809"/>
                  </a:lnTo>
                  <a:lnTo>
                    <a:pt x="5149" y="11695"/>
                  </a:lnTo>
                  <a:lnTo>
                    <a:pt x="5308" y="11581"/>
                  </a:lnTo>
                  <a:lnTo>
                    <a:pt x="5479" y="11445"/>
                  </a:lnTo>
                  <a:lnTo>
                    <a:pt x="5626" y="11297"/>
                  </a:lnTo>
                  <a:lnTo>
                    <a:pt x="5774" y="11138"/>
                  </a:lnTo>
                  <a:lnTo>
                    <a:pt x="5922" y="10968"/>
                  </a:lnTo>
                  <a:lnTo>
                    <a:pt x="6070" y="10786"/>
                  </a:lnTo>
                  <a:lnTo>
                    <a:pt x="6195" y="10593"/>
                  </a:lnTo>
                  <a:lnTo>
                    <a:pt x="6331" y="10399"/>
                  </a:lnTo>
                  <a:lnTo>
                    <a:pt x="6445" y="10183"/>
                  </a:lnTo>
                  <a:lnTo>
                    <a:pt x="6570" y="9956"/>
                  </a:lnTo>
                  <a:lnTo>
                    <a:pt x="6672" y="9729"/>
                  </a:lnTo>
                  <a:lnTo>
                    <a:pt x="6774" y="9490"/>
                  </a:lnTo>
                  <a:lnTo>
                    <a:pt x="6877" y="9252"/>
                  </a:lnTo>
                  <a:lnTo>
                    <a:pt x="6968" y="8990"/>
                  </a:lnTo>
                  <a:lnTo>
                    <a:pt x="7047" y="8729"/>
                  </a:lnTo>
                  <a:lnTo>
                    <a:pt x="7127" y="8456"/>
                  </a:lnTo>
                  <a:lnTo>
                    <a:pt x="7183" y="8183"/>
                  </a:lnTo>
                  <a:lnTo>
                    <a:pt x="7240" y="7899"/>
                  </a:lnTo>
                  <a:lnTo>
                    <a:pt x="7297" y="7615"/>
                  </a:lnTo>
                  <a:lnTo>
                    <a:pt x="7343" y="7319"/>
                  </a:lnTo>
                  <a:lnTo>
                    <a:pt x="7365" y="7013"/>
                  </a:lnTo>
                  <a:lnTo>
                    <a:pt x="7388" y="6717"/>
                  </a:lnTo>
                  <a:lnTo>
                    <a:pt x="7411" y="6399"/>
                  </a:lnTo>
                  <a:lnTo>
                    <a:pt x="7411" y="6092"/>
                  </a:lnTo>
                  <a:lnTo>
                    <a:pt x="7411" y="5774"/>
                  </a:lnTo>
                  <a:lnTo>
                    <a:pt x="7388" y="5467"/>
                  </a:lnTo>
                  <a:lnTo>
                    <a:pt x="7365" y="5160"/>
                  </a:lnTo>
                  <a:lnTo>
                    <a:pt x="7343" y="4865"/>
                  </a:lnTo>
                  <a:lnTo>
                    <a:pt x="7297" y="4569"/>
                  </a:lnTo>
                  <a:lnTo>
                    <a:pt x="7240" y="4285"/>
                  </a:lnTo>
                  <a:lnTo>
                    <a:pt x="7183" y="4001"/>
                  </a:lnTo>
                  <a:lnTo>
                    <a:pt x="7127" y="3717"/>
                  </a:lnTo>
                  <a:lnTo>
                    <a:pt x="7047" y="3455"/>
                  </a:lnTo>
                  <a:lnTo>
                    <a:pt x="6968" y="3194"/>
                  </a:lnTo>
                  <a:lnTo>
                    <a:pt x="6877" y="2933"/>
                  </a:lnTo>
                  <a:lnTo>
                    <a:pt x="6774" y="2694"/>
                  </a:lnTo>
                  <a:lnTo>
                    <a:pt x="6672" y="2455"/>
                  </a:lnTo>
                  <a:lnTo>
                    <a:pt x="6570" y="2217"/>
                  </a:lnTo>
                  <a:lnTo>
                    <a:pt x="6445" y="2001"/>
                  </a:lnTo>
                  <a:lnTo>
                    <a:pt x="6331" y="1785"/>
                  </a:lnTo>
                  <a:lnTo>
                    <a:pt x="6195" y="1591"/>
                  </a:lnTo>
                  <a:lnTo>
                    <a:pt x="6070" y="1398"/>
                  </a:lnTo>
                  <a:lnTo>
                    <a:pt x="5922" y="1216"/>
                  </a:lnTo>
                  <a:lnTo>
                    <a:pt x="5774" y="1046"/>
                  </a:lnTo>
                  <a:lnTo>
                    <a:pt x="5626" y="887"/>
                  </a:lnTo>
                  <a:lnTo>
                    <a:pt x="5479" y="739"/>
                  </a:lnTo>
                  <a:lnTo>
                    <a:pt x="5308" y="603"/>
                  </a:lnTo>
                  <a:lnTo>
                    <a:pt x="5149" y="489"/>
                  </a:lnTo>
                  <a:lnTo>
                    <a:pt x="4979" y="375"/>
                  </a:lnTo>
                  <a:lnTo>
                    <a:pt x="4808" y="284"/>
                  </a:lnTo>
                  <a:lnTo>
                    <a:pt x="4638" y="194"/>
                  </a:lnTo>
                  <a:lnTo>
                    <a:pt x="4456" y="125"/>
                  </a:lnTo>
                  <a:lnTo>
                    <a:pt x="4274" y="80"/>
                  </a:lnTo>
                  <a:lnTo>
                    <a:pt x="4081" y="34"/>
                  </a:lnTo>
                  <a:lnTo>
                    <a:pt x="3899" y="1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4"/>
            <p:cNvSpPr/>
            <p:nvPr/>
          </p:nvSpPr>
          <p:spPr>
            <a:xfrm>
              <a:off x="-1825837" y="2160634"/>
              <a:ext cx="961342" cy="94537"/>
            </a:xfrm>
            <a:custGeom>
              <a:avLst/>
              <a:gdLst/>
              <a:ahLst/>
              <a:cxnLst/>
              <a:rect l="l" t="t" r="r" b="b"/>
              <a:pathLst>
                <a:path w="8786" h="864" extrusionOk="0">
                  <a:moveTo>
                    <a:pt x="8649" y="0"/>
                  </a:moveTo>
                  <a:lnTo>
                    <a:pt x="7195" y="716"/>
                  </a:lnTo>
                  <a:lnTo>
                    <a:pt x="1717" y="716"/>
                  </a:lnTo>
                  <a:lnTo>
                    <a:pt x="137" y="23"/>
                  </a:lnTo>
                  <a:lnTo>
                    <a:pt x="1" y="114"/>
                  </a:lnTo>
                  <a:lnTo>
                    <a:pt x="1671" y="853"/>
                  </a:lnTo>
                  <a:lnTo>
                    <a:pt x="7229" y="864"/>
                  </a:lnTo>
                  <a:lnTo>
                    <a:pt x="8786" y="9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4"/>
            <p:cNvSpPr/>
            <p:nvPr/>
          </p:nvSpPr>
          <p:spPr>
            <a:xfrm>
              <a:off x="-2011080" y="2348394"/>
              <a:ext cx="1338176" cy="156795"/>
            </a:xfrm>
            <a:custGeom>
              <a:avLst/>
              <a:gdLst/>
              <a:ahLst/>
              <a:cxnLst/>
              <a:rect l="l" t="t" r="r" b="b"/>
              <a:pathLst>
                <a:path w="12230" h="1433" extrusionOk="0">
                  <a:moveTo>
                    <a:pt x="80" y="0"/>
                  </a:moveTo>
                  <a:lnTo>
                    <a:pt x="0" y="114"/>
                  </a:lnTo>
                  <a:lnTo>
                    <a:pt x="2591" y="1432"/>
                  </a:lnTo>
                  <a:lnTo>
                    <a:pt x="9706" y="1432"/>
                  </a:lnTo>
                  <a:lnTo>
                    <a:pt x="12229" y="159"/>
                  </a:lnTo>
                  <a:lnTo>
                    <a:pt x="12150" y="46"/>
                  </a:lnTo>
                  <a:lnTo>
                    <a:pt x="9683" y="1285"/>
                  </a:lnTo>
                  <a:lnTo>
                    <a:pt x="2626" y="12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4"/>
            <p:cNvSpPr/>
            <p:nvPr/>
          </p:nvSpPr>
          <p:spPr>
            <a:xfrm>
              <a:off x="-2111852" y="2718991"/>
              <a:ext cx="1537097" cy="123204"/>
            </a:xfrm>
            <a:custGeom>
              <a:avLst/>
              <a:gdLst/>
              <a:ahLst/>
              <a:cxnLst/>
              <a:rect l="l" t="t" r="r" b="b"/>
              <a:pathLst>
                <a:path w="14048" h="1126" extrusionOk="0">
                  <a:moveTo>
                    <a:pt x="1" y="0"/>
                  </a:moveTo>
                  <a:lnTo>
                    <a:pt x="1" y="148"/>
                  </a:lnTo>
                  <a:lnTo>
                    <a:pt x="3433" y="1125"/>
                  </a:lnTo>
                  <a:lnTo>
                    <a:pt x="10695" y="1125"/>
                  </a:lnTo>
                  <a:lnTo>
                    <a:pt x="14037" y="159"/>
                  </a:lnTo>
                  <a:lnTo>
                    <a:pt x="14048" y="11"/>
                  </a:lnTo>
                  <a:lnTo>
                    <a:pt x="14048" y="11"/>
                  </a:lnTo>
                  <a:lnTo>
                    <a:pt x="10684" y="989"/>
                  </a:lnTo>
                  <a:lnTo>
                    <a:pt x="3467" y="9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4"/>
            <p:cNvSpPr/>
            <p:nvPr/>
          </p:nvSpPr>
          <p:spPr>
            <a:xfrm>
              <a:off x="-2008673" y="3027330"/>
              <a:ext cx="1328219" cy="99570"/>
            </a:xfrm>
            <a:custGeom>
              <a:avLst/>
              <a:gdLst/>
              <a:ahLst/>
              <a:cxnLst/>
              <a:rect l="l" t="t" r="r" b="b"/>
              <a:pathLst>
                <a:path w="12139" h="910" extrusionOk="0">
                  <a:moveTo>
                    <a:pt x="1" y="1"/>
                  </a:moveTo>
                  <a:lnTo>
                    <a:pt x="126" y="171"/>
                  </a:lnTo>
                  <a:lnTo>
                    <a:pt x="3274" y="910"/>
                  </a:lnTo>
                  <a:lnTo>
                    <a:pt x="8979" y="910"/>
                  </a:lnTo>
                  <a:lnTo>
                    <a:pt x="12025" y="182"/>
                  </a:lnTo>
                  <a:lnTo>
                    <a:pt x="12139" y="12"/>
                  </a:lnTo>
                  <a:lnTo>
                    <a:pt x="12139" y="12"/>
                  </a:lnTo>
                  <a:lnTo>
                    <a:pt x="8957" y="773"/>
                  </a:lnTo>
                  <a:lnTo>
                    <a:pt x="3297" y="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4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4"/>
            <p:cNvSpPr/>
            <p:nvPr/>
          </p:nvSpPr>
          <p:spPr>
            <a:xfrm>
              <a:off x="-1522425" y="1974077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4"/>
            <p:cNvSpPr/>
            <p:nvPr/>
          </p:nvSpPr>
          <p:spPr>
            <a:xfrm>
              <a:off x="-1522425" y="3339498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4"/>
            <p:cNvSpPr/>
            <p:nvPr/>
          </p:nvSpPr>
          <p:spPr>
            <a:xfrm>
              <a:off x="-1461479" y="1383332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1"/>
                  </a:moveTo>
                  <a:lnTo>
                    <a:pt x="967" y="12"/>
                  </a:lnTo>
                  <a:lnTo>
                    <a:pt x="864" y="24"/>
                  </a:lnTo>
                  <a:lnTo>
                    <a:pt x="762" y="58"/>
                  </a:lnTo>
                  <a:lnTo>
                    <a:pt x="660" y="92"/>
                  </a:lnTo>
                  <a:lnTo>
                    <a:pt x="569" y="137"/>
                  </a:lnTo>
                  <a:lnTo>
                    <a:pt x="478" y="183"/>
                  </a:lnTo>
                  <a:lnTo>
                    <a:pt x="398" y="251"/>
                  </a:lnTo>
                  <a:lnTo>
                    <a:pt x="319" y="319"/>
                  </a:lnTo>
                  <a:lnTo>
                    <a:pt x="251" y="399"/>
                  </a:lnTo>
                  <a:lnTo>
                    <a:pt x="182" y="478"/>
                  </a:lnTo>
                  <a:lnTo>
                    <a:pt x="137" y="569"/>
                  </a:lnTo>
                  <a:lnTo>
                    <a:pt x="92" y="660"/>
                  </a:lnTo>
                  <a:lnTo>
                    <a:pt x="46" y="762"/>
                  </a:lnTo>
                  <a:lnTo>
                    <a:pt x="23" y="865"/>
                  </a:lnTo>
                  <a:lnTo>
                    <a:pt x="12" y="967"/>
                  </a:lnTo>
                  <a:lnTo>
                    <a:pt x="1" y="1081"/>
                  </a:lnTo>
                  <a:lnTo>
                    <a:pt x="12" y="1183"/>
                  </a:lnTo>
                  <a:lnTo>
                    <a:pt x="23" y="1297"/>
                  </a:lnTo>
                  <a:lnTo>
                    <a:pt x="46" y="1399"/>
                  </a:lnTo>
                  <a:lnTo>
                    <a:pt x="92" y="1490"/>
                  </a:lnTo>
                  <a:lnTo>
                    <a:pt x="137" y="1592"/>
                  </a:lnTo>
                  <a:lnTo>
                    <a:pt x="182" y="1672"/>
                  </a:lnTo>
                  <a:lnTo>
                    <a:pt x="251" y="1763"/>
                  </a:lnTo>
                  <a:lnTo>
                    <a:pt x="319" y="1831"/>
                  </a:lnTo>
                  <a:lnTo>
                    <a:pt x="398" y="1910"/>
                  </a:lnTo>
                  <a:lnTo>
                    <a:pt x="478" y="1967"/>
                  </a:lnTo>
                  <a:lnTo>
                    <a:pt x="569" y="2024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6"/>
                  </a:lnTo>
                  <a:lnTo>
                    <a:pt x="967" y="2149"/>
                  </a:lnTo>
                  <a:lnTo>
                    <a:pt x="1183" y="2149"/>
                  </a:lnTo>
                  <a:lnTo>
                    <a:pt x="1296" y="2126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4"/>
                  </a:lnTo>
                  <a:lnTo>
                    <a:pt x="1671" y="1967"/>
                  </a:lnTo>
                  <a:lnTo>
                    <a:pt x="1762" y="1910"/>
                  </a:lnTo>
                  <a:lnTo>
                    <a:pt x="1830" y="1831"/>
                  </a:lnTo>
                  <a:lnTo>
                    <a:pt x="1899" y="1763"/>
                  </a:lnTo>
                  <a:lnTo>
                    <a:pt x="1967" y="1672"/>
                  </a:lnTo>
                  <a:lnTo>
                    <a:pt x="2024" y="1592"/>
                  </a:lnTo>
                  <a:lnTo>
                    <a:pt x="2069" y="1490"/>
                  </a:lnTo>
                  <a:lnTo>
                    <a:pt x="2103" y="1399"/>
                  </a:lnTo>
                  <a:lnTo>
                    <a:pt x="2126" y="1297"/>
                  </a:lnTo>
                  <a:lnTo>
                    <a:pt x="2137" y="1183"/>
                  </a:lnTo>
                  <a:lnTo>
                    <a:pt x="2149" y="1081"/>
                  </a:lnTo>
                  <a:lnTo>
                    <a:pt x="2137" y="967"/>
                  </a:lnTo>
                  <a:lnTo>
                    <a:pt x="2126" y="865"/>
                  </a:lnTo>
                  <a:lnTo>
                    <a:pt x="2103" y="762"/>
                  </a:lnTo>
                  <a:lnTo>
                    <a:pt x="2069" y="660"/>
                  </a:lnTo>
                  <a:lnTo>
                    <a:pt x="2024" y="569"/>
                  </a:lnTo>
                  <a:lnTo>
                    <a:pt x="1967" y="478"/>
                  </a:lnTo>
                  <a:lnTo>
                    <a:pt x="1899" y="399"/>
                  </a:lnTo>
                  <a:lnTo>
                    <a:pt x="1830" y="319"/>
                  </a:lnTo>
                  <a:lnTo>
                    <a:pt x="1762" y="251"/>
                  </a:lnTo>
                  <a:lnTo>
                    <a:pt x="1671" y="183"/>
                  </a:lnTo>
                  <a:lnTo>
                    <a:pt x="1592" y="137"/>
                  </a:lnTo>
                  <a:lnTo>
                    <a:pt x="1489" y="92"/>
                  </a:lnTo>
                  <a:lnTo>
                    <a:pt x="1399" y="58"/>
                  </a:lnTo>
                  <a:lnTo>
                    <a:pt x="1296" y="24"/>
                  </a:lnTo>
                  <a:lnTo>
                    <a:pt x="1183" y="1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4"/>
            <p:cNvSpPr/>
            <p:nvPr/>
          </p:nvSpPr>
          <p:spPr>
            <a:xfrm>
              <a:off x="-1405458" y="1410686"/>
              <a:ext cx="123204" cy="90926"/>
            </a:xfrm>
            <a:custGeom>
              <a:avLst/>
              <a:gdLst/>
              <a:ahLst/>
              <a:cxnLst/>
              <a:rect l="l" t="t" r="r" b="b"/>
              <a:pathLst>
                <a:path w="1126" h="831" extrusionOk="0">
                  <a:moveTo>
                    <a:pt x="568" y="1"/>
                  </a:moveTo>
                  <a:lnTo>
                    <a:pt x="455" y="12"/>
                  </a:lnTo>
                  <a:lnTo>
                    <a:pt x="341" y="35"/>
                  </a:lnTo>
                  <a:lnTo>
                    <a:pt x="250" y="69"/>
                  </a:lnTo>
                  <a:lnTo>
                    <a:pt x="171" y="126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501"/>
                  </a:lnTo>
                  <a:lnTo>
                    <a:pt x="46" y="581"/>
                  </a:lnTo>
                  <a:lnTo>
                    <a:pt x="102" y="649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97"/>
                  </a:lnTo>
                  <a:lnTo>
                    <a:pt x="455" y="819"/>
                  </a:lnTo>
                  <a:lnTo>
                    <a:pt x="568" y="831"/>
                  </a:lnTo>
                  <a:lnTo>
                    <a:pt x="682" y="819"/>
                  </a:lnTo>
                  <a:lnTo>
                    <a:pt x="784" y="797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49"/>
                  </a:lnTo>
                  <a:lnTo>
                    <a:pt x="1080" y="581"/>
                  </a:lnTo>
                  <a:lnTo>
                    <a:pt x="1114" y="501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26"/>
                  </a:lnTo>
                  <a:lnTo>
                    <a:pt x="875" y="69"/>
                  </a:lnTo>
                  <a:lnTo>
                    <a:pt x="784" y="35"/>
                  </a:lnTo>
                  <a:lnTo>
                    <a:pt x="682" y="1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4"/>
            <p:cNvSpPr/>
            <p:nvPr/>
          </p:nvSpPr>
          <p:spPr>
            <a:xfrm>
              <a:off x="-1461479" y="1047639"/>
              <a:ext cx="235138" cy="233825"/>
            </a:xfrm>
            <a:custGeom>
              <a:avLst/>
              <a:gdLst/>
              <a:ahLst/>
              <a:cxnLst/>
              <a:rect l="l" t="t" r="r" b="b"/>
              <a:pathLst>
                <a:path w="2149" h="2137" extrusionOk="0">
                  <a:moveTo>
                    <a:pt x="967" y="0"/>
                  </a:moveTo>
                  <a:lnTo>
                    <a:pt x="864" y="12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5"/>
                  </a:lnTo>
                  <a:lnTo>
                    <a:pt x="478" y="182"/>
                  </a:lnTo>
                  <a:lnTo>
                    <a:pt x="398" y="239"/>
                  </a:lnTo>
                  <a:lnTo>
                    <a:pt x="319" y="307"/>
                  </a:lnTo>
                  <a:lnTo>
                    <a:pt x="251" y="387"/>
                  </a:lnTo>
                  <a:lnTo>
                    <a:pt x="182" y="466"/>
                  </a:lnTo>
                  <a:lnTo>
                    <a:pt x="137" y="557"/>
                  </a:lnTo>
                  <a:lnTo>
                    <a:pt x="92" y="648"/>
                  </a:lnTo>
                  <a:lnTo>
                    <a:pt x="46" y="750"/>
                  </a:lnTo>
                  <a:lnTo>
                    <a:pt x="23" y="853"/>
                  </a:lnTo>
                  <a:lnTo>
                    <a:pt x="12" y="955"/>
                  </a:lnTo>
                  <a:lnTo>
                    <a:pt x="1" y="1069"/>
                  </a:lnTo>
                  <a:lnTo>
                    <a:pt x="12" y="1182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89"/>
                  </a:lnTo>
                  <a:lnTo>
                    <a:pt x="137" y="1580"/>
                  </a:lnTo>
                  <a:lnTo>
                    <a:pt x="182" y="1671"/>
                  </a:lnTo>
                  <a:lnTo>
                    <a:pt x="251" y="1751"/>
                  </a:lnTo>
                  <a:lnTo>
                    <a:pt x="319" y="1830"/>
                  </a:lnTo>
                  <a:lnTo>
                    <a:pt x="398" y="1898"/>
                  </a:lnTo>
                  <a:lnTo>
                    <a:pt x="478" y="1955"/>
                  </a:lnTo>
                  <a:lnTo>
                    <a:pt x="569" y="2012"/>
                  </a:lnTo>
                  <a:lnTo>
                    <a:pt x="660" y="2057"/>
                  </a:lnTo>
                  <a:lnTo>
                    <a:pt x="762" y="2092"/>
                  </a:lnTo>
                  <a:lnTo>
                    <a:pt x="864" y="2114"/>
                  </a:lnTo>
                  <a:lnTo>
                    <a:pt x="967" y="2137"/>
                  </a:lnTo>
                  <a:lnTo>
                    <a:pt x="1183" y="2137"/>
                  </a:lnTo>
                  <a:lnTo>
                    <a:pt x="1296" y="2114"/>
                  </a:lnTo>
                  <a:lnTo>
                    <a:pt x="1399" y="2092"/>
                  </a:lnTo>
                  <a:lnTo>
                    <a:pt x="1489" y="2057"/>
                  </a:lnTo>
                  <a:lnTo>
                    <a:pt x="1592" y="2012"/>
                  </a:lnTo>
                  <a:lnTo>
                    <a:pt x="1671" y="1955"/>
                  </a:lnTo>
                  <a:lnTo>
                    <a:pt x="1762" y="1898"/>
                  </a:lnTo>
                  <a:lnTo>
                    <a:pt x="1830" y="1830"/>
                  </a:lnTo>
                  <a:lnTo>
                    <a:pt x="1899" y="1751"/>
                  </a:lnTo>
                  <a:lnTo>
                    <a:pt x="1967" y="1671"/>
                  </a:lnTo>
                  <a:lnTo>
                    <a:pt x="2024" y="1580"/>
                  </a:lnTo>
                  <a:lnTo>
                    <a:pt x="2069" y="1489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2"/>
                  </a:lnTo>
                  <a:lnTo>
                    <a:pt x="2149" y="1069"/>
                  </a:lnTo>
                  <a:lnTo>
                    <a:pt x="2137" y="955"/>
                  </a:lnTo>
                  <a:lnTo>
                    <a:pt x="2126" y="853"/>
                  </a:lnTo>
                  <a:lnTo>
                    <a:pt x="2103" y="750"/>
                  </a:lnTo>
                  <a:lnTo>
                    <a:pt x="2069" y="648"/>
                  </a:lnTo>
                  <a:lnTo>
                    <a:pt x="2024" y="557"/>
                  </a:lnTo>
                  <a:lnTo>
                    <a:pt x="1967" y="466"/>
                  </a:lnTo>
                  <a:lnTo>
                    <a:pt x="1899" y="387"/>
                  </a:lnTo>
                  <a:lnTo>
                    <a:pt x="1830" y="307"/>
                  </a:lnTo>
                  <a:lnTo>
                    <a:pt x="1762" y="239"/>
                  </a:lnTo>
                  <a:lnTo>
                    <a:pt x="1671" y="182"/>
                  </a:lnTo>
                  <a:lnTo>
                    <a:pt x="1592" y="125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12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4"/>
            <p:cNvSpPr/>
            <p:nvPr/>
          </p:nvSpPr>
          <p:spPr>
            <a:xfrm>
              <a:off x="-1405458" y="1073790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1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1"/>
                  </a:lnTo>
                  <a:lnTo>
                    <a:pt x="341" y="796"/>
                  </a:lnTo>
                  <a:lnTo>
                    <a:pt x="455" y="818"/>
                  </a:lnTo>
                  <a:lnTo>
                    <a:pt x="568" y="830"/>
                  </a:lnTo>
                  <a:lnTo>
                    <a:pt x="682" y="818"/>
                  </a:lnTo>
                  <a:lnTo>
                    <a:pt x="784" y="796"/>
                  </a:lnTo>
                  <a:lnTo>
                    <a:pt x="875" y="761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4"/>
            <p:cNvSpPr/>
            <p:nvPr/>
          </p:nvSpPr>
          <p:spPr>
            <a:xfrm>
              <a:off x="-1461479" y="313885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967" y="1"/>
                  </a:moveTo>
                  <a:lnTo>
                    <a:pt x="864" y="24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6"/>
                  </a:lnTo>
                  <a:lnTo>
                    <a:pt x="478" y="183"/>
                  </a:lnTo>
                  <a:lnTo>
                    <a:pt x="398" y="240"/>
                  </a:lnTo>
                  <a:lnTo>
                    <a:pt x="319" y="308"/>
                  </a:lnTo>
                  <a:lnTo>
                    <a:pt x="251" y="387"/>
                  </a:lnTo>
                  <a:lnTo>
                    <a:pt x="182" y="467"/>
                  </a:lnTo>
                  <a:lnTo>
                    <a:pt x="137" y="558"/>
                  </a:lnTo>
                  <a:lnTo>
                    <a:pt x="92" y="649"/>
                  </a:lnTo>
                  <a:lnTo>
                    <a:pt x="46" y="751"/>
                  </a:lnTo>
                  <a:lnTo>
                    <a:pt x="23" y="853"/>
                  </a:lnTo>
                  <a:lnTo>
                    <a:pt x="12" y="967"/>
                  </a:lnTo>
                  <a:lnTo>
                    <a:pt x="1" y="1069"/>
                  </a:lnTo>
                  <a:lnTo>
                    <a:pt x="12" y="1183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90"/>
                  </a:lnTo>
                  <a:lnTo>
                    <a:pt x="137" y="1581"/>
                  </a:lnTo>
                  <a:lnTo>
                    <a:pt x="182" y="1672"/>
                  </a:lnTo>
                  <a:lnTo>
                    <a:pt x="251" y="1751"/>
                  </a:lnTo>
                  <a:lnTo>
                    <a:pt x="319" y="1831"/>
                  </a:lnTo>
                  <a:lnTo>
                    <a:pt x="398" y="1899"/>
                  </a:lnTo>
                  <a:lnTo>
                    <a:pt x="478" y="1956"/>
                  </a:lnTo>
                  <a:lnTo>
                    <a:pt x="569" y="2013"/>
                  </a:lnTo>
                  <a:lnTo>
                    <a:pt x="660" y="2058"/>
                  </a:lnTo>
                  <a:lnTo>
                    <a:pt x="762" y="2092"/>
                  </a:lnTo>
                  <a:lnTo>
                    <a:pt x="864" y="2126"/>
                  </a:lnTo>
                  <a:lnTo>
                    <a:pt x="967" y="2138"/>
                  </a:lnTo>
                  <a:lnTo>
                    <a:pt x="1080" y="2149"/>
                  </a:lnTo>
                  <a:lnTo>
                    <a:pt x="1183" y="2138"/>
                  </a:lnTo>
                  <a:lnTo>
                    <a:pt x="1296" y="2126"/>
                  </a:lnTo>
                  <a:lnTo>
                    <a:pt x="1399" y="2092"/>
                  </a:lnTo>
                  <a:lnTo>
                    <a:pt x="1489" y="2058"/>
                  </a:lnTo>
                  <a:lnTo>
                    <a:pt x="1592" y="2013"/>
                  </a:lnTo>
                  <a:lnTo>
                    <a:pt x="1671" y="1956"/>
                  </a:lnTo>
                  <a:lnTo>
                    <a:pt x="1762" y="1899"/>
                  </a:lnTo>
                  <a:lnTo>
                    <a:pt x="1830" y="1831"/>
                  </a:lnTo>
                  <a:lnTo>
                    <a:pt x="1899" y="1751"/>
                  </a:lnTo>
                  <a:lnTo>
                    <a:pt x="1967" y="1672"/>
                  </a:lnTo>
                  <a:lnTo>
                    <a:pt x="2024" y="1581"/>
                  </a:lnTo>
                  <a:lnTo>
                    <a:pt x="2069" y="1490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3"/>
                  </a:lnTo>
                  <a:lnTo>
                    <a:pt x="2149" y="1069"/>
                  </a:lnTo>
                  <a:lnTo>
                    <a:pt x="2137" y="967"/>
                  </a:lnTo>
                  <a:lnTo>
                    <a:pt x="2126" y="853"/>
                  </a:lnTo>
                  <a:lnTo>
                    <a:pt x="2103" y="751"/>
                  </a:lnTo>
                  <a:lnTo>
                    <a:pt x="2069" y="649"/>
                  </a:lnTo>
                  <a:lnTo>
                    <a:pt x="2024" y="558"/>
                  </a:lnTo>
                  <a:lnTo>
                    <a:pt x="1967" y="467"/>
                  </a:lnTo>
                  <a:lnTo>
                    <a:pt x="1899" y="387"/>
                  </a:lnTo>
                  <a:lnTo>
                    <a:pt x="1830" y="308"/>
                  </a:lnTo>
                  <a:lnTo>
                    <a:pt x="1762" y="240"/>
                  </a:lnTo>
                  <a:lnTo>
                    <a:pt x="1671" y="183"/>
                  </a:lnTo>
                  <a:lnTo>
                    <a:pt x="1592" y="126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2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4"/>
            <p:cNvSpPr/>
            <p:nvPr/>
          </p:nvSpPr>
          <p:spPr>
            <a:xfrm>
              <a:off x="-1405458" y="341240"/>
              <a:ext cx="123204" cy="89722"/>
            </a:xfrm>
            <a:custGeom>
              <a:avLst/>
              <a:gdLst/>
              <a:ahLst/>
              <a:cxnLst/>
              <a:rect l="l" t="t" r="r" b="b"/>
              <a:pathLst>
                <a:path w="1126" h="820" extrusionOk="0">
                  <a:moveTo>
                    <a:pt x="455" y="1"/>
                  </a:moveTo>
                  <a:lnTo>
                    <a:pt x="341" y="24"/>
                  </a:lnTo>
                  <a:lnTo>
                    <a:pt x="250" y="69"/>
                  </a:lnTo>
                  <a:lnTo>
                    <a:pt x="171" y="115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490"/>
                  </a:lnTo>
                  <a:lnTo>
                    <a:pt x="46" y="569"/>
                  </a:lnTo>
                  <a:lnTo>
                    <a:pt x="102" y="637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85"/>
                  </a:lnTo>
                  <a:lnTo>
                    <a:pt x="455" y="808"/>
                  </a:lnTo>
                  <a:lnTo>
                    <a:pt x="568" y="819"/>
                  </a:lnTo>
                  <a:lnTo>
                    <a:pt x="682" y="808"/>
                  </a:lnTo>
                  <a:lnTo>
                    <a:pt x="784" y="785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37"/>
                  </a:lnTo>
                  <a:lnTo>
                    <a:pt x="1080" y="569"/>
                  </a:lnTo>
                  <a:lnTo>
                    <a:pt x="1114" y="490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15"/>
                  </a:lnTo>
                  <a:lnTo>
                    <a:pt x="875" y="69"/>
                  </a:lnTo>
                  <a:lnTo>
                    <a:pt x="784" y="2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4"/>
            <p:cNvSpPr/>
            <p:nvPr/>
          </p:nvSpPr>
          <p:spPr>
            <a:xfrm>
              <a:off x="-1461479" y="-15571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0"/>
                  </a:moveTo>
                  <a:lnTo>
                    <a:pt x="967" y="12"/>
                  </a:lnTo>
                  <a:lnTo>
                    <a:pt x="864" y="23"/>
                  </a:lnTo>
                  <a:lnTo>
                    <a:pt x="762" y="57"/>
                  </a:lnTo>
                  <a:lnTo>
                    <a:pt x="660" y="91"/>
                  </a:lnTo>
                  <a:lnTo>
                    <a:pt x="569" y="137"/>
                  </a:lnTo>
                  <a:lnTo>
                    <a:pt x="478" y="193"/>
                  </a:lnTo>
                  <a:lnTo>
                    <a:pt x="398" y="250"/>
                  </a:lnTo>
                  <a:lnTo>
                    <a:pt x="319" y="318"/>
                  </a:lnTo>
                  <a:lnTo>
                    <a:pt x="251" y="398"/>
                  </a:lnTo>
                  <a:lnTo>
                    <a:pt x="182" y="478"/>
                  </a:lnTo>
                  <a:lnTo>
                    <a:pt x="137" y="568"/>
                  </a:lnTo>
                  <a:lnTo>
                    <a:pt x="92" y="659"/>
                  </a:lnTo>
                  <a:lnTo>
                    <a:pt x="46" y="762"/>
                  </a:lnTo>
                  <a:lnTo>
                    <a:pt x="23" y="864"/>
                  </a:lnTo>
                  <a:lnTo>
                    <a:pt x="12" y="966"/>
                  </a:lnTo>
                  <a:lnTo>
                    <a:pt x="1" y="1080"/>
                  </a:lnTo>
                  <a:lnTo>
                    <a:pt x="12" y="1194"/>
                  </a:lnTo>
                  <a:lnTo>
                    <a:pt x="23" y="1296"/>
                  </a:lnTo>
                  <a:lnTo>
                    <a:pt x="46" y="1398"/>
                  </a:lnTo>
                  <a:lnTo>
                    <a:pt x="92" y="1500"/>
                  </a:lnTo>
                  <a:lnTo>
                    <a:pt x="137" y="1591"/>
                  </a:lnTo>
                  <a:lnTo>
                    <a:pt x="182" y="1682"/>
                  </a:lnTo>
                  <a:lnTo>
                    <a:pt x="251" y="1762"/>
                  </a:lnTo>
                  <a:lnTo>
                    <a:pt x="319" y="1841"/>
                  </a:lnTo>
                  <a:lnTo>
                    <a:pt x="398" y="1910"/>
                  </a:lnTo>
                  <a:lnTo>
                    <a:pt x="478" y="1966"/>
                  </a:lnTo>
                  <a:lnTo>
                    <a:pt x="569" y="2023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5"/>
                  </a:lnTo>
                  <a:lnTo>
                    <a:pt x="967" y="2148"/>
                  </a:lnTo>
                  <a:lnTo>
                    <a:pt x="1183" y="2148"/>
                  </a:lnTo>
                  <a:lnTo>
                    <a:pt x="1296" y="2125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3"/>
                  </a:lnTo>
                  <a:lnTo>
                    <a:pt x="1671" y="1966"/>
                  </a:lnTo>
                  <a:lnTo>
                    <a:pt x="1762" y="1910"/>
                  </a:lnTo>
                  <a:lnTo>
                    <a:pt x="1830" y="1841"/>
                  </a:lnTo>
                  <a:lnTo>
                    <a:pt x="1899" y="1762"/>
                  </a:lnTo>
                  <a:lnTo>
                    <a:pt x="1967" y="1682"/>
                  </a:lnTo>
                  <a:lnTo>
                    <a:pt x="2024" y="1591"/>
                  </a:lnTo>
                  <a:lnTo>
                    <a:pt x="2069" y="1500"/>
                  </a:lnTo>
                  <a:lnTo>
                    <a:pt x="2103" y="1398"/>
                  </a:lnTo>
                  <a:lnTo>
                    <a:pt x="2126" y="1296"/>
                  </a:lnTo>
                  <a:lnTo>
                    <a:pt x="2137" y="1194"/>
                  </a:lnTo>
                  <a:lnTo>
                    <a:pt x="2149" y="1080"/>
                  </a:lnTo>
                  <a:lnTo>
                    <a:pt x="2137" y="966"/>
                  </a:lnTo>
                  <a:lnTo>
                    <a:pt x="2126" y="864"/>
                  </a:lnTo>
                  <a:lnTo>
                    <a:pt x="2103" y="762"/>
                  </a:lnTo>
                  <a:lnTo>
                    <a:pt x="2069" y="659"/>
                  </a:lnTo>
                  <a:lnTo>
                    <a:pt x="2024" y="568"/>
                  </a:lnTo>
                  <a:lnTo>
                    <a:pt x="1967" y="478"/>
                  </a:lnTo>
                  <a:lnTo>
                    <a:pt x="1899" y="398"/>
                  </a:lnTo>
                  <a:lnTo>
                    <a:pt x="1830" y="318"/>
                  </a:lnTo>
                  <a:lnTo>
                    <a:pt x="1762" y="250"/>
                  </a:lnTo>
                  <a:lnTo>
                    <a:pt x="1671" y="193"/>
                  </a:lnTo>
                  <a:lnTo>
                    <a:pt x="1592" y="137"/>
                  </a:lnTo>
                  <a:lnTo>
                    <a:pt x="1489" y="91"/>
                  </a:lnTo>
                  <a:lnTo>
                    <a:pt x="1399" y="57"/>
                  </a:lnTo>
                  <a:lnTo>
                    <a:pt x="1296" y="23"/>
                  </a:lnTo>
                  <a:lnTo>
                    <a:pt x="1183" y="12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4"/>
            <p:cNvSpPr/>
            <p:nvPr/>
          </p:nvSpPr>
          <p:spPr>
            <a:xfrm>
              <a:off x="-1405458" y="11784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2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2"/>
                  </a:lnTo>
                  <a:lnTo>
                    <a:pt x="341" y="796"/>
                  </a:lnTo>
                  <a:lnTo>
                    <a:pt x="455" y="819"/>
                  </a:lnTo>
                  <a:lnTo>
                    <a:pt x="568" y="830"/>
                  </a:lnTo>
                  <a:lnTo>
                    <a:pt x="682" y="819"/>
                  </a:lnTo>
                  <a:lnTo>
                    <a:pt x="784" y="796"/>
                  </a:lnTo>
                  <a:lnTo>
                    <a:pt x="875" y="762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5" name="Google Shape;2435;p24"/>
          <p:cNvGrpSpPr/>
          <p:nvPr/>
        </p:nvGrpSpPr>
        <p:grpSpPr>
          <a:xfrm>
            <a:off x="-325747" y="3341420"/>
            <a:ext cx="9820821" cy="1878588"/>
            <a:chOff x="-325747" y="3341420"/>
            <a:chExt cx="9820821" cy="1878588"/>
          </a:xfrm>
        </p:grpSpPr>
        <p:grpSp>
          <p:nvGrpSpPr>
            <p:cNvPr id="2436" name="Google Shape;2436;p24"/>
            <p:cNvGrpSpPr/>
            <p:nvPr/>
          </p:nvGrpSpPr>
          <p:grpSpPr>
            <a:xfrm flipH="1">
              <a:off x="-325747" y="3417920"/>
              <a:ext cx="886584" cy="1802088"/>
              <a:chOff x="-1427650" y="1758800"/>
              <a:chExt cx="1320500" cy="2684075"/>
            </a:xfrm>
          </p:grpSpPr>
          <p:sp>
            <p:nvSpPr>
              <p:cNvPr id="2437" name="Google Shape;2437;p24"/>
              <p:cNvSpPr/>
              <p:nvPr/>
            </p:nvSpPr>
            <p:spPr>
              <a:xfrm>
                <a:off x="-1427650" y="1758800"/>
                <a:ext cx="125755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50302" h="105207" extrusionOk="0">
                    <a:moveTo>
                      <a:pt x="11058" y="0"/>
                    </a:moveTo>
                    <a:lnTo>
                      <a:pt x="10851" y="17"/>
                    </a:lnTo>
                    <a:lnTo>
                      <a:pt x="10644" y="34"/>
                    </a:lnTo>
                    <a:lnTo>
                      <a:pt x="10437" y="69"/>
                    </a:lnTo>
                    <a:lnTo>
                      <a:pt x="10230" y="121"/>
                    </a:lnTo>
                    <a:lnTo>
                      <a:pt x="10023" y="172"/>
                    </a:lnTo>
                    <a:lnTo>
                      <a:pt x="9626" y="310"/>
                    </a:lnTo>
                    <a:lnTo>
                      <a:pt x="9212" y="500"/>
                    </a:lnTo>
                    <a:lnTo>
                      <a:pt x="8815" y="724"/>
                    </a:lnTo>
                    <a:lnTo>
                      <a:pt x="8436" y="983"/>
                    </a:lnTo>
                    <a:lnTo>
                      <a:pt x="8039" y="1276"/>
                    </a:lnTo>
                    <a:lnTo>
                      <a:pt x="7660" y="1587"/>
                    </a:lnTo>
                    <a:lnTo>
                      <a:pt x="7298" y="1932"/>
                    </a:lnTo>
                    <a:lnTo>
                      <a:pt x="6935" y="2294"/>
                    </a:lnTo>
                    <a:lnTo>
                      <a:pt x="6590" y="2691"/>
                    </a:lnTo>
                    <a:lnTo>
                      <a:pt x="6245" y="3088"/>
                    </a:lnTo>
                    <a:lnTo>
                      <a:pt x="5935" y="3502"/>
                    </a:lnTo>
                    <a:lnTo>
                      <a:pt x="5607" y="3933"/>
                    </a:lnTo>
                    <a:lnTo>
                      <a:pt x="5314" y="4364"/>
                    </a:lnTo>
                    <a:lnTo>
                      <a:pt x="5038" y="4813"/>
                    </a:lnTo>
                    <a:lnTo>
                      <a:pt x="4762" y="5244"/>
                    </a:lnTo>
                    <a:lnTo>
                      <a:pt x="4520" y="5692"/>
                    </a:lnTo>
                    <a:lnTo>
                      <a:pt x="4279" y="6124"/>
                    </a:lnTo>
                    <a:lnTo>
                      <a:pt x="4055" y="6555"/>
                    </a:lnTo>
                    <a:lnTo>
                      <a:pt x="3865" y="6986"/>
                    </a:lnTo>
                    <a:lnTo>
                      <a:pt x="3692" y="7400"/>
                    </a:lnTo>
                    <a:lnTo>
                      <a:pt x="3537" y="7797"/>
                    </a:lnTo>
                    <a:lnTo>
                      <a:pt x="3399" y="8176"/>
                    </a:lnTo>
                    <a:lnTo>
                      <a:pt x="3296" y="8521"/>
                    </a:lnTo>
                    <a:lnTo>
                      <a:pt x="3209" y="8866"/>
                    </a:lnTo>
                    <a:lnTo>
                      <a:pt x="3140" y="9160"/>
                    </a:lnTo>
                    <a:lnTo>
                      <a:pt x="3106" y="9436"/>
                    </a:lnTo>
                    <a:lnTo>
                      <a:pt x="3089" y="9694"/>
                    </a:lnTo>
                    <a:lnTo>
                      <a:pt x="3106" y="9901"/>
                    </a:lnTo>
                    <a:lnTo>
                      <a:pt x="8074" y="14956"/>
                    </a:lnTo>
                    <a:lnTo>
                      <a:pt x="7591" y="14680"/>
                    </a:lnTo>
                    <a:lnTo>
                      <a:pt x="6297" y="13972"/>
                    </a:lnTo>
                    <a:lnTo>
                      <a:pt x="4469" y="13006"/>
                    </a:lnTo>
                    <a:lnTo>
                      <a:pt x="3451" y="12489"/>
                    </a:lnTo>
                    <a:lnTo>
                      <a:pt x="2399" y="11954"/>
                    </a:lnTo>
                    <a:lnTo>
                      <a:pt x="2261" y="12230"/>
                    </a:lnTo>
                    <a:lnTo>
                      <a:pt x="2140" y="12506"/>
                    </a:lnTo>
                    <a:lnTo>
                      <a:pt x="2019" y="12799"/>
                    </a:lnTo>
                    <a:lnTo>
                      <a:pt x="1916" y="13127"/>
                    </a:lnTo>
                    <a:lnTo>
                      <a:pt x="1812" y="13455"/>
                    </a:lnTo>
                    <a:lnTo>
                      <a:pt x="1709" y="13783"/>
                    </a:lnTo>
                    <a:lnTo>
                      <a:pt x="1553" y="14490"/>
                    </a:lnTo>
                    <a:lnTo>
                      <a:pt x="1433" y="15232"/>
                    </a:lnTo>
                    <a:lnTo>
                      <a:pt x="1329" y="15973"/>
                    </a:lnTo>
                    <a:lnTo>
                      <a:pt x="1243" y="16715"/>
                    </a:lnTo>
                    <a:lnTo>
                      <a:pt x="1174" y="17440"/>
                    </a:lnTo>
                    <a:lnTo>
                      <a:pt x="1139" y="18129"/>
                    </a:lnTo>
                    <a:lnTo>
                      <a:pt x="1105" y="18768"/>
                    </a:lnTo>
                    <a:lnTo>
                      <a:pt x="1088" y="19872"/>
                    </a:lnTo>
                    <a:lnTo>
                      <a:pt x="1088" y="20613"/>
                    </a:lnTo>
                    <a:lnTo>
                      <a:pt x="1105" y="20889"/>
                    </a:lnTo>
                    <a:lnTo>
                      <a:pt x="1622" y="21269"/>
                    </a:lnTo>
                    <a:lnTo>
                      <a:pt x="3158" y="22425"/>
                    </a:lnTo>
                    <a:lnTo>
                      <a:pt x="5693" y="24253"/>
                    </a:lnTo>
                    <a:lnTo>
                      <a:pt x="7332" y="25426"/>
                    </a:lnTo>
                    <a:lnTo>
                      <a:pt x="9195" y="26737"/>
                    </a:lnTo>
                    <a:lnTo>
                      <a:pt x="8971" y="26668"/>
                    </a:lnTo>
                    <a:lnTo>
                      <a:pt x="8384" y="26478"/>
                    </a:lnTo>
                    <a:lnTo>
                      <a:pt x="7453" y="26151"/>
                    </a:lnTo>
                    <a:lnTo>
                      <a:pt x="6280" y="25685"/>
                    </a:lnTo>
                    <a:lnTo>
                      <a:pt x="5607" y="25426"/>
                    </a:lnTo>
                    <a:lnTo>
                      <a:pt x="4900" y="25116"/>
                    </a:lnTo>
                    <a:lnTo>
                      <a:pt x="4158" y="24788"/>
                    </a:lnTo>
                    <a:lnTo>
                      <a:pt x="3382" y="24426"/>
                    </a:lnTo>
                    <a:lnTo>
                      <a:pt x="2606" y="24046"/>
                    </a:lnTo>
                    <a:lnTo>
                      <a:pt x="1812" y="23632"/>
                    </a:lnTo>
                    <a:lnTo>
                      <a:pt x="1019" y="23184"/>
                    </a:lnTo>
                    <a:lnTo>
                      <a:pt x="225" y="22718"/>
                    </a:lnTo>
                    <a:lnTo>
                      <a:pt x="156" y="23063"/>
                    </a:lnTo>
                    <a:lnTo>
                      <a:pt x="104" y="23442"/>
                    </a:lnTo>
                    <a:lnTo>
                      <a:pt x="70" y="23856"/>
                    </a:lnTo>
                    <a:lnTo>
                      <a:pt x="35" y="24305"/>
                    </a:lnTo>
                    <a:lnTo>
                      <a:pt x="1" y="25288"/>
                    </a:lnTo>
                    <a:lnTo>
                      <a:pt x="18" y="26340"/>
                    </a:lnTo>
                    <a:lnTo>
                      <a:pt x="53" y="27462"/>
                    </a:lnTo>
                    <a:lnTo>
                      <a:pt x="104" y="28617"/>
                    </a:lnTo>
                    <a:lnTo>
                      <a:pt x="173" y="29790"/>
                    </a:lnTo>
                    <a:lnTo>
                      <a:pt x="277" y="30929"/>
                    </a:lnTo>
                    <a:lnTo>
                      <a:pt x="363" y="32033"/>
                    </a:lnTo>
                    <a:lnTo>
                      <a:pt x="467" y="33068"/>
                    </a:lnTo>
                    <a:lnTo>
                      <a:pt x="674" y="34862"/>
                    </a:lnTo>
                    <a:lnTo>
                      <a:pt x="812" y="36069"/>
                    </a:lnTo>
                    <a:lnTo>
                      <a:pt x="881" y="36518"/>
                    </a:lnTo>
                    <a:lnTo>
                      <a:pt x="12334" y="42365"/>
                    </a:lnTo>
                    <a:lnTo>
                      <a:pt x="12127" y="42331"/>
                    </a:lnTo>
                    <a:lnTo>
                      <a:pt x="11489" y="42227"/>
                    </a:lnTo>
                    <a:lnTo>
                      <a:pt x="10489" y="42055"/>
                    </a:lnTo>
                    <a:lnTo>
                      <a:pt x="9868" y="41917"/>
                    </a:lnTo>
                    <a:lnTo>
                      <a:pt x="9160" y="41762"/>
                    </a:lnTo>
                    <a:lnTo>
                      <a:pt x="8367" y="41572"/>
                    </a:lnTo>
                    <a:lnTo>
                      <a:pt x="7522" y="41348"/>
                    </a:lnTo>
                    <a:lnTo>
                      <a:pt x="6608" y="41089"/>
                    </a:lnTo>
                    <a:lnTo>
                      <a:pt x="5624" y="40796"/>
                    </a:lnTo>
                    <a:lnTo>
                      <a:pt x="4589" y="40468"/>
                    </a:lnTo>
                    <a:lnTo>
                      <a:pt x="3485" y="40088"/>
                    </a:lnTo>
                    <a:lnTo>
                      <a:pt x="2347" y="39674"/>
                    </a:lnTo>
                    <a:lnTo>
                      <a:pt x="1174" y="39209"/>
                    </a:lnTo>
                    <a:lnTo>
                      <a:pt x="1139" y="39485"/>
                    </a:lnTo>
                    <a:lnTo>
                      <a:pt x="1122" y="40071"/>
                    </a:lnTo>
                    <a:lnTo>
                      <a:pt x="1105" y="40899"/>
                    </a:lnTo>
                    <a:lnTo>
                      <a:pt x="1105" y="41986"/>
                    </a:lnTo>
                    <a:lnTo>
                      <a:pt x="1122" y="43280"/>
                    </a:lnTo>
                    <a:lnTo>
                      <a:pt x="1157" y="44746"/>
                    </a:lnTo>
                    <a:lnTo>
                      <a:pt x="1226" y="46385"/>
                    </a:lnTo>
                    <a:lnTo>
                      <a:pt x="1329" y="48144"/>
                    </a:lnTo>
                    <a:lnTo>
                      <a:pt x="1450" y="50007"/>
                    </a:lnTo>
                    <a:lnTo>
                      <a:pt x="1622" y="51939"/>
                    </a:lnTo>
                    <a:lnTo>
                      <a:pt x="1726" y="52922"/>
                    </a:lnTo>
                    <a:lnTo>
                      <a:pt x="1847" y="53923"/>
                    </a:lnTo>
                    <a:lnTo>
                      <a:pt x="1967" y="54923"/>
                    </a:lnTo>
                    <a:lnTo>
                      <a:pt x="2123" y="55941"/>
                    </a:lnTo>
                    <a:lnTo>
                      <a:pt x="2278" y="56941"/>
                    </a:lnTo>
                    <a:lnTo>
                      <a:pt x="2433" y="57942"/>
                    </a:lnTo>
                    <a:lnTo>
                      <a:pt x="2623" y="58925"/>
                    </a:lnTo>
                    <a:lnTo>
                      <a:pt x="2830" y="59908"/>
                    </a:lnTo>
                    <a:lnTo>
                      <a:pt x="3037" y="60857"/>
                    </a:lnTo>
                    <a:lnTo>
                      <a:pt x="3278" y="61806"/>
                    </a:lnTo>
                    <a:lnTo>
                      <a:pt x="3520" y="62737"/>
                    </a:lnTo>
                    <a:lnTo>
                      <a:pt x="3779" y="63634"/>
                    </a:lnTo>
                    <a:lnTo>
                      <a:pt x="3986" y="63790"/>
                    </a:lnTo>
                    <a:lnTo>
                      <a:pt x="4175" y="63945"/>
                    </a:lnTo>
                    <a:lnTo>
                      <a:pt x="4641" y="64255"/>
                    </a:lnTo>
                    <a:lnTo>
                      <a:pt x="5141" y="64549"/>
                    </a:lnTo>
                    <a:lnTo>
                      <a:pt x="5676" y="64842"/>
                    </a:lnTo>
                    <a:lnTo>
                      <a:pt x="6280" y="65135"/>
                    </a:lnTo>
                    <a:lnTo>
                      <a:pt x="6901" y="65411"/>
                    </a:lnTo>
                    <a:lnTo>
                      <a:pt x="7556" y="65670"/>
                    </a:lnTo>
                    <a:lnTo>
                      <a:pt x="8246" y="65929"/>
                    </a:lnTo>
                    <a:lnTo>
                      <a:pt x="8953" y="66187"/>
                    </a:lnTo>
                    <a:lnTo>
                      <a:pt x="9678" y="66429"/>
                    </a:lnTo>
                    <a:lnTo>
                      <a:pt x="10437" y="66670"/>
                    </a:lnTo>
                    <a:lnTo>
                      <a:pt x="11179" y="66895"/>
                    </a:lnTo>
                    <a:lnTo>
                      <a:pt x="12714" y="67309"/>
                    </a:lnTo>
                    <a:lnTo>
                      <a:pt x="14232" y="67688"/>
                    </a:lnTo>
                    <a:lnTo>
                      <a:pt x="15698" y="68033"/>
                    </a:lnTo>
                    <a:lnTo>
                      <a:pt x="17078" y="68344"/>
                    </a:lnTo>
                    <a:lnTo>
                      <a:pt x="18355" y="68602"/>
                    </a:lnTo>
                    <a:lnTo>
                      <a:pt x="19476" y="68809"/>
                    </a:lnTo>
                    <a:lnTo>
                      <a:pt x="21115" y="69103"/>
                    </a:lnTo>
                    <a:lnTo>
                      <a:pt x="21718" y="69206"/>
                    </a:lnTo>
                    <a:lnTo>
                      <a:pt x="21718" y="69206"/>
                    </a:lnTo>
                    <a:lnTo>
                      <a:pt x="21356" y="69189"/>
                    </a:lnTo>
                    <a:lnTo>
                      <a:pt x="20321" y="69137"/>
                    </a:lnTo>
                    <a:lnTo>
                      <a:pt x="18717" y="69016"/>
                    </a:lnTo>
                    <a:lnTo>
                      <a:pt x="17734" y="68930"/>
                    </a:lnTo>
                    <a:lnTo>
                      <a:pt x="16664" y="68809"/>
                    </a:lnTo>
                    <a:lnTo>
                      <a:pt x="15491" y="68671"/>
                    </a:lnTo>
                    <a:lnTo>
                      <a:pt x="14266" y="68516"/>
                    </a:lnTo>
                    <a:lnTo>
                      <a:pt x="12955" y="68309"/>
                    </a:lnTo>
                    <a:lnTo>
                      <a:pt x="11610" y="68085"/>
                    </a:lnTo>
                    <a:lnTo>
                      <a:pt x="10213" y="67826"/>
                    </a:lnTo>
                    <a:lnTo>
                      <a:pt x="8815" y="67516"/>
                    </a:lnTo>
                    <a:lnTo>
                      <a:pt x="7401" y="67171"/>
                    </a:lnTo>
                    <a:lnTo>
                      <a:pt x="6694" y="66981"/>
                    </a:lnTo>
                    <a:lnTo>
                      <a:pt x="5987" y="66791"/>
                    </a:lnTo>
                    <a:lnTo>
                      <a:pt x="6038" y="67464"/>
                    </a:lnTo>
                    <a:lnTo>
                      <a:pt x="6125" y="68188"/>
                    </a:lnTo>
                    <a:lnTo>
                      <a:pt x="6263" y="68947"/>
                    </a:lnTo>
                    <a:lnTo>
                      <a:pt x="6435" y="69741"/>
                    </a:lnTo>
                    <a:lnTo>
                      <a:pt x="6659" y="70569"/>
                    </a:lnTo>
                    <a:lnTo>
                      <a:pt x="6901" y="71431"/>
                    </a:lnTo>
                    <a:lnTo>
                      <a:pt x="7177" y="72328"/>
                    </a:lnTo>
                    <a:lnTo>
                      <a:pt x="7487" y="73242"/>
                    </a:lnTo>
                    <a:lnTo>
                      <a:pt x="7815" y="74174"/>
                    </a:lnTo>
                    <a:lnTo>
                      <a:pt x="8177" y="75123"/>
                    </a:lnTo>
                    <a:lnTo>
                      <a:pt x="8557" y="76089"/>
                    </a:lnTo>
                    <a:lnTo>
                      <a:pt x="8971" y="77055"/>
                    </a:lnTo>
                    <a:lnTo>
                      <a:pt x="9402" y="78038"/>
                    </a:lnTo>
                    <a:lnTo>
                      <a:pt x="9833" y="79021"/>
                    </a:lnTo>
                    <a:lnTo>
                      <a:pt x="10299" y="80004"/>
                    </a:lnTo>
                    <a:lnTo>
                      <a:pt x="10782" y="80970"/>
                    </a:lnTo>
                    <a:lnTo>
                      <a:pt x="11265" y="81936"/>
                    </a:lnTo>
                    <a:lnTo>
                      <a:pt x="11765" y="82885"/>
                    </a:lnTo>
                    <a:lnTo>
                      <a:pt x="12265" y="83834"/>
                    </a:lnTo>
                    <a:lnTo>
                      <a:pt x="12783" y="84748"/>
                    </a:lnTo>
                    <a:lnTo>
                      <a:pt x="13300" y="85645"/>
                    </a:lnTo>
                    <a:lnTo>
                      <a:pt x="13818" y="86525"/>
                    </a:lnTo>
                    <a:lnTo>
                      <a:pt x="14335" y="87370"/>
                    </a:lnTo>
                    <a:lnTo>
                      <a:pt x="14836" y="88181"/>
                    </a:lnTo>
                    <a:lnTo>
                      <a:pt x="15353" y="88957"/>
                    </a:lnTo>
                    <a:lnTo>
                      <a:pt x="15853" y="89699"/>
                    </a:lnTo>
                    <a:lnTo>
                      <a:pt x="16354" y="90389"/>
                    </a:lnTo>
                    <a:lnTo>
                      <a:pt x="16837" y="91027"/>
                    </a:lnTo>
                    <a:lnTo>
                      <a:pt x="17320" y="91631"/>
                    </a:lnTo>
                    <a:lnTo>
                      <a:pt x="17785" y="92183"/>
                    </a:lnTo>
                    <a:lnTo>
                      <a:pt x="18217" y="92666"/>
                    </a:lnTo>
                    <a:lnTo>
                      <a:pt x="18648" y="93080"/>
                    </a:lnTo>
                    <a:lnTo>
                      <a:pt x="19079" y="93476"/>
                    </a:lnTo>
                    <a:lnTo>
                      <a:pt x="19528" y="93839"/>
                    </a:lnTo>
                    <a:lnTo>
                      <a:pt x="19976" y="94184"/>
                    </a:lnTo>
                    <a:lnTo>
                      <a:pt x="20459" y="94494"/>
                    </a:lnTo>
                    <a:lnTo>
                      <a:pt x="20942" y="94805"/>
                    </a:lnTo>
                    <a:lnTo>
                      <a:pt x="21442" y="95081"/>
                    </a:lnTo>
                    <a:lnTo>
                      <a:pt x="21960" y="95357"/>
                    </a:lnTo>
                    <a:lnTo>
                      <a:pt x="22495" y="95598"/>
                    </a:lnTo>
                    <a:lnTo>
                      <a:pt x="23029" y="95822"/>
                    </a:lnTo>
                    <a:lnTo>
                      <a:pt x="23581" y="96029"/>
                    </a:lnTo>
                    <a:lnTo>
                      <a:pt x="24151" y="96236"/>
                    </a:lnTo>
                    <a:lnTo>
                      <a:pt x="24720" y="96409"/>
                    </a:lnTo>
                    <a:lnTo>
                      <a:pt x="25306" y="96581"/>
                    </a:lnTo>
                    <a:lnTo>
                      <a:pt x="25893" y="96719"/>
                    </a:lnTo>
                    <a:lnTo>
                      <a:pt x="26496" y="96857"/>
                    </a:lnTo>
                    <a:lnTo>
                      <a:pt x="27100" y="96978"/>
                    </a:lnTo>
                    <a:lnTo>
                      <a:pt x="27704" y="97082"/>
                    </a:lnTo>
                    <a:lnTo>
                      <a:pt x="28325" y="97185"/>
                    </a:lnTo>
                    <a:lnTo>
                      <a:pt x="28946" y="97254"/>
                    </a:lnTo>
                    <a:lnTo>
                      <a:pt x="29567" y="97323"/>
                    </a:lnTo>
                    <a:lnTo>
                      <a:pt x="30188" y="97375"/>
                    </a:lnTo>
                    <a:lnTo>
                      <a:pt x="30826" y="97427"/>
                    </a:lnTo>
                    <a:lnTo>
                      <a:pt x="31447" y="97461"/>
                    </a:lnTo>
                    <a:lnTo>
                      <a:pt x="32085" y="97496"/>
                    </a:lnTo>
                    <a:lnTo>
                      <a:pt x="33345" y="97513"/>
                    </a:lnTo>
                    <a:lnTo>
                      <a:pt x="34587" y="97496"/>
                    </a:lnTo>
                    <a:lnTo>
                      <a:pt x="35829" y="97444"/>
                    </a:lnTo>
                    <a:lnTo>
                      <a:pt x="37053" y="97375"/>
                    </a:lnTo>
                    <a:lnTo>
                      <a:pt x="36708" y="97496"/>
                    </a:lnTo>
                    <a:lnTo>
                      <a:pt x="35725" y="97806"/>
                    </a:lnTo>
                    <a:lnTo>
                      <a:pt x="35052" y="97996"/>
                    </a:lnTo>
                    <a:lnTo>
                      <a:pt x="34259" y="98220"/>
                    </a:lnTo>
                    <a:lnTo>
                      <a:pt x="33362" y="98444"/>
                    </a:lnTo>
                    <a:lnTo>
                      <a:pt x="32396" y="98686"/>
                    </a:lnTo>
                    <a:lnTo>
                      <a:pt x="31361" y="98910"/>
                    </a:lnTo>
                    <a:lnTo>
                      <a:pt x="30274" y="99117"/>
                    </a:lnTo>
                    <a:lnTo>
                      <a:pt x="29153" y="99307"/>
                    </a:lnTo>
                    <a:lnTo>
                      <a:pt x="28014" y="99462"/>
                    </a:lnTo>
                    <a:lnTo>
                      <a:pt x="27445" y="99514"/>
                    </a:lnTo>
                    <a:lnTo>
                      <a:pt x="26876" y="99566"/>
                    </a:lnTo>
                    <a:lnTo>
                      <a:pt x="26307" y="99600"/>
                    </a:lnTo>
                    <a:lnTo>
                      <a:pt x="25738" y="99617"/>
                    </a:lnTo>
                    <a:lnTo>
                      <a:pt x="25168" y="99635"/>
                    </a:lnTo>
                    <a:lnTo>
                      <a:pt x="24616" y="99617"/>
                    </a:lnTo>
                    <a:lnTo>
                      <a:pt x="24082" y="99583"/>
                    </a:lnTo>
                    <a:lnTo>
                      <a:pt x="23547" y="99548"/>
                    </a:lnTo>
                    <a:lnTo>
                      <a:pt x="23961" y="99911"/>
                    </a:lnTo>
                    <a:lnTo>
                      <a:pt x="24392" y="100256"/>
                    </a:lnTo>
                    <a:lnTo>
                      <a:pt x="24841" y="100583"/>
                    </a:lnTo>
                    <a:lnTo>
                      <a:pt x="25289" y="100911"/>
                    </a:lnTo>
                    <a:lnTo>
                      <a:pt x="25755" y="101204"/>
                    </a:lnTo>
                    <a:lnTo>
                      <a:pt x="26238" y="101498"/>
                    </a:lnTo>
                    <a:lnTo>
                      <a:pt x="26721" y="101774"/>
                    </a:lnTo>
                    <a:lnTo>
                      <a:pt x="27221" y="102032"/>
                    </a:lnTo>
                    <a:lnTo>
                      <a:pt x="27721" y="102291"/>
                    </a:lnTo>
                    <a:lnTo>
                      <a:pt x="28221" y="102515"/>
                    </a:lnTo>
                    <a:lnTo>
                      <a:pt x="28739" y="102740"/>
                    </a:lnTo>
                    <a:lnTo>
                      <a:pt x="29274" y="102964"/>
                    </a:lnTo>
                    <a:lnTo>
                      <a:pt x="29791" y="103154"/>
                    </a:lnTo>
                    <a:lnTo>
                      <a:pt x="30343" y="103343"/>
                    </a:lnTo>
                    <a:lnTo>
                      <a:pt x="30878" y="103533"/>
                    </a:lnTo>
                    <a:lnTo>
                      <a:pt x="31413" y="103688"/>
                    </a:lnTo>
                    <a:lnTo>
                      <a:pt x="31965" y="103844"/>
                    </a:lnTo>
                    <a:lnTo>
                      <a:pt x="32517" y="103999"/>
                    </a:lnTo>
                    <a:lnTo>
                      <a:pt x="33621" y="104258"/>
                    </a:lnTo>
                    <a:lnTo>
                      <a:pt x="34742" y="104482"/>
                    </a:lnTo>
                    <a:lnTo>
                      <a:pt x="35846" y="104672"/>
                    </a:lnTo>
                    <a:lnTo>
                      <a:pt x="36950" y="104827"/>
                    </a:lnTo>
                    <a:lnTo>
                      <a:pt x="38037" y="104948"/>
                    </a:lnTo>
                    <a:lnTo>
                      <a:pt x="39123" y="105051"/>
                    </a:lnTo>
                    <a:lnTo>
                      <a:pt x="40176" y="105120"/>
                    </a:lnTo>
                    <a:lnTo>
                      <a:pt x="41211" y="105172"/>
                    </a:lnTo>
                    <a:lnTo>
                      <a:pt x="42211" y="105206"/>
                    </a:lnTo>
                    <a:lnTo>
                      <a:pt x="44091" y="105206"/>
                    </a:lnTo>
                    <a:lnTo>
                      <a:pt x="44971" y="105189"/>
                    </a:lnTo>
                    <a:lnTo>
                      <a:pt x="45799" y="105154"/>
                    </a:lnTo>
                    <a:lnTo>
                      <a:pt x="47282" y="105068"/>
                    </a:lnTo>
                    <a:lnTo>
                      <a:pt x="48507" y="104965"/>
                    </a:lnTo>
                    <a:lnTo>
                      <a:pt x="49439" y="104879"/>
                    </a:lnTo>
                    <a:lnTo>
                      <a:pt x="50215" y="104775"/>
                    </a:lnTo>
                    <a:lnTo>
                      <a:pt x="50267" y="103964"/>
                    </a:lnTo>
                    <a:lnTo>
                      <a:pt x="50301" y="103154"/>
                    </a:lnTo>
                    <a:lnTo>
                      <a:pt x="50301" y="102360"/>
                    </a:lnTo>
                    <a:lnTo>
                      <a:pt x="50284" y="101567"/>
                    </a:lnTo>
                    <a:lnTo>
                      <a:pt x="50267" y="100773"/>
                    </a:lnTo>
                    <a:lnTo>
                      <a:pt x="50215" y="99997"/>
                    </a:lnTo>
                    <a:lnTo>
                      <a:pt x="50146" y="99221"/>
                    </a:lnTo>
                    <a:lnTo>
                      <a:pt x="50077" y="98462"/>
                    </a:lnTo>
                    <a:lnTo>
                      <a:pt x="49973" y="97703"/>
                    </a:lnTo>
                    <a:lnTo>
                      <a:pt x="49870" y="96944"/>
                    </a:lnTo>
                    <a:lnTo>
                      <a:pt x="49749" y="96202"/>
                    </a:lnTo>
                    <a:lnTo>
                      <a:pt x="49611" y="95477"/>
                    </a:lnTo>
                    <a:lnTo>
                      <a:pt x="49473" y="94753"/>
                    </a:lnTo>
                    <a:lnTo>
                      <a:pt x="49318" y="94028"/>
                    </a:lnTo>
                    <a:lnTo>
                      <a:pt x="49145" y="93321"/>
                    </a:lnTo>
                    <a:lnTo>
                      <a:pt x="48956" y="92614"/>
                    </a:lnTo>
                    <a:lnTo>
                      <a:pt x="48766" y="91924"/>
                    </a:lnTo>
                    <a:lnTo>
                      <a:pt x="48559" y="91251"/>
                    </a:lnTo>
                    <a:lnTo>
                      <a:pt x="48352" y="90578"/>
                    </a:lnTo>
                    <a:lnTo>
                      <a:pt x="48145" y="89923"/>
                    </a:lnTo>
                    <a:lnTo>
                      <a:pt x="47903" y="89267"/>
                    </a:lnTo>
                    <a:lnTo>
                      <a:pt x="47679" y="88629"/>
                    </a:lnTo>
                    <a:lnTo>
                      <a:pt x="47179" y="87387"/>
                    </a:lnTo>
                    <a:lnTo>
                      <a:pt x="46679" y="86180"/>
                    </a:lnTo>
                    <a:lnTo>
                      <a:pt x="46144" y="85024"/>
                    </a:lnTo>
                    <a:lnTo>
                      <a:pt x="45609" y="83920"/>
                    </a:lnTo>
                    <a:lnTo>
                      <a:pt x="45057" y="82851"/>
                    </a:lnTo>
                    <a:lnTo>
                      <a:pt x="44505" y="81833"/>
                    </a:lnTo>
                    <a:lnTo>
                      <a:pt x="43953" y="80884"/>
                    </a:lnTo>
                    <a:lnTo>
                      <a:pt x="43401" y="79987"/>
                    </a:lnTo>
                    <a:lnTo>
                      <a:pt x="42867" y="79142"/>
                    </a:lnTo>
                    <a:lnTo>
                      <a:pt x="42349" y="78348"/>
                    </a:lnTo>
                    <a:lnTo>
                      <a:pt x="41849" y="77607"/>
                    </a:lnTo>
                    <a:lnTo>
                      <a:pt x="41366" y="76951"/>
                    </a:lnTo>
                    <a:lnTo>
                      <a:pt x="40935" y="76347"/>
                    </a:lnTo>
                    <a:lnTo>
                      <a:pt x="40141" y="75330"/>
                    </a:lnTo>
                    <a:lnTo>
                      <a:pt x="39537" y="74588"/>
                    </a:lnTo>
                    <a:lnTo>
                      <a:pt x="39158" y="74139"/>
                    </a:lnTo>
                    <a:lnTo>
                      <a:pt x="39020" y="73984"/>
                    </a:lnTo>
                    <a:lnTo>
                      <a:pt x="34828" y="83489"/>
                    </a:lnTo>
                    <a:lnTo>
                      <a:pt x="35018" y="82764"/>
                    </a:lnTo>
                    <a:lnTo>
                      <a:pt x="35259" y="81885"/>
                    </a:lnTo>
                    <a:lnTo>
                      <a:pt x="35604" y="80712"/>
                    </a:lnTo>
                    <a:lnTo>
                      <a:pt x="36053" y="79263"/>
                    </a:lnTo>
                    <a:lnTo>
                      <a:pt x="36605" y="77572"/>
                    </a:lnTo>
                    <a:lnTo>
                      <a:pt x="37243" y="75640"/>
                    </a:lnTo>
                    <a:lnTo>
                      <a:pt x="38019" y="73501"/>
                    </a:lnTo>
                    <a:lnTo>
                      <a:pt x="37899" y="72794"/>
                    </a:lnTo>
                    <a:lnTo>
                      <a:pt x="37778" y="72069"/>
                    </a:lnTo>
                    <a:lnTo>
                      <a:pt x="37502" y="70551"/>
                    </a:lnTo>
                    <a:lnTo>
                      <a:pt x="37174" y="68982"/>
                    </a:lnTo>
                    <a:lnTo>
                      <a:pt x="36795" y="67378"/>
                    </a:lnTo>
                    <a:lnTo>
                      <a:pt x="36398" y="65756"/>
                    </a:lnTo>
                    <a:lnTo>
                      <a:pt x="35984" y="64135"/>
                    </a:lnTo>
                    <a:lnTo>
                      <a:pt x="35570" y="62565"/>
                    </a:lnTo>
                    <a:lnTo>
                      <a:pt x="35156" y="61047"/>
                    </a:lnTo>
                    <a:lnTo>
                      <a:pt x="34362" y="58321"/>
                    </a:lnTo>
                    <a:lnTo>
                      <a:pt x="33707" y="56113"/>
                    </a:lnTo>
                    <a:lnTo>
                      <a:pt x="33258" y="54647"/>
                    </a:lnTo>
                    <a:lnTo>
                      <a:pt x="33086" y="54112"/>
                    </a:lnTo>
                    <a:lnTo>
                      <a:pt x="23685" y="60443"/>
                    </a:lnTo>
                    <a:lnTo>
                      <a:pt x="32396" y="51491"/>
                    </a:lnTo>
                    <a:lnTo>
                      <a:pt x="30050" y="45764"/>
                    </a:lnTo>
                    <a:lnTo>
                      <a:pt x="30015" y="45815"/>
                    </a:lnTo>
                    <a:lnTo>
                      <a:pt x="29860" y="46022"/>
                    </a:lnTo>
                    <a:lnTo>
                      <a:pt x="29498" y="46436"/>
                    </a:lnTo>
                    <a:lnTo>
                      <a:pt x="28860" y="47161"/>
                    </a:lnTo>
                    <a:lnTo>
                      <a:pt x="27859" y="48230"/>
                    </a:lnTo>
                    <a:lnTo>
                      <a:pt x="26445" y="49748"/>
                    </a:lnTo>
                    <a:lnTo>
                      <a:pt x="24513" y="51749"/>
                    </a:lnTo>
                    <a:lnTo>
                      <a:pt x="21994" y="54337"/>
                    </a:lnTo>
                    <a:lnTo>
                      <a:pt x="22115" y="54130"/>
                    </a:lnTo>
                    <a:lnTo>
                      <a:pt x="22460" y="53526"/>
                    </a:lnTo>
                    <a:lnTo>
                      <a:pt x="23029" y="52560"/>
                    </a:lnTo>
                    <a:lnTo>
                      <a:pt x="23840" y="51284"/>
                    </a:lnTo>
                    <a:lnTo>
                      <a:pt x="24323" y="50525"/>
                    </a:lnTo>
                    <a:lnTo>
                      <a:pt x="24858" y="49697"/>
                    </a:lnTo>
                    <a:lnTo>
                      <a:pt x="25462" y="48817"/>
                    </a:lnTo>
                    <a:lnTo>
                      <a:pt x="26117" y="47868"/>
                    </a:lnTo>
                    <a:lnTo>
                      <a:pt x="26824" y="46850"/>
                    </a:lnTo>
                    <a:lnTo>
                      <a:pt x="27600" y="45798"/>
                    </a:lnTo>
                    <a:lnTo>
                      <a:pt x="28428" y="44694"/>
                    </a:lnTo>
                    <a:lnTo>
                      <a:pt x="29308" y="43538"/>
                    </a:lnTo>
                    <a:lnTo>
                      <a:pt x="29118" y="42917"/>
                    </a:lnTo>
                    <a:lnTo>
                      <a:pt x="28842" y="42003"/>
                    </a:lnTo>
                    <a:lnTo>
                      <a:pt x="27997" y="39502"/>
                    </a:lnTo>
                    <a:lnTo>
                      <a:pt x="26945" y="36397"/>
                    </a:lnTo>
                    <a:lnTo>
                      <a:pt x="25772" y="33051"/>
                    </a:lnTo>
                    <a:lnTo>
                      <a:pt x="23668" y="27065"/>
                    </a:lnTo>
                    <a:lnTo>
                      <a:pt x="22736" y="24443"/>
                    </a:lnTo>
                    <a:lnTo>
                      <a:pt x="22374" y="24891"/>
                    </a:lnTo>
                    <a:lnTo>
                      <a:pt x="21097" y="26444"/>
                    </a:lnTo>
                    <a:lnTo>
                      <a:pt x="20062" y="27686"/>
                    </a:lnTo>
                    <a:lnTo>
                      <a:pt x="18682" y="29307"/>
                    </a:lnTo>
                    <a:lnTo>
                      <a:pt x="16975" y="31326"/>
                    </a:lnTo>
                    <a:lnTo>
                      <a:pt x="14870" y="33758"/>
                    </a:lnTo>
                    <a:lnTo>
                      <a:pt x="15577" y="32533"/>
                    </a:lnTo>
                    <a:lnTo>
                      <a:pt x="16371" y="31222"/>
                    </a:lnTo>
                    <a:lnTo>
                      <a:pt x="17354" y="29583"/>
                    </a:lnTo>
                    <a:lnTo>
                      <a:pt x="18475" y="27789"/>
                    </a:lnTo>
                    <a:lnTo>
                      <a:pt x="19062" y="26875"/>
                    </a:lnTo>
                    <a:lnTo>
                      <a:pt x="19648" y="25978"/>
                    </a:lnTo>
                    <a:lnTo>
                      <a:pt x="20252" y="25081"/>
                    </a:lnTo>
                    <a:lnTo>
                      <a:pt x="20839" y="24236"/>
                    </a:lnTo>
                    <a:lnTo>
                      <a:pt x="21408" y="23460"/>
                    </a:lnTo>
                    <a:lnTo>
                      <a:pt x="21943" y="22735"/>
                    </a:lnTo>
                    <a:lnTo>
                      <a:pt x="21753" y="21631"/>
                    </a:lnTo>
                    <a:lnTo>
                      <a:pt x="21511" y="20424"/>
                    </a:lnTo>
                    <a:lnTo>
                      <a:pt x="21218" y="19130"/>
                    </a:lnTo>
                    <a:lnTo>
                      <a:pt x="20873" y="17750"/>
                    </a:lnTo>
                    <a:lnTo>
                      <a:pt x="20476" y="16301"/>
                    </a:lnTo>
                    <a:lnTo>
                      <a:pt x="20252" y="15559"/>
                    </a:lnTo>
                    <a:lnTo>
                      <a:pt x="20011" y="14800"/>
                    </a:lnTo>
                    <a:lnTo>
                      <a:pt x="19752" y="14024"/>
                    </a:lnTo>
                    <a:lnTo>
                      <a:pt x="19493" y="13265"/>
                    </a:lnTo>
                    <a:lnTo>
                      <a:pt x="19200" y="12489"/>
                    </a:lnTo>
                    <a:lnTo>
                      <a:pt x="18907" y="11695"/>
                    </a:lnTo>
                    <a:lnTo>
                      <a:pt x="18596" y="10919"/>
                    </a:lnTo>
                    <a:lnTo>
                      <a:pt x="18251" y="10126"/>
                    </a:lnTo>
                    <a:lnTo>
                      <a:pt x="17906" y="9349"/>
                    </a:lnTo>
                    <a:lnTo>
                      <a:pt x="17544" y="8573"/>
                    </a:lnTo>
                    <a:lnTo>
                      <a:pt x="17147" y="7797"/>
                    </a:lnTo>
                    <a:lnTo>
                      <a:pt x="16750" y="7021"/>
                    </a:lnTo>
                    <a:lnTo>
                      <a:pt x="16336" y="6262"/>
                    </a:lnTo>
                    <a:lnTo>
                      <a:pt x="15888" y="5503"/>
                    </a:lnTo>
                    <a:lnTo>
                      <a:pt x="15439" y="4761"/>
                    </a:lnTo>
                    <a:lnTo>
                      <a:pt x="14956" y="4036"/>
                    </a:lnTo>
                    <a:lnTo>
                      <a:pt x="14456" y="3329"/>
                    </a:lnTo>
                    <a:lnTo>
                      <a:pt x="13939" y="2622"/>
                    </a:lnTo>
                    <a:lnTo>
                      <a:pt x="13404" y="1949"/>
                    </a:lnTo>
                    <a:lnTo>
                      <a:pt x="12852" y="1294"/>
                    </a:lnTo>
                    <a:lnTo>
                      <a:pt x="12265" y="655"/>
                    </a:lnTo>
                    <a:lnTo>
                      <a:pt x="11679" y="52"/>
                    </a:lnTo>
                    <a:lnTo>
                      <a:pt x="11472" y="17"/>
                    </a:lnTo>
                    <a:lnTo>
                      <a:pt x="112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4"/>
              <p:cNvSpPr/>
              <p:nvPr/>
            </p:nvSpPr>
            <p:spPr>
              <a:xfrm>
                <a:off x="-1422900" y="2506575"/>
                <a:ext cx="727975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29119" h="13731" extrusionOk="0">
                    <a:moveTo>
                      <a:pt x="1" y="0"/>
                    </a:moveTo>
                    <a:lnTo>
                      <a:pt x="104" y="1242"/>
                    </a:lnTo>
                    <a:lnTo>
                      <a:pt x="29049" y="13731"/>
                    </a:lnTo>
                    <a:lnTo>
                      <a:pt x="29118" y="13627"/>
                    </a:lnTo>
                    <a:lnTo>
                      <a:pt x="28997" y="13196"/>
                    </a:lnTo>
                    <a:lnTo>
                      <a:pt x="28825" y="12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24"/>
              <p:cNvSpPr/>
              <p:nvPr/>
            </p:nvSpPr>
            <p:spPr>
              <a:xfrm>
                <a:off x="-1393150" y="2119750"/>
                <a:ext cx="443350" cy="322150"/>
              </a:xfrm>
              <a:custGeom>
                <a:avLst/>
                <a:gdLst/>
                <a:ahLst/>
                <a:cxnLst/>
                <a:rect l="l" t="t" r="r" b="b"/>
                <a:pathLst>
                  <a:path w="17734" h="12886" extrusionOk="0">
                    <a:moveTo>
                      <a:pt x="191" y="0"/>
                    </a:moveTo>
                    <a:lnTo>
                      <a:pt x="87" y="569"/>
                    </a:lnTo>
                    <a:lnTo>
                      <a:pt x="1" y="1139"/>
                    </a:lnTo>
                    <a:lnTo>
                      <a:pt x="17389" y="12886"/>
                    </a:lnTo>
                    <a:lnTo>
                      <a:pt x="17734" y="1235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24"/>
              <p:cNvSpPr/>
              <p:nvPr/>
            </p:nvSpPr>
            <p:spPr>
              <a:xfrm>
                <a:off x="-1310350" y="1867900"/>
                <a:ext cx="421350" cy="407100"/>
              </a:xfrm>
              <a:custGeom>
                <a:avLst/>
                <a:gdLst/>
                <a:ahLst/>
                <a:cxnLst/>
                <a:rect l="l" t="t" r="r" b="b"/>
                <a:pathLst>
                  <a:path w="16854" h="16284" extrusionOk="0">
                    <a:moveTo>
                      <a:pt x="622" y="0"/>
                    </a:moveTo>
                    <a:lnTo>
                      <a:pt x="311" y="500"/>
                    </a:lnTo>
                    <a:lnTo>
                      <a:pt x="1" y="1018"/>
                    </a:lnTo>
                    <a:lnTo>
                      <a:pt x="16854" y="16284"/>
                    </a:lnTo>
                    <a:lnTo>
                      <a:pt x="16630" y="15180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24"/>
              <p:cNvSpPr/>
              <p:nvPr/>
            </p:nvSpPr>
            <p:spPr>
              <a:xfrm>
                <a:off x="-1426775" y="2433675"/>
                <a:ext cx="705525" cy="330800"/>
              </a:xfrm>
              <a:custGeom>
                <a:avLst/>
                <a:gdLst/>
                <a:ahLst/>
                <a:cxnLst/>
                <a:rect l="l" t="t" r="r" b="b"/>
                <a:pathLst>
                  <a:path w="28221" h="13232" extrusionOk="0">
                    <a:moveTo>
                      <a:pt x="0" y="1"/>
                    </a:moveTo>
                    <a:lnTo>
                      <a:pt x="35" y="881"/>
                    </a:lnTo>
                    <a:lnTo>
                      <a:pt x="28221" y="13231"/>
                    </a:lnTo>
                    <a:lnTo>
                      <a:pt x="27721" y="11782"/>
                    </a:lnTo>
                    <a:lnTo>
                      <a:pt x="15128" y="6435"/>
                    </a:lnTo>
                    <a:lnTo>
                      <a:pt x="14835" y="6763"/>
                    </a:lnTo>
                    <a:lnTo>
                      <a:pt x="15042" y="6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24"/>
              <p:cNvSpPr/>
              <p:nvPr/>
            </p:nvSpPr>
            <p:spPr>
              <a:xfrm>
                <a:off x="-1048575" y="2369850"/>
                <a:ext cx="314825" cy="358400"/>
              </a:xfrm>
              <a:custGeom>
                <a:avLst/>
                <a:gdLst/>
                <a:ahLst/>
                <a:cxnLst/>
                <a:rect l="l" t="t" r="r" b="b"/>
                <a:pathLst>
                  <a:path w="12593" h="14336" extrusionOk="0">
                    <a:moveTo>
                      <a:pt x="7573" y="1"/>
                    </a:moveTo>
                    <a:lnTo>
                      <a:pt x="7211" y="432"/>
                    </a:lnTo>
                    <a:lnTo>
                      <a:pt x="6003" y="1933"/>
                    </a:lnTo>
                    <a:lnTo>
                      <a:pt x="4986" y="3140"/>
                    </a:lnTo>
                    <a:lnTo>
                      <a:pt x="3675" y="4693"/>
                    </a:lnTo>
                    <a:lnTo>
                      <a:pt x="2019" y="6642"/>
                    </a:lnTo>
                    <a:lnTo>
                      <a:pt x="0" y="8988"/>
                    </a:lnTo>
                    <a:lnTo>
                      <a:pt x="12593" y="14335"/>
                    </a:lnTo>
                    <a:lnTo>
                      <a:pt x="10988" y="9661"/>
                    </a:lnTo>
                    <a:lnTo>
                      <a:pt x="9350" y="5003"/>
                    </a:lnTo>
                    <a:lnTo>
                      <a:pt x="757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24"/>
              <p:cNvSpPr/>
              <p:nvPr/>
            </p:nvSpPr>
            <p:spPr>
              <a:xfrm>
                <a:off x="-1400050" y="2812750"/>
                <a:ext cx="6033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24134" h="7850" extrusionOk="0">
                    <a:moveTo>
                      <a:pt x="1" y="0"/>
                    </a:moveTo>
                    <a:lnTo>
                      <a:pt x="18" y="1139"/>
                    </a:lnTo>
                    <a:lnTo>
                      <a:pt x="23547" y="7849"/>
                    </a:lnTo>
                    <a:lnTo>
                      <a:pt x="24133" y="69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24"/>
              <p:cNvSpPr/>
              <p:nvPr/>
            </p:nvSpPr>
            <p:spPr>
              <a:xfrm>
                <a:off x="-1259025" y="3532050"/>
                <a:ext cx="781875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31275" h="5004" extrusionOk="0">
                    <a:moveTo>
                      <a:pt x="1" y="1"/>
                    </a:moveTo>
                    <a:lnTo>
                      <a:pt x="311" y="1001"/>
                    </a:lnTo>
                    <a:lnTo>
                      <a:pt x="30412" y="5003"/>
                    </a:lnTo>
                    <a:lnTo>
                      <a:pt x="30826" y="3813"/>
                    </a:lnTo>
                    <a:lnTo>
                      <a:pt x="31274" y="2571"/>
                    </a:lnTo>
                    <a:lnTo>
                      <a:pt x="31188" y="2019"/>
                    </a:lnTo>
                    <a:lnTo>
                      <a:pt x="27669" y="3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24"/>
              <p:cNvSpPr/>
              <p:nvPr/>
            </p:nvSpPr>
            <p:spPr>
              <a:xfrm>
                <a:off x="-1366825" y="3206050"/>
                <a:ext cx="868100" cy="276875"/>
              </a:xfrm>
              <a:custGeom>
                <a:avLst/>
                <a:gdLst/>
                <a:ahLst/>
                <a:cxnLst/>
                <a:rect l="l" t="t" r="r" b="b"/>
                <a:pathLst>
                  <a:path w="34724" h="11075" extrusionOk="0">
                    <a:moveTo>
                      <a:pt x="0" y="0"/>
                    </a:moveTo>
                    <a:lnTo>
                      <a:pt x="276" y="1415"/>
                    </a:lnTo>
                    <a:lnTo>
                      <a:pt x="34724" y="11075"/>
                    </a:lnTo>
                    <a:lnTo>
                      <a:pt x="34413" y="9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4"/>
              <p:cNvSpPr/>
              <p:nvPr/>
            </p:nvSpPr>
            <p:spPr>
              <a:xfrm>
                <a:off x="-1392275" y="2996900"/>
                <a:ext cx="653350" cy="194925"/>
              </a:xfrm>
              <a:custGeom>
                <a:avLst/>
                <a:gdLst/>
                <a:ahLst/>
                <a:cxnLst/>
                <a:rect l="l" t="t" r="r" b="b"/>
                <a:pathLst>
                  <a:path w="26134" h="7797" extrusionOk="0">
                    <a:moveTo>
                      <a:pt x="0" y="0"/>
                    </a:moveTo>
                    <a:lnTo>
                      <a:pt x="87" y="1035"/>
                    </a:lnTo>
                    <a:lnTo>
                      <a:pt x="25323" y="7797"/>
                    </a:lnTo>
                    <a:lnTo>
                      <a:pt x="26134" y="6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4"/>
              <p:cNvSpPr/>
              <p:nvPr/>
            </p:nvSpPr>
            <p:spPr>
              <a:xfrm>
                <a:off x="-1398325" y="2890375"/>
                <a:ext cx="552450" cy="192775"/>
              </a:xfrm>
              <a:custGeom>
                <a:avLst/>
                <a:gdLst/>
                <a:ahLst/>
                <a:cxnLst/>
                <a:rect l="l" t="t" r="r" b="b"/>
                <a:pathLst>
                  <a:path w="22098" h="7711" extrusionOk="0">
                    <a:moveTo>
                      <a:pt x="1" y="0"/>
                    </a:moveTo>
                    <a:lnTo>
                      <a:pt x="53" y="1070"/>
                    </a:lnTo>
                    <a:lnTo>
                      <a:pt x="21615" y="7711"/>
                    </a:lnTo>
                    <a:lnTo>
                      <a:pt x="22098" y="69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4"/>
              <p:cNvSpPr/>
              <p:nvPr/>
            </p:nvSpPr>
            <p:spPr>
              <a:xfrm>
                <a:off x="-1152950" y="1758800"/>
                <a:ext cx="88020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35208" h="105207" extrusionOk="0">
                    <a:moveTo>
                      <a:pt x="18" y="0"/>
                    </a:moveTo>
                    <a:lnTo>
                      <a:pt x="1" y="2018"/>
                    </a:lnTo>
                    <a:lnTo>
                      <a:pt x="1" y="4485"/>
                    </a:lnTo>
                    <a:lnTo>
                      <a:pt x="53" y="7366"/>
                    </a:lnTo>
                    <a:lnTo>
                      <a:pt x="87" y="8935"/>
                    </a:lnTo>
                    <a:lnTo>
                      <a:pt x="156" y="10609"/>
                    </a:lnTo>
                    <a:lnTo>
                      <a:pt x="225" y="12351"/>
                    </a:lnTo>
                    <a:lnTo>
                      <a:pt x="311" y="14162"/>
                    </a:lnTo>
                    <a:lnTo>
                      <a:pt x="415" y="16042"/>
                    </a:lnTo>
                    <a:lnTo>
                      <a:pt x="553" y="18009"/>
                    </a:lnTo>
                    <a:lnTo>
                      <a:pt x="691" y="20010"/>
                    </a:lnTo>
                    <a:lnTo>
                      <a:pt x="881" y="22080"/>
                    </a:lnTo>
                    <a:lnTo>
                      <a:pt x="1070" y="24201"/>
                    </a:lnTo>
                    <a:lnTo>
                      <a:pt x="1295" y="26358"/>
                    </a:lnTo>
                    <a:lnTo>
                      <a:pt x="1553" y="28548"/>
                    </a:lnTo>
                    <a:lnTo>
                      <a:pt x="1847" y="30791"/>
                    </a:lnTo>
                    <a:lnTo>
                      <a:pt x="2174" y="33033"/>
                    </a:lnTo>
                    <a:lnTo>
                      <a:pt x="2519" y="35327"/>
                    </a:lnTo>
                    <a:lnTo>
                      <a:pt x="2916" y="37622"/>
                    </a:lnTo>
                    <a:lnTo>
                      <a:pt x="3330" y="39933"/>
                    </a:lnTo>
                    <a:lnTo>
                      <a:pt x="3796" y="42245"/>
                    </a:lnTo>
                    <a:lnTo>
                      <a:pt x="4296" y="44573"/>
                    </a:lnTo>
                    <a:lnTo>
                      <a:pt x="4572" y="45729"/>
                    </a:lnTo>
                    <a:lnTo>
                      <a:pt x="4848" y="46885"/>
                    </a:lnTo>
                    <a:lnTo>
                      <a:pt x="5141" y="48041"/>
                    </a:lnTo>
                    <a:lnTo>
                      <a:pt x="5435" y="49179"/>
                    </a:lnTo>
                    <a:lnTo>
                      <a:pt x="5745" y="50335"/>
                    </a:lnTo>
                    <a:lnTo>
                      <a:pt x="6073" y="51473"/>
                    </a:lnTo>
                    <a:lnTo>
                      <a:pt x="6401" y="52612"/>
                    </a:lnTo>
                    <a:lnTo>
                      <a:pt x="6763" y="53750"/>
                    </a:lnTo>
                    <a:lnTo>
                      <a:pt x="7108" y="54871"/>
                    </a:lnTo>
                    <a:lnTo>
                      <a:pt x="7487" y="55993"/>
                    </a:lnTo>
                    <a:lnTo>
                      <a:pt x="7867" y="57114"/>
                    </a:lnTo>
                    <a:lnTo>
                      <a:pt x="8264" y="58218"/>
                    </a:lnTo>
                    <a:lnTo>
                      <a:pt x="8678" y="59305"/>
                    </a:lnTo>
                    <a:lnTo>
                      <a:pt x="9092" y="60391"/>
                    </a:lnTo>
                    <a:lnTo>
                      <a:pt x="9523" y="61461"/>
                    </a:lnTo>
                    <a:lnTo>
                      <a:pt x="9971" y="62530"/>
                    </a:lnTo>
                    <a:lnTo>
                      <a:pt x="14111" y="72121"/>
                    </a:lnTo>
                    <a:lnTo>
                      <a:pt x="18096" y="81298"/>
                    </a:lnTo>
                    <a:lnTo>
                      <a:pt x="21822" y="89802"/>
                    </a:lnTo>
                    <a:lnTo>
                      <a:pt x="25168" y="97427"/>
                    </a:lnTo>
                    <a:lnTo>
                      <a:pt x="26065" y="97375"/>
                    </a:lnTo>
                    <a:lnTo>
                      <a:pt x="25255" y="97651"/>
                    </a:lnTo>
                    <a:lnTo>
                      <a:pt x="28532" y="105085"/>
                    </a:lnTo>
                    <a:lnTo>
                      <a:pt x="29860" y="105154"/>
                    </a:lnTo>
                    <a:lnTo>
                      <a:pt x="31137" y="105189"/>
                    </a:lnTo>
                    <a:lnTo>
                      <a:pt x="32344" y="105206"/>
                    </a:lnTo>
                    <a:lnTo>
                      <a:pt x="33500" y="105189"/>
                    </a:lnTo>
                    <a:lnTo>
                      <a:pt x="35208" y="85128"/>
                    </a:lnTo>
                    <a:lnTo>
                      <a:pt x="34587" y="83868"/>
                    </a:lnTo>
                    <a:lnTo>
                      <a:pt x="33966" y="82678"/>
                    </a:lnTo>
                    <a:lnTo>
                      <a:pt x="33345" y="81540"/>
                    </a:lnTo>
                    <a:lnTo>
                      <a:pt x="32724" y="80487"/>
                    </a:lnTo>
                    <a:lnTo>
                      <a:pt x="32103" y="79504"/>
                    </a:lnTo>
                    <a:lnTo>
                      <a:pt x="31516" y="78573"/>
                    </a:lnTo>
                    <a:lnTo>
                      <a:pt x="30947" y="77745"/>
                    </a:lnTo>
                    <a:lnTo>
                      <a:pt x="30412" y="76968"/>
                    </a:lnTo>
                    <a:lnTo>
                      <a:pt x="29912" y="76296"/>
                    </a:lnTo>
                    <a:lnTo>
                      <a:pt x="29446" y="75692"/>
                    </a:lnTo>
                    <a:lnTo>
                      <a:pt x="29050" y="75174"/>
                    </a:lnTo>
                    <a:lnTo>
                      <a:pt x="28687" y="74760"/>
                    </a:lnTo>
                    <a:lnTo>
                      <a:pt x="28204" y="74174"/>
                    </a:lnTo>
                    <a:lnTo>
                      <a:pt x="28032" y="73984"/>
                    </a:lnTo>
                    <a:lnTo>
                      <a:pt x="23840" y="83489"/>
                    </a:lnTo>
                    <a:lnTo>
                      <a:pt x="24030" y="82764"/>
                    </a:lnTo>
                    <a:lnTo>
                      <a:pt x="24271" y="81885"/>
                    </a:lnTo>
                    <a:lnTo>
                      <a:pt x="24616" y="80712"/>
                    </a:lnTo>
                    <a:lnTo>
                      <a:pt x="25065" y="79263"/>
                    </a:lnTo>
                    <a:lnTo>
                      <a:pt x="25617" y="77572"/>
                    </a:lnTo>
                    <a:lnTo>
                      <a:pt x="26255" y="75640"/>
                    </a:lnTo>
                    <a:lnTo>
                      <a:pt x="27031" y="73501"/>
                    </a:lnTo>
                    <a:lnTo>
                      <a:pt x="26911" y="72794"/>
                    </a:lnTo>
                    <a:lnTo>
                      <a:pt x="26790" y="72069"/>
                    </a:lnTo>
                    <a:lnTo>
                      <a:pt x="26514" y="70551"/>
                    </a:lnTo>
                    <a:lnTo>
                      <a:pt x="26186" y="68982"/>
                    </a:lnTo>
                    <a:lnTo>
                      <a:pt x="25807" y="67378"/>
                    </a:lnTo>
                    <a:lnTo>
                      <a:pt x="25410" y="65756"/>
                    </a:lnTo>
                    <a:lnTo>
                      <a:pt x="24996" y="64135"/>
                    </a:lnTo>
                    <a:lnTo>
                      <a:pt x="24582" y="62565"/>
                    </a:lnTo>
                    <a:lnTo>
                      <a:pt x="24168" y="61047"/>
                    </a:lnTo>
                    <a:lnTo>
                      <a:pt x="23374" y="58321"/>
                    </a:lnTo>
                    <a:lnTo>
                      <a:pt x="22719" y="56113"/>
                    </a:lnTo>
                    <a:lnTo>
                      <a:pt x="22270" y="54647"/>
                    </a:lnTo>
                    <a:lnTo>
                      <a:pt x="22098" y="54112"/>
                    </a:lnTo>
                    <a:lnTo>
                      <a:pt x="12697" y="60443"/>
                    </a:lnTo>
                    <a:lnTo>
                      <a:pt x="21408" y="51491"/>
                    </a:lnTo>
                    <a:lnTo>
                      <a:pt x="19062" y="45764"/>
                    </a:lnTo>
                    <a:lnTo>
                      <a:pt x="19027" y="45815"/>
                    </a:lnTo>
                    <a:lnTo>
                      <a:pt x="18872" y="46022"/>
                    </a:lnTo>
                    <a:lnTo>
                      <a:pt x="18510" y="46436"/>
                    </a:lnTo>
                    <a:lnTo>
                      <a:pt x="17872" y="47161"/>
                    </a:lnTo>
                    <a:lnTo>
                      <a:pt x="16871" y="48230"/>
                    </a:lnTo>
                    <a:lnTo>
                      <a:pt x="15457" y="49748"/>
                    </a:lnTo>
                    <a:lnTo>
                      <a:pt x="13525" y="51749"/>
                    </a:lnTo>
                    <a:lnTo>
                      <a:pt x="11006" y="54337"/>
                    </a:lnTo>
                    <a:lnTo>
                      <a:pt x="11127" y="54130"/>
                    </a:lnTo>
                    <a:lnTo>
                      <a:pt x="11472" y="53526"/>
                    </a:lnTo>
                    <a:lnTo>
                      <a:pt x="12041" y="52560"/>
                    </a:lnTo>
                    <a:lnTo>
                      <a:pt x="12852" y="51284"/>
                    </a:lnTo>
                    <a:lnTo>
                      <a:pt x="13335" y="50525"/>
                    </a:lnTo>
                    <a:lnTo>
                      <a:pt x="13870" y="49697"/>
                    </a:lnTo>
                    <a:lnTo>
                      <a:pt x="14474" y="48817"/>
                    </a:lnTo>
                    <a:lnTo>
                      <a:pt x="15129" y="47868"/>
                    </a:lnTo>
                    <a:lnTo>
                      <a:pt x="15836" y="46850"/>
                    </a:lnTo>
                    <a:lnTo>
                      <a:pt x="16612" y="45798"/>
                    </a:lnTo>
                    <a:lnTo>
                      <a:pt x="17440" y="44694"/>
                    </a:lnTo>
                    <a:lnTo>
                      <a:pt x="18320" y="43538"/>
                    </a:lnTo>
                    <a:lnTo>
                      <a:pt x="18130" y="42917"/>
                    </a:lnTo>
                    <a:lnTo>
                      <a:pt x="17854" y="42003"/>
                    </a:lnTo>
                    <a:lnTo>
                      <a:pt x="17009" y="39502"/>
                    </a:lnTo>
                    <a:lnTo>
                      <a:pt x="15957" y="36397"/>
                    </a:lnTo>
                    <a:lnTo>
                      <a:pt x="14784" y="33051"/>
                    </a:lnTo>
                    <a:lnTo>
                      <a:pt x="12680" y="27065"/>
                    </a:lnTo>
                    <a:lnTo>
                      <a:pt x="11748" y="24443"/>
                    </a:lnTo>
                    <a:lnTo>
                      <a:pt x="11386" y="24891"/>
                    </a:lnTo>
                    <a:lnTo>
                      <a:pt x="10109" y="26444"/>
                    </a:lnTo>
                    <a:lnTo>
                      <a:pt x="9074" y="27686"/>
                    </a:lnTo>
                    <a:lnTo>
                      <a:pt x="7694" y="29307"/>
                    </a:lnTo>
                    <a:lnTo>
                      <a:pt x="5987" y="31326"/>
                    </a:lnTo>
                    <a:lnTo>
                      <a:pt x="3882" y="33758"/>
                    </a:lnTo>
                    <a:lnTo>
                      <a:pt x="4589" y="32533"/>
                    </a:lnTo>
                    <a:lnTo>
                      <a:pt x="5383" y="31222"/>
                    </a:lnTo>
                    <a:lnTo>
                      <a:pt x="6366" y="29583"/>
                    </a:lnTo>
                    <a:lnTo>
                      <a:pt x="7487" y="27789"/>
                    </a:lnTo>
                    <a:lnTo>
                      <a:pt x="8074" y="26875"/>
                    </a:lnTo>
                    <a:lnTo>
                      <a:pt x="8660" y="25978"/>
                    </a:lnTo>
                    <a:lnTo>
                      <a:pt x="9264" y="25081"/>
                    </a:lnTo>
                    <a:lnTo>
                      <a:pt x="9851" y="24236"/>
                    </a:lnTo>
                    <a:lnTo>
                      <a:pt x="10420" y="23460"/>
                    </a:lnTo>
                    <a:lnTo>
                      <a:pt x="10955" y="22735"/>
                    </a:lnTo>
                    <a:lnTo>
                      <a:pt x="10765" y="21631"/>
                    </a:lnTo>
                    <a:lnTo>
                      <a:pt x="10523" y="20424"/>
                    </a:lnTo>
                    <a:lnTo>
                      <a:pt x="10230" y="19130"/>
                    </a:lnTo>
                    <a:lnTo>
                      <a:pt x="9885" y="17750"/>
                    </a:lnTo>
                    <a:lnTo>
                      <a:pt x="9488" y="16301"/>
                    </a:lnTo>
                    <a:lnTo>
                      <a:pt x="9264" y="15559"/>
                    </a:lnTo>
                    <a:lnTo>
                      <a:pt x="9023" y="14800"/>
                    </a:lnTo>
                    <a:lnTo>
                      <a:pt x="8764" y="14024"/>
                    </a:lnTo>
                    <a:lnTo>
                      <a:pt x="8505" y="13265"/>
                    </a:lnTo>
                    <a:lnTo>
                      <a:pt x="8212" y="12489"/>
                    </a:lnTo>
                    <a:lnTo>
                      <a:pt x="7919" y="11695"/>
                    </a:lnTo>
                    <a:lnTo>
                      <a:pt x="7608" y="10919"/>
                    </a:lnTo>
                    <a:lnTo>
                      <a:pt x="7263" y="10126"/>
                    </a:lnTo>
                    <a:lnTo>
                      <a:pt x="6918" y="9349"/>
                    </a:lnTo>
                    <a:lnTo>
                      <a:pt x="6556" y="8573"/>
                    </a:lnTo>
                    <a:lnTo>
                      <a:pt x="6159" y="7797"/>
                    </a:lnTo>
                    <a:lnTo>
                      <a:pt x="5762" y="7021"/>
                    </a:lnTo>
                    <a:lnTo>
                      <a:pt x="5348" y="6262"/>
                    </a:lnTo>
                    <a:lnTo>
                      <a:pt x="4900" y="5503"/>
                    </a:lnTo>
                    <a:lnTo>
                      <a:pt x="4451" y="4761"/>
                    </a:lnTo>
                    <a:lnTo>
                      <a:pt x="3968" y="4036"/>
                    </a:lnTo>
                    <a:lnTo>
                      <a:pt x="3468" y="3329"/>
                    </a:lnTo>
                    <a:lnTo>
                      <a:pt x="2951" y="2622"/>
                    </a:lnTo>
                    <a:lnTo>
                      <a:pt x="2416" y="1949"/>
                    </a:lnTo>
                    <a:lnTo>
                      <a:pt x="1864" y="1294"/>
                    </a:lnTo>
                    <a:lnTo>
                      <a:pt x="1277" y="655"/>
                    </a:lnTo>
                    <a:lnTo>
                      <a:pt x="691" y="52"/>
                    </a:lnTo>
                    <a:lnTo>
                      <a:pt x="346" y="1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24"/>
              <p:cNvSpPr/>
              <p:nvPr/>
            </p:nvSpPr>
            <p:spPr>
              <a:xfrm>
                <a:off x="-1124900" y="1981750"/>
                <a:ext cx="161725" cy="457575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18303" extrusionOk="0">
                    <a:moveTo>
                      <a:pt x="5589" y="0"/>
                    </a:moveTo>
                    <a:lnTo>
                      <a:pt x="0" y="15628"/>
                    </a:lnTo>
                    <a:lnTo>
                      <a:pt x="276" y="18302"/>
                    </a:lnTo>
                    <a:lnTo>
                      <a:pt x="6469" y="1984"/>
                    </a:lnTo>
                    <a:lnTo>
                      <a:pt x="6038" y="983"/>
                    </a:lnTo>
                    <a:lnTo>
                      <a:pt x="558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24"/>
              <p:cNvSpPr/>
              <p:nvPr/>
            </p:nvSpPr>
            <p:spPr>
              <a:xfrm>
                <a:off x="-1108950" y="2133550"/>
                <a:ext cx="1979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16681" extrusionOk="0">
                    <a:moveTo>
                      <a:pt x="7332" y="0"/>
                    </a:moveTo>
                    <a:lnTo>
                      <a:pt x="0" y="15128"/>
                    </a:lnTo>
                    <a:lnTo>
                      <a:pt x="207" y="16681"/>
                    </a:lnTo>
                    <a:lnTo>
                      <a:pt x="7918" y="1949"/>
                    </a:lnTo>
                    <a:lnTo>
                      <a:pt x="7625" y="983"/>
                    </a:lnTo>
                    <a:lnTo>
                      <a:pt x="733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4"/>
              <p:cNvSpPr/>
              <p:nvPr/>
            </p:nvSpPr>
            <p:spPr>
              <a:xfrm>
                <a:off x="-1066700" y="2450925"/>
                <a:ext cx="25060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0024" h="15302" extrusionOk="0">
                    <a:moveTo>
                      <a:pt x="9454" y="1"/>
                    </a:moveTo>
                    <a:lnTo>
                      <a:pt x="1" y="12817"/>
                    </a:lnTo>
                    <a:lnTo>
                      <a:pt x="242" y="14059"/>
                    </a:lnTo>
                    <a:lnTo>
                      <a:pt x="518" y="15301"/>
                    </a:lnTo>
                    <a:lnTo>
                      <a:pt x="10023" y="1640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24"/>
              <p:cNvSpPr/>
              <p:nvPr/>
            </p:nvSpPr>
            <p:spPr>
              <a:xfrm>
                <a:off x="-989500" y="2691575"/>
                <a:ext cx="255750" cy="43987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7595" extrusionOk="0">
                    <a:moveTo>
                      <a:pt x="9729" y="0"/>
                    </a:moveTo>
                    <a:lnTo>
                      <a:pt x="1" y="15732"/>
                    </a:lnTo>
                    <a:lnTo>
                      <a:pt x="587" y="17595"/>
                    </a:lnTo>
                    <a:lnTo>
                      <a:pt x="10230" y="146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24"/>
              <p:cNvSpPr/>
              <p:nvPr/>
            </p:nvSpPr>
            <p:spPr>
              <a:xfrm>
                <a:off x="-834675" y="3205600"/>
                <a:ext cx="27212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300" extrusionOk="0">
                    <a:moveTo>
                      <a:pt x="10523" y="1"/>
                    </a:moveTo>
                    <a:lnTo>
                      <a:pt x="0" y="11041"/>
                    </a:lnTo>
                    <a:lnTo>
                      <a:pt x="535" y="12300"/>
                    </a:lnTo>
                    <a:lnTo>
                      <a:pt x="10885" y="1243"/>
                    </a:lnTo>
                    <a:lnTo>
                      <a:pt x="1052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24"/>
              <p:cNvSpPr/>
              <p:nvPr/>
            </p:nvSpPr>
            <p:spPr>
              <a:xfrm>
                <a:off x="-786800" y="3327225"/>
                <a:ext cx="257475" cy="2997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11989" extrusionOk="0">
                    <a:moveTo>
                      <a:pt x="9988" y="0"/>
                    </a:moveTo>
                    <a:lnTo>
                      <a:pt x="0" y="10609"/>
                    </a:lnTo>
                    <a:lnTo>
                      <a:pt x="604" y="11989"/>
                    </a:lnTo>
                    <a:lnTo>
                      <a:pt x="10298" y="1173"/>
                    </a:lnTo>
                    <a:lnTo>
                      <a:pt x="998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24"/>
              <p:cNvSpPr/>
              <p:nvPr/>
            </p:nvSpPr>
            <p:spPr>
              <a:xfrm>
                <a:off x="-731175" y="3446675"/>
                <a:ext cx="229000" cy="310525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2421" extrusionOk="0">
                    <a:moveTo>
                      <a:pt x="8970" y="1"/>
                    </a:moveTo>
                    <a:lnTo>
                      <a:pt x="0" y="10971"/>
                    </a:lnTo>
                    <a:lnTo>
                      <a:pt x="638" y="12420"/>
                    </a:lnTo>
                    <a:lnTo>
                      <a:pt x="9160" y="829"/>
                    </a:lnTo>
                    <a:lnTo>
                      <a:pt x="897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24"/>
              <p:cNvSpPr/>
              <p:nvPr/>
            </p:nvSpPr>
            <p:spPr>
              <a:xfrm>
                <a:off x="-1031750" y="2570825"/>
                <a:ext cx="2553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10212" h="16423" extrusionOk="0">
                    <a:moveTo>
                      <a:pt x="9729" y="0"/>
                    </a:moveTo>
                    <a:lnTo>
                      <a:pt x="0" y="14387"/>
                    </a:lnTo>
                    <a:lnTo>
                      <a:pt x="518" y="16422"/>
                    </a:lnTo>
                    <a:lnTo>
                      <a:pt x="10212" y="134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24"/>
              <p:cNvSpPr/>
              <p:nvPr/>
            </p:nvSpPr>
            <p:spPr>
              <a:xfrm>
                <a:off x="-1160275" y="1779925"/>
                <a:ext cx="1053125" cy="2662950"/>
              </a:xfrm>
              <a:custGeom>
                <a:avLst/>
                <a:gdLst/>
                <a:ahLst/>
                <a:cxnLst/>
                <a:rect l="l" t="t" r="r" b="b"/>
                <a:pathLst>
                  <a:path w="42125" h="106518" extrusionOk="0">
                    <a:moveTo>
                      <a:pt x="449" y="0"/>
                    </a:moveTo>
                    <a:lnTo>
                      <a:pt x="380" y="17"/>
                    </a:lnTo>
                    <a:lnTo>
                      <a:pt x="311" y="52"/>
                    </a:lnTo>
                    <a:lnTo>
                      <a:pt x="259" y="104"/>
                    </a:lnTo>
                    <a:lnTo>
                      <a:pt x="208" y="155"/>
                    </a:lnTo>
                    <a:lnTo>
                      <a:pt x="173" y="224"/>
                    </a:lnTo>
                    <a:lnTo>
                      <a:pt x="139" y="293"/>
                    </a:lnTo>
                    <a:lnTo>
                      <a:pt x="139" y="362"/>
                    </a:lnTo>
                    <a:lnTo>
                      <a:pt x="87" y="1967"/>
                    </a:lnTo>
                    <a:lnTo>
                      <a:pt x="35" y="3554"/>
                    </a:lnTo>
                    <a:lnTo>
                      <a:pt x="18" y="5141"/>
                    </a:lnTo>
                    <a:lnTo>
                      <a:pt x="1" y="6710"/>
                    </a:lnTo>
                    <a:lnTo>
                      <a:pt x="1" y="8280"/>
                    </a:lnTo>
                    <a:lnTo>
                      <a:pt x="18" y="9850"/>
                    </a:lnTo>
                    <a:lnTo>
                      <a:pt x="52" y="11420"/>
                    </a:lnTo>
                    <a:lnTo>
                      <a:pt x="104" y="12972"/>
                    </a:lnTo>
                    <a:lnTo>
                      <a:pt x="156" y="14525"/>
                    </a:lnTo>
                    <a:lnTo>
                      <a:pt x="242" y="16060"/>
                    </a:lnTo>
                    <a:lnTo>
                      <a:pt x="328" y="17612"/>
                    </a:lnTo>
                    <a:lnTo>
                      <a:pt x="432" y="19147"/>
                    </a:lnTo>
                    <a:lnTo>
                      <a:pt x="535" y="20665"/>
                    </a:lnTo>
                    <a:lnTo>
                      <a:pt x="673" y="22183"/>
                    </a:lnTo>
                    <a:lnTo>
                      <a:pt x="811" y="23701"/>
                    </a:lnTo>
                    <a:lnTo>
                      <a:pt x="984" y="25219"/>
                    </a:lnTo>
                    <a:lnTo>
                      <a:pt x="1156" y="26720"/>
                    </a:lnTo>
                    <a:lnTo>
                      <a:pt x="1329" y="28204"/>
                    </a:lnTo>
                    <a:lnTo>
                      <a:pt x="1536" y="29704"/>
                    </a:lnTo>
                    <a:lnTo>
                      <a:pt x="1743" y="31188"/>
                    </a:lnTo>
                    <a:lnTo>
                      <a:pt x="1984" y="32654"/>
                    </a:lnTo>
                    <a:lnTo>
                      <a:pt x="2226" y="34120"/>
                    </a:lnTo>
                    <a:lnTo>
                      <a:pt x="2467" y="35586"/>
                    </a:lnTo>
                    <a:lnTo>
                      <a:pt x="2743" y="37053"/>
                    </a:lnTo>
                    <a:lnTo>
                      <a:pt x="3037" y="38502"/>
                    </a:lnTo>
                    <a:lnTo>
                      <a:pt x="3330" y="39933"/>
                    </a:lnTo>
                    <a:lnTo>
                      <a:pt x="3640" y="41365"/>
                    </a:lnTo>
                    <a:lnTo>
                      <a:pt x="3968" y="42797"/>
                    </a:lnTo>
                    <a:lnTo>
                      <a:pt x="4296" y="44211"/>
                    </a:lnTo>
                    <a:lnTo>
                      <a:pt x="4658" y="45626"/>
                    </a:lnTo>
                    <a:lnTo>
                      <a:pt x="5020" y="47040"/>
                    </a:lnTo>
                    <a:lnTo>
                      <a:pt x="5400" y="48438"/>
                    </a:lnTo>
                    <a:lnTo>
                      <a:pt x="6038" y="50646"/>
                    </a:lnTo>
                    <a:lnTo>
                      <a:pt x="6711" y="52853"/>
                    </a:lnTo>
                    <a:lnTo>
                      <a:pt x="7435" y="55044"/>
                    </a:lnTo>
                    <a:lnTo>
                      <a:pt x="8177" y="57200"/>
                    </a:lnTo>
                    <a:lnTo>
                      <a:pt x="8953" y="59339"/>
                    </a:lnTo>
                    <a:lnTo>
                      <a:pt x="9764" y="61461"/>
                    </a:lnTo>
                    <a:lnTo>
                      <a:pt x="10609" y="63548"/>
                    </a:lnTo>
                    <a:lnTo>
                      <a:pt x="11489" y="65636"/>
                    </a:lnTo>
                    <a:lnTo>
                      <a:pt x="12403" y="67688"/>
                    </a:lnTo>
                    <a:lnTo>
                      <a:pt x="13352" y="69724"/>
                    </a:lnTo>
                    <a:lnTo>
                      <a:pt x="14335" y="71725"/>
                    </a:lnTo>
                    <a:lnTo>
                      <a:pt x="15353" y="73708"/>
                    </a:lnTo>
                    <a:lnTo>
                      <a:pt x="16405" y="75675"/>
                    </a:lnTo>
                    <a:lnTo>
                      <a:pt x="17492" y="77607"/>
                    </a:lnTo>
                    <a:lnTo>
                      <a:pt x="18613" y="79504"/>
                    </a:lnTo>
                    <a:lnTo>
                      <a:pt x="19752" y="81385"/>
                    </a:lnTo>
                    <a:lnTo>
                      <a:pt x="20752" y="82954"/>
                    </a:lnTo>
                    <a:lnTo>
                      <a:pt x="21735" y="84472"/>
                    </a:lnTo>
                    <a:lnTo>
                      <a:pt x="22736" y="85939"/>
                    </a:lnTo>
                    <a:lnTo>
                      <a:pt x="23719" y="87353"/>
                    </a:lnTo>
                    <a:lnTo>
                      <a:pt x="24702" y="88698"/>
                    </a:lnTo>
                    <a:lnTo>
                      <a:pt x="25686" y="90009"/>
                    </a:lnTo>
                    <a:lnTo>
                      <a:pt x="26652" y="91269"/>
                    </a:lnTo>
                    <a:lnTo>
                      <a:pt x="27600" y="92476"/>
                    </a:lnTo>
                    <a:lnTo>
                      <a:pt x="28549" y="93615"/>
                    </a:lnTo>
                    <a:lnTo>
                      <a:pt x="29463" y="94719"/>
                    </a:lnTo>
                    <a:lnTo>
                      <a:pt x="30378" y="95771"/>
                    </a:lnTo>
                    <a:lnTo>
                      <a:pt x="31257" y="96771"/>
                    </a:lnTo>
                    <a:lnTo>
                      <a:pt x="32120" y="97720"/>
                    </a:lnTo>
                    <a:lnTo>
                      <a:pt x="32965" y="98617"/>
                    </a:lnTo>
                    <a:lnTo>
                      <a:pt x="33776" y="99462"/>
                    </a:lnTo>
                    <a:lnTo>
                      <a:pt x="34569" y="100273"/>
                    </a:lnTo>
                    <a:lnTo>
                      <a:pt x="35311" y="101015"/>
                    </a:lnTo>
                    <a:lnTo>
                      <a:pt x="36035" y="101722"/>
                    </a:lnTo>
                    <a:lnTo>
                      <a:pt x="36725" y="102360"/>
                    </a:lnTo>
                    <a:lnTo>
                      <a:pt x="37381" y="102964"/>
                    </a:lnTo>
                    <a:lnTo>
                      <a:pt x="38554" y="104034"/>
                    </a:lnTo>
                    <a:lnTo>
                      <a:pt x="39554" y="104896"/>
                    </a:lnTo>
                    <a:lnTo>
                      <a:pt x="40382" y="105569"/>
                    </a:lnTo>
                    <a:lnTo>
                      <a:pt x="40986" y="106052"/>
                    </a:lnTo>
                    <a:lnTo>
                      <a:pt x="41521" y="106448"/>
                    </a:lnTo>
                    <a:lnTo>
                      <a:pt x="41624" y="106500"/>
                    </a:lnTo>
                    <a:lnTo>
                      <a:pt x="41745" y="106517"/>
                    </a:lnTo>
                    <a:lnTo>
                      <a:pt x="41831" y="106517"/>
                    </a:lnTo>
                    <a:lnTo>
                      <a:pt x="41918" y="106483"/>
                    </a:lnTo>
                    <a:lnTo>
                      <a:pt x="42004" y="106431"/>
                    </a:lnTo>
                    <a:lnTo>
                      <a:pt x="42056" y="106362"/>
                    </a:lnTo>
                    <a:lnTo>
                      <a:pt x="42107" y="106293"/>
                    </a:lnTo>
                    <a:lnTo>
                      <a:pt x="42125" y="106224"/>
                    </a:lnTo>
                    <a:lnTo>
                      <a:pt x="42125" y="106138"/>
                    </a:lnTo>
                    <a:lnTo>
                      <a:pt x="42125" y="106069"/>
                    </a:lnTo>
                    <a:lnTo>
                      <a:pt x="42107" y="106000"/>
                    </a:lnTo>
                    <a:lnTo>
                      <a:pt x="42073" y="105931"/>
                    </a:lnTo>
                    <a:lnTo>
                      <a:pt x="42021" y="105879"/>
                    </a:lnTo>
                    <a:lnTo>
                      <a:pt x="41969" y="105827"/>
                    </a:lnTo>
                    <a:lnTo>
                      <a:pt x="41435" y="105431"/>
                    </a:lnTo>
                    <a:lnTo>
                      <a:pt x="40831" y="104948"/>
                    </a:lnTo>
                    <a:lnTo>
                      <a:pt x="40037" y="104275"/>
                    </a:lnTo>
                    <a:lnTo>
                      <a:pt x="39037" y="103430"/>
                    </a:lnTo>
                    <a:lnTo>
                      <a:pt x="37864" y="102378"/>
                    </a:lnTo>
                    <a:lnTo>
                      <a:pt x="37226" y="101774"/>
                    </a:lnTo>
                    <a:lnTo>
                      <a:pt x="36536" y="101136"/>
                    </a:lnTo>
                    <a:lnTo>
                      <a:pt x="35828" y="100446"/>
                    </a:lnTo>
                    <a:lnTo>
                      <a:pt x="35087" y="99704"/>
                    </a:lnTo>
                    <a:lnTo>
                      <a:pt x="34310" y="98910"/>
                    </a:lnTo>
                    <a:lnTo>
                      <a:pt x="33500" y="98065"/>
                    </a:lnTo>
                    <a:lnTo>
                      <a:pt x="32672" y="97168"/>
                    </a:lnTo>
                    <a:lnTo>
                      <a:pt x="31809" y="96237"/>
                    </a:lnTo>
                    <a:lnTo>
                      <a:pt x="30930" y="95253"/>
                    </a:lnTo>
                    <a:lnTo>
                      <a:pt x="30033" y="94201"/>
                    </a:lnTo>
                    <a:lnTo>
                      <a:pt x="29118" y="93114"/>
                    </a:lnTo>
                    <a:lnTo>
                      <a:pt x="28187" y="91976"/>
                    </a:lnTo>
                    <a:lnTo>
                      <a:pt x="27238" y="90786"/>
                    </a:lnTo>
                    <a:lnTo>
                      <a:pt x="26289" y="89526"/>
                    </a:lnTo>
                    <a:lnTo>
                      <a:pt x="25323" y="88233"/>
                    </a:lnTo>
                    <a:lnTo>
                      <a:pt x="24340" y="86887"/>
                    </a:lnTo>
                    <a:lnTo>
                      <a:pt x="23357" y="85490"/>
                    </a:lnTo>
                    <a:lnTo>
                      <a:pt x="22374" y="84041"/>
                    </a:lnTo>
                    <a:lnTo>
                      <a:pt x="21390" y="82540"/>
                    </a:lnTo>
                    <a:lnTo>
                      <a:pt x="20407" y="80988"/>
                    </a:lnTo>
                    <a:lnTo>
                      <a:pt x="19493" y="79487"/>
                    </a:lnTo>
                    <a:lnTo>
                      <a:pt x="18579" y="77935"/>
                    </a:lnTo>
                    <a:lnTo>
                      <a:pt x="17647" y="76313"/>
                    </a:lnTo>
                    <a:lnTo>
                      <a:pt x="16733" y="74623"/>
                    </a:lnTo>
                    <a:lnTo>
                      <a:pt x="15801" y="72863"/>
                    </a:lnTo>
                    <a:lnTo>
                      <a:pt x="14887" y="71052"/>
                    </a:lnTo>
                    <a:lnTo>
                      <a:pt x="13973" y="69172"/>
                    </a:lnTo>
                    <a:lnTo>
                      <a:pt x="13059" y="67223"/>
                    </a:lnTo>
                    <a:lnTo>
                      <a:pt x="12179" y="65204"/>
                    </a:lnTo>
                    <a:lnTo>
                      <a:pt x="11299" y="63117"/>
                    </a:lnTo>
                    <a:lnTo>
                      <a:pt x="10868" y="62048"/>
                    </a:lnTo>
                    <a:lnTo>
                      <a:pt x="10437" y="60978"/>
                    </a:lnTo>
                    <a:lnTo>
                      <a:pt x="10006" y="59874"/>
                    </a:lnTo>
                    <a:lnTo>
                      <a:pt x="9592" y="58753"/>
                    </a:lnTo>
                    <a:lnTo>
                      <a:pt x="9178" y="57632"/>
                    </a:lnTo>
                    <a:lnTo>
                      <a:pt x="8781" y="56476"/>
                    </a:lnTo>
                    <a:lnTo>
                      <a:pt x="8367" y="55320"/>
                    </a:lnTo>
                    <a:lnTo>
                      <a:pt x="7987" y="54130"/>
                    </a:lnTo>
                    <a:lnTo>
                      <a:pt x="7591" y="52940"/>
                    </a:lnTo>
                    <a:lnTo>
                      <a:pt x="7211" y="51715"/>
                    </a:lnTo>
                    <a:lnTo>
                      <a:pt x="6849" y="50490"/>
                    </a:lnTo>
                    <a:lnTo>
                      <a:pt x="6469" y="49248"/>
                    </a:lnTo>
                    <a:lnTo>
                      <a:pt x="6124" y="47972"/>
                    </a:lnTo>
                    <a:lnTo>
                      <a:pt x="5779" y="46695"/>
                    </a:lnTo>
                    <a:lnTo>
                      <a:pt x="5434" y="45402"/>
                    </a:lnTo>
                    <a:lnTo>
                      <a:pt x="5107" y="44073"/>
                    </a:lnTo>
                    <a:lnTo>
                      <a:pt x="4779" y="42745"/>
                    </a:lnTo>
                    <a:lnTo>
                      <a:pt x="4468" y="41400"/>
                    </a:lnTo>
                    <a:lnTo>
                      <a:pt x="4175" y="40037"/>
                    </a:lnTo>
                    <a:lnTo>
                      <a:pt x="3882" y="38657"/>
                    </a:lnTo>
                    <a:lnTo>
                      <a:pt x="3606" y="37260"/>
                    </a:lnTo>
                    <a:lnTo>
                      <a:pt x="3330" y="35845"/>
                    </a:lnTo>
                    <a:lnTo>
                      <a:pt x="3071" y="34413"/>
                    </a:lnTo>
                    <a:lnTo>
                      <a:pt x="2830" y="32947"/>
                    </a:lnTo>
                    <a:lnTo>
                      <a:pt x="2605" y="31481"/>
                    </a:lnTo>
                    <a:lnTo>
                      <a:pt x="2381" y="29998"/>
                    </a:lnTo>
                    <a:lnTo>
                      <a:pt x="2174" y="28514"/>
                    </a:lnTo>
                    <a:lnTo>
                      <a:pt x="1984" y="26996"/>
                    </a:lnTo>
                    <a:lnTo>
                      <a:pt x="1795" y="25461"/>
                    </a:lnTo>
                    <a:lnTo>
                      <a:pt x="1622" y="23908"/>
                    </a:lnTo>
                    <a:lnTo>
                      <a:pt x="1467" y="22339"/>
                    </a:lnTo>
                    <a:lnTo>
                      <a:pt x="1329" y="20752"/>
                    </a:lnTo>
                    <a:lnTo>
                      <a:pt x="1208" y="19147"/>
                    </a:lnTo>
                    <a:lnTo>
                      <a:pt x="1105" y="17526"/>
                    </a:lnTo>
                    <a:lnTo>
                      <a:pt x="1001" y="15887"/>
                    </a:lnTo>
                    <a:lnTo>
                      <a:pt x="932" y="14231"/>
                    </a:lnTo>
                    <a:lnTo>
                      <a:pt x="863" y="12575"/>
                    </a:lnTo>
                    <a:lnTo>
                      <a:pt x="811" y="10885"/>
                    </a:lnTo>
                    <a:lnTo>
                      <a:pt x="794" y="9177"/>
                    </a:lnTo>
                    <a:lnTo>
                      <a:pt x="777" y="7452"/>
                    </a:lnTo>
                    <a:lnTo>
                      <a:pt x="777" y="5710"/>
                    </a:lnTo>
                    <a:lnTo>
                      <a:pt x="811" y="3968"/>
                    </a:lnTo>
                    <a:lnTo>
                      <a:pt x="846" y="2191"/>
                    </a:lnTo>
                    <a:lnTo>
                      <a:pt x="898" y="397"/>
                    </a:lnTo>
                    <a:lnTo>
                      <a:pt x="898" y="311"/>
                    </a:lnTo>
                    <a:lnTo>
                      <a:pt x="880" y="242"/>
                    </a:lnTo>
                    <a:lnTo>
                      <a:pt x="846" y="173"/>
                    </a:lnTo>
                    <a:lnTo>
                      <a:pt x="794" y="121"/>
                    </a:lnTo>
                    <a:lnTo>
                      <a:pt x="742" y="69"/>
                    </a:lnTo>
                    <a:lnTo>
                      <a:pt x="673" y="35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24"/>
            <p:cNvGrpSpPr/>
            <p:nvPr/>
          </p:nvGrpSpPr>
          <p:grpSpPr>
            <a:xfrm>
              <a:off x="8608490" y="3341420"/>
              <a:ext cx="886584" cy="1802088"/>
              <a:chOff x="-1427650" y="1758800"/>
              <a:chExt cx="1320500" cy="2684075"/>
            </a:xfrm>
          </p:grpSpPr>
          <p:sp>
            <p:nvSpPr>
              <p:cNvPr id="2459" name="Google Shape;2459;p24"/>
              <p:cNvSpPr/>
              <p:nvPr/>
            </p:nvSpPr>
            <p:spPr>
              <a:xfrm>
                <a:off x="-1427650" y="1758800"/>
                <a:ext cx="125755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50302" h="105207" extrusionOk="0">
                    <a:moveTo>
                      <a:pt x="11058" y="0"/>
                    </a:moveTo>
                    <a:lnTo>
                      <a:pt x="10851" y="17"/>
                    </a:lnTo>
                    <a:lnTo>
                      <a:pt x="10644" y="34"/>
                    </a:lnTo>
                    <a:lnTo>
                      <a:pt x="10437" y="69"/>
                    </a:lnTo>
                    <a:lnTo>
                      <a:pt x="10230" y="121"/>
                    </a:lnTo>
                    <a:lnTo>
                      <a:pt x="10023" y="172"/>
                    </a:lnTo>
                    <a:lnTo>
                      <a:pt x="9626" y="310"/>
                    </a:lnTo>
                    <a:lnTo>
                      <a:pt x="9212" y="500"/>
                    </a:lnTo>
                    <a:lnTo>
                      <a:pt x="8815" y="724"/>
                    </a:lnTo>
                    <a:lnTo>
                      <a:pt x="8436" y="983"/>
                    </a:lnTo>
                    <a:lnTo>
                      <a:pt x="8039" y="1276"/>
                    </a:lnTo>
                    <a:lnTo>
                      <a:pt x="7660" y="1587"/>
                    </a:lnTo>
                    <a:lnTo>
                      <a:pt x="7298" y="1932"/>
                    </a:lnTo>
                    <a:lnTo>
                      <a:pt x="6935" y="2294"/>
                    </a:lnTo>
                    <a:lnTo>
                      <a:pt x="6590" y="2691"/>
                    </a:lnTo>
                    <a:lnTo>
                      <a:pt x="6245" y="3088"/>
                    </a:lnTo>
                    <a:lnTo>
                      <a:pt x="5935" y="3502"/>
                    </a:lnTo>
                    <a:lnTo>
                      <a:pt x="5607" y="3933"/>
                    </a:lnTo>
                    <a:lnTo>
                      <a:pt x="5314" y="4364"/>
                    </a:lnTo>
                    <a:lnTo>
                      <a:pt x="5038" y="4813"/>
                    </a:lnTo>
                    <a:lnTo>
                      <a:pt x="4762" y="5244"/>
                    </a:lnTo>
                    <a:lnTo>
                      <a:pt x="4520" y="5692"/>
                    </a:lnTo>
                    <a:lnTo>
                      <a:pt x="4279" y="6124"/>
                    </a:lnTo>
                    <a:lnTo>
                      <a:pt x="4055" y="6555"/>
                    </a:lnTo>
                    <a:lnTo>
                      <a:pt x="3865" y="6986"/>
                    </a:lnTo>
                    <a:lnTo>
                      <a:pt x="3692" y="7400"/>
                    </a:lnTo>
                    <a:lnTo>
                      <a:pt x="3537" y="7797"/>
                    </a:lnTo>
                    <a:lnTo>
                      <a:pt x="3399" y="8176"/>
                    </a:lnTo>
                    <a:lnTo>
                      <a:pt x="3296" y="8521"/>
                    </a:lnTo>
                    <a:lnTo>
                      <a:pt x="3209" y="8866"/>
                    </a:lnTo>
                    <a:lnTo>
                      <a:pt x="3140" y="9160"/>
                    </a:lnTo>
                    <a:lnTo>
                      <a:pt x="3106" y="9436"/>
                    </a:lnTo>
                    <a:lnTo>
                      <a:pt x="3089" y="9694"/>
                    </a:lnTo>
                    <a:lnTo>
                      <a:pt x="3106" y="9901"/>
                    </a:lnTo>
                    <a:lnTo>
                      <a:pt x="8074" y="14956"/>
                    </a:lnTo>
                    <a:lnTo>
                      <a:pt x="7591" y="14680"/>
                    </a:lnTo>
                    <a:lnTo>
                      <a:pt x="6297" y="13972"/>
                    </a:lnTo>
                    <a:lnTo>
                      <a:pt x="4469" y="13006"/>
                    </a:lnTo>
                    <a:lnTo>
                      <a:pt x="3451" y="12489"/>
                    </a:lnTo>
                    <a:lnTo>
                      <a:pt x="2399" y="11954"/>
                    </a:lnTo>
                    <a:lnTo>
                      <a:pt x="2261" y="12230"/>
                    </a:lnTo>
                    <a:lnTo>
                      <a:pt x="2140" y="12506"/>
                    </a:lnTo>
                    <a:lnTo>
                      <a:pt x="2019" y="12799"/>
                    </a:lnTo>
                    <a:lnTo>
                      <a:pt x="1916" y="13127"/>
                    </a:lnTo>
                    <a:lnTo>
                      <a:pt x="1812" y="13455"/>
                    </a:lnTo>
                    <a:lnTo>
                      <a:pt x="1709" y="13783"/>
                    </a:lnTo>
                    <a:lnTo>
                      <a:pt x="1553" y="14490"/>
                    </a:lnTo>
                    <a:lnTo>
                      <a:pt x="1433" y="15232"/>
                    </a:lnTo>
                    <a:lnTo>
                      <a:pt x="1329" y="15973"/>
                    </a:lnTo>
                    <a:lnTo>
                      <a:pt x="1243" y="16715"/>
                    </a:lnTo>
                    <a:lnTo>
                      <a:pt x="1174" y="17440"/>
                    </a:lnTo>
                    <a:lnTo>
                      <a:pt x="1139" y="18129"/>
                    </a:lnTo>
                    <a:lnTo>
                      <a:pt x="1105" y="18768"/>
                    </a:lnTo>
                    <a:lnTo>
                      <a:pt x="1088" y="19872"/>
                    </a:lnTo>
                    <a:lnTo>
                      <a:pt x="1088" y="20613"/>
                    </a:lnTo>
                    <a:lnTo>
                      <a:pt x="1105" y="20889"/>
                    </a:lnTo>
                    <a:lnTo>
                      <a:pt x="1622" y="21269"/>
                    </a:lnTo>
                    <a:lnTo>
                      <a:pt x="3158" y="22425"/>
                    </a:lnTo>
                    <a:lnTo>
                      <a:pt x="5693" y="24253"/>
                    </a:lnTo>
                    <a:lnTo>
                      <a:pt x="7332" y="25426"/>
                    </a:lnTo>
                    <a:lnTo>
                      <a:pt x="9195" y="26737"/>
                    </a:lnTo>
                    <a:lnTo>
                      <a:pt x="8971" y="26668"/>
                    </a:lnTo>
                    <a:lnTo>
                      <a:pt x="8384" y="26478"/>
                    </a:lnTo>
                    <a:lnTo>
                      <a:pt x="7453" y="26151"/>
                    </a:lnTo>
                    <a:lnTo>
                      <a:pt x="6280" y="25685"/>
                    </a:lnTo>
                    <a:lnTo>
                      <a:pt x="5607" y="25426"/>
                    </a:lnTo>
                    <a:lnTo>
                      <a:pt x="4900" y="25116"/>
                    </a:lnTo>
                    <a:lnTo>
                      <a:pt x="4158" y="24788"/>
                    </a:lnTo>
                    <a:lnTo>
                      <a:pt x="3382" y="24426"/>
                    </a:lnTo>
                    <a:lnTo>
                      <a:pt x="2606" y="24046"/>
                    </a:lnTo>
                    <a:lnTo>
                      <a:pt x="1812" y="23632"/>
                    </a:lnTo>
                    <a:lnTo>
                      <a:pt x="1019" y="23184"/>
                    </a:lnTo>
                    <a:lnTo>
                      <a:pt x="225" y="22718"/>
                    </a:lnTo>
                    <a:lnTo>
                      <a:pt x="156" y="23063"/>
                    </a:lnTo>
                    <a:lnTo>
                      <a:pt x="104" y="23442"/>
                    </a:lnTo>
                    <a:lnTo>
                      <a:pt x="70" y="23856"/>
                    </a:lnTo>
                    <a:lnTo>
                      <a:pt x="35" y="24305"/>
                    </a:lnTo>
                    <a:lnTo>
                      <a:pt x="1" y="25288"/>
                    </a:lnTo>
                    <a:lnTo>
                      <a:pt x="18" y="26340"/>
                    </a:lnTo>
                    <a:lnTo>
                      <a:pt x="53" y="27462"/>
                    </a:lnTo>
                    <a:lnTo>
                      <a:pt x="104" y="28617"/>
                    </a:lnTo>
                    <a:lnTo>
                      <a:pt x="173" y="29790"/>
                    </a:lnTo>
                    <a:lnTo>
                      <a:pt x="277" y="30929"/>
                    </a:lnTo>
                    <a:lnTo>
                      <a:pt x="363" y="32033"/>
                    </a:lnTo>
                    <a:lnTo>
                      <a:pt x="467" y="33068"/>
                    </a:lnTo>
                    <a:lnTo>
                      <a:pt x="674" y="34862"/>
                    </a:lnTo>
                    <a:lnTo>
                      <a:pt x="812" y="36069"/>
                    </a:lnTo>
                    <a:lnTo>
                      <a:pt x="881" y="36518"/>
                    </a:lnTo>
                    <a:lnTo>
                      <a:pt x="12334" y="42365"/>
                    </a:lnTo>
                    <a:lnTo>
                      <a:pt x="12127" y="42331"/>
                    </a:lnTo>
                    <a:lnTo>
                      <a:pt x="11489" y="42227"/>
                    </a:lnTo>
                    <a:lnTo>
                      <a:pt x="10489" y="42055"/>
                    </a:lnTo>
                    <a:lnTo>
                      <a:pt x="9868" y="41917"/>
                    </a:lnTo>
                    <a:lnTo>
                      <a:pt x="9160" y="41762"/>
                    </a:lnTo>
                    <a:lnTo>
                      <a:pt x="8367" y="41572"/>
                    </a:lnTo>
                    <a:lnTo>
                      <a:pt x="7522" y="41348"/>
                    </a:lnTo>
                    <a:lnTo>
                      <a:pt x="6608" y="41089"/>
                    </a:lnTo>
                    <a:lnTo>
                      <a:pt x="5624" y="40796"/>
                    </a:lnTo>
                    <a:lnTo>
                      <a:pt x="4589" y="40468"/>
                    </a:lnTo>
                    <a:lnTo>
                      <a:pt x="3485" y="40088"/>
                    </a:lnTo>
                    <a:lnTo>
                      <a:pt x="2347" y="39674"/>
                    </a:lnTo>
                    <a:lnTo>
                      <a:pt x="1174" y="39209"/>
                    </a:lnTo>
                    <a:lnTo>
                      <a:pt x="1139" y="39485"/>
                    </a:lnTo>
                    <a:lnTo>
                      <a:pt x="1122" y="40071"/>
                    </a:lnTo>
                    <a:lnTo>
                      <a:pt x="1105" y="40899"/>
                    </a:lnTo>
                    <a:lnTo>
                      <a:pt x="1105" y="41986"/>
                    </a:lnTo>
                    <a:lnTo>
                      <a:pt x="1122" y="43280"/>
                    </a:lnTo>
                    <a:lnTo>
                      <a:pt x="1157" y="44746"/>
                    </a:lnTo>
                    <a:lnTo>
                      <a:pt x="1226" y="46385"/>
                    </a:lnTo>
                    <a:lnTo>
                      <a:pt x="1329" y="48144"/>
                    </a:lnTo>
                    <a:lnTo>
                      <a:pt x="1450" y="50007"/>
                    </a:lnTo>
                    <a:lnTo>
                      <a:pt x="1622" y="51939"/>
                    </a:lnTo>
                    <a:lnTo>
                      <a:pt x="1726" y="52922"/>
                    </a:lnTo>
                    <a:lnTo>
                      <a:pt x="1847" y="53923"/>
                    </a:lnTo>
                    <a:lnTo>
                      <a:pt x="1967" y="54923"/>
                    </a:lnTo>
                    <a:lnTo>
                      <a:pt x="2123" y="55941"/>
                    </a:lnTo>
                    <a:lnTo>
                      <a:pt x="2278" y="56941"/>
                    </a:lnTo>
                    <a:lnTo>
                      <a:pt x="2433" y="57942"/>
                    </a:lnTo>
                    <a:lnTo>
                      <a:pt x="2623" y="58925"/>
                    </a:lnTo>
                    <a:lnTo>
                      <a:pt x="2830" y="59908"/>
                    </a:lnTo>
                    <a:lnTo>
                      <a:pt x="3037" y="60857"/>
                    </a:lnTo>
                    <a:lnTo>
                      <a:pt x="3278" y="61806"/>
                    </a:lnTo>
                    <a:lnTo>
                      <a:pt x="3520" y="62737"/>
                    </a:lnTo>
                    <a:lnTo>
                      <a:pt x="3779" y="63634"/>
                    </a:lnTo>
                    <a:lnTo>
                      <a:pt x="3986" y="63790"/>
                    </a:lnTo>
                    <a:lnTo>
                      <a:pt x="4175" y="63945"/>
                    </a:lnTo>
                    <a:lnTo>
                      <a:pt x="4641" y="64255"/>
                    </a:lnTo>
                    <a:lnTo>
                      <a:pt x="5141" y="64549"/>
                    </a:lnTo>
                    <a:lnTo>
                      <a:pt x="5676" y="64842"/>
                    </a:lnTo>
                    <a:lnTo>
                      <a:pt x="6280" y="65135"/>
                    </a:lnTo>
                    <a:lnTo>
                      <a:pt x="6901" y="65411"/>
                    </a:lnTo>
                    <a:lnTo>
                      <a:pt x="7556" y="65670"/>
                    </a:lnTo>
                    <a:lnTo>
                      <a:pt x="8246" y="65929"/>
                    </a:lnTo>
                    <a:lnTo>
                      <a:pt x="8953" y="66187"/>
                    </a:lnTo>
                    <a:lnTo>
                      <a:pt x="9678" y="66429"/>
                    </a:lnTo>
                    <a:lnTo>
                      <a:pt x="10437" y="66670"/>
                    </a:lnTo>
                    <a:lnTo>
                      <a:pt x="11179" y="66895"/>
                    </a:lnTo>
                    <a:lnTo>
                      <a:pt x="12714" y="67309"/>
                    </a:lnTo>
                    <a:lnTo>
                      <a:pt x="14232" y="67688"/>
                    </a:lnTo>
                    <a:lnTo>
                      <a:pt x="15698" y="68033"/>
                    </a:lnTo>
                    <a:lnTo>
                      <a:pt x="17078" y="68344"/>
                    </a:lnTo>
                    <a:lnTo>
                      <a:pt x="18355" y="68602"/>
                    </a:lnTo>
                    <a:lnTo>
                      <a:pt x="19476" y="68809"/>
                    </a:lnTo>
                    <a:lnTo>
                      <a:pt x="21115" y="69103"/>
                    </a:lnTo>
                    <a:lnTo>
                      <a:pt x="21718" y="69206"/>
                    </a:lnTo>
                    <a:lnTo>
                      <a:pt x="21718" y="69206"/>
                    </a:lnTo>
                    <a:lnTo>
                      <a:pt x="21356" y="69189"/>
                    </a:lnTo>
                    <a:lnTo>
                      <a:pt x="20321" y="69137"/>
                    </a:lnTo>
                    <a:lnTo>
                      <a:pt x="18717" y="69016"/>
                    </a:lnTo>
                    <a:lnTo>
                      <a:pt x="17734" y="68930"/>
                    </a:lnTo>
                    <a:lnTo>
                      <a:pt x="16664" y="68809"/>
                    </a:lnTo>
                    <a:lnTo>
                      <a:pt x="15491" y="68671"/>
                    </a:lnTo>
                    <a:lnTo>
                      <a:pt x="14266" y="68516"/>
                    </a:lnTo>
                    <a:lnTo>
                      <a:pt x="12955" y="68309"/>
                    </a:lnTo>
                    <a:lnTo>
                      <a:pt x="11610" y="68085"/>
                    </a:lnTo>
                    <a:lnTo>
                      <a:pt x="10213" y="67826"/>
                    </a:lnTo>
                    <a:lnTo>
                      <a:pt x="8815" y="67516"/>
                    </a:lnTo>
                    <a:lnTo>
                      <a:pt x="7401" y="67171"/>
                    </a:lnTo>
                    <a:lnTo>
                      <a:pt x="6694" y="66981"/>
                    </a:lnTo>
                    <a:lnTo>
                      <a:pt x="5987" y="66791"/>
                    </a:lnTo>
                    <a:lnTo>
                      <a:pt x="6038" y="67464"/>
                    </a:lnTo>
                    <a:lnTo>
                      <a:pt x="6125" y="68188"/>
                    </a:lnTo>
                    <a:lnTo>
                      <a:pt x="6263" y="68947"/>
                    </a:lnTo>
                    <a:lnTo>
                      <a:pt x="6435" y="69741"/>
                    </a:lnTo>
                    <a:lnTo>
                      <a:pt x="6659" y="70569"/>
                    </a:lnTo>
                    <a:lnTo>
                      <a:pt x="6901" y="71431"/>
                    </a:lnTo>
                    <a:lnTo>
                      <a:pt x="7177" y="72328"/>
                    </a:lnTo>
                    <a:lnTo>
                      <a:pt x="7487" y="73242"/>
                    </a:lnTo>
                    <a:lnTo>
                      <a:pt x="7815" y="74174"/>
                    </a:lnTo>
                    <a:lnTo>
                      <a:pt x="8177" y="75123"/>
                    </a:lnTo>
                    <a:lnTo>
                      <a:pt x="8557" y="76089"/>
                    </a:lnTo>
                    <a:lnTo>
                      <a:pt x="8971" y="77055"/>
                    </a:lnTo>
                    <a:lnTo>
                      <a:pt x="9402" y="78038"/>
                    </a:lnTo>
                    <a:lnTo>
                      <a:pt x="9833" y="79021"/>
                    </a:lnTo>
                    <a:lnTo>
                      <a:pt x="10299" y="80004"/>
                    </a:lnTo>
                    <a:lnTo>
                      <a:pt x="10782" y="80970"/>
                    </a:lnTo>
                    <a:lnTo>
                      <a:pt x="11265" y="81936"/>
                    </a:lnTo>
                    <a:lnTo>
                      <a:pt x="11765" y="82885"/>
                    </a:lnTo>
                    <a:lnTo>
                      <a:pt x="12265" y="83834"/>
                    </a:lnTo>
                    <a:lnTo>
                      <a:pt x="12783" y="84748"/>
                    </a:lnTo>
                    <a:lnTo>
                      <a:pt x="13300" y="85645"/>
                    </a:lnTo>
                    <a:lnTo>
                      <a:pt x="13818" y="86525"/>
                    </a:lnTo>
                    <a:lnTo>
                      <a:pt x="14335" y="87370"/>
                    </a:lnTo>
                    <a:lnTo>
                      <a:pt x="14836" y="88181"/>
                    </a:lnTo>
                    <a:lnTo>
                      <a:pt x="15353" y="88957"/>
                    </a:lnTo>
                    <a:lnTo>
                      <a:pt x="15853" y="89699"/>
                    </a:lnTo>
                    <a:lnTo>
                      <a:pt x="16354" y="90389"/>
                    </a:lnTo>
                    <a:lnTo>
                      <a:pt x="16837" y="91027"/>
                    </a:lnTo>
                    <a:lnTo>
                      <a:pt x="17320" y="91631"/>
                    </a:lnTo>
                    <a:lnTo>
                      <a:pt x="17785" y="92183"/>
                    </a:lnTo>
                    <a:lnTo>
                      <a:pt x="18217" y="92666"/>
                    </a:lnTo>
                    <a:lnTo>
                      <a:pt x="18648" y="93080"/>
                    </a:lnTo>
                    <a:lnTo>
                      <a:pt x="19079" y="93476"/>
                    </a:lnTo>
                    <a:lnTo>
                      <a:pt x="19528" y="93839"/>
                    </a:lnTo>
                    <a:lnTo>
                      <a:pt x="19976" y="94184"/>
                    </a:lnTo>
                    <a:lnTo>
                      <a:pt x="20459" y="94494"/>
                    </a:lnTo>
                    <a:lnTo>
                      <a:pt x="20942" y="94805"/>
                    </a:lnTo>
                    <a:lnTo>
                      <a:pt x="21442" y="95081"/>
                    </a:lnTo>
                    <a:lnTo>
                      <a:pt x="21960" y="95357"/>
                    </a:lnTo>
                    <a:lnTo>
                      <a:pt x="22495" y="95598"/>
                    </a:lnTo>
                    <a:lnTo>
                      <a:pt x="23029" y="95822"/>
                    </a:lnTo>
                    <a:lnTo>
                      <a:pt x="23581" y="96029"/>
                    </a:lnTo>
                    <a:lnTo>
                      <a:pt x="24151" y="96236"/>
                    </a:lnTo>
                    <a:lnTo>
                      <a:pt x="24720" y="96409"/>
                    </a:lnTo>
                    <a:lnTo>
                      <a:pt x="25306" y="96581"/>
                    </a:lnTo>
                    <a:lnTo>
                      <a:pt x="25893" y="96719"/>
                    </a:lnTo>
                    <a:lnTo>
                      <a:pt x="26496" y="96857"/>
                    </a:lnTo>
                    <a:lnTo>
                      <a:pt x="27100" y="96978"/>
                    </a:lnTo>
                    <a:lnTo>
                      <a:pt x="27704" y="97082"/>
                    </a:lnTo>
                    <a:lnTo>
                      <a:pt x="28325" y="97185"/>
                    </a:lnTo>
                    <a:lnTo>
                      <a:pt x="28946" y="97254"/>
                    </a:lnTo>
                    <a:lnTo>
                      <a:pt x="29567" y="97323"/>
                    </a:lnTo>
                    <a:lnTo>
                      <a:pt x="30188" y="97375"/>
                    </a:lnTo>
                    <a:lnTo>
                      <a:pt x="30826" y="97427"/>
                    </a:lnTo>
                    <a:lnTo>
                      <a:pt x="31447" y="97461"/>
                    </a:lnTo>
                    <a:lnTo>
                      <a:pt x="32085" y="97496"/>
                    </a:lnTo>
                    <a:lnTo>
                      <a:pt x="33345" y="97513"/>
                    </a:lnTo>
                    <a:lnTo>
                      <a:pt x="34587" y="97496"/>
                    </a:lnTo>
                    <a:lnTo>
                      <a:pt x="35829" y="97444"/>
                    </a:lnTo>
                    <a:lnTo>
                      <a:pt x="37053" y="97375"/>
                    </a:lnTo>
                    <a:lnTo>
                      <a:pt x="36708" y="97496"/>
                    </a:lnTo>
                    <a:lnTo>
                      <a:pt x="35725" y="97806"/>
                    </a:lnTo>
                    <a:lnTo>
                      <a:pt x="35052" y="97996"/>
                    </a:lnTo>
                    <a:lnTo>
                      <a:pt x="34259" y="98220"/>
                    </a:lnTo>
                    <a:lnTo>
                      <a:pt x="33362" y="98444"/>
                    </a:lnTo>
                    <a:lnTo>
                      <a:pt x="32396" y="98686"/>
                    </a:lnTo>
                    <a:lnTo>
                      <a:pt x="31361" y="98910"/>
                    </a:lnTo>
                    <a:lnTo>
                      <a:pt x="30274" y="99117"/>
                    </a:lnTo>
                    <a:lnTo>
                      <a:pt x="29153" y="99307"/>
                    </a:lnTo>
                    <a:lnTo>
                      <a:pt x="28014" y="99462"/>
                    </a:lnTo>
                    <a:lnTo>
                      <a:pt x="27445" y="99514"/>
                    </a:lnTo>
                    <a:lnTo>
                      <a:pt x="26876" y="99566"/>
                    </a:lnTo>
                    <a:lnTo>
                      <a:pt x="26307" y="99600"/>
                    </a:lnTo>
                    <a:lnTo>
                      <a:pt x="25738" y="99617"/>
                    </a:lnTo>
                    <a:lnTo>
                      <a:pt x="25168" y="99635"/>
                    </a:lnTo>
                    <a:lnTo>
                      <a:pt x="24616" y="99617"/>
                    </a:lnTo>
                    <a:lnTo>
                      <a:pt x="24082" y="99583"/>
                    </a:lnTo>
                    <a:lnTo>
                      <a:pt x="23547" y="99548"/>
                    </a:lnTo>
                    <a:lnTo>
                      <a:pt x="23961" y="99911"/>
                    </a:lnTo>
                    <a:lnTo>
                      <a:pt x="24392" y="100256"/>
                    </a:lnTo>
                    <a:lnTo>
                      <a:pt x="24841" y="100583"/>
                    </a:lnTo>
                    <a:lnTo>
                      <a:pt x="25289" y="100911"/>
                    </a:lnTo>
                    <a:lnTo>
                      <a:pt x="25755" y="101204"/>
                    </a:lnTo>
                    <a:lnTo>
                      <a:pt x="26238" y="101498"/>
                    </a:lnTo>
                    <a:lnTo>
                      <a:pt x="26721" y="101774"/>
                    </a:lnTo>
                    <a:lnTo>
                      <a:pt x="27221" y="102032"/>
                    </a:lnTo>
                    <a:lnTo>
                      <a:pt x="27721" y="102291"/>
                    </a:lnTo>
                    <a:lnTo>
                      <a:pt x="28221" y="102515"/>
                    </a:lnTo>
                    <a:lnTo>
                      <a:pt x="28739" y="102740"/>
                    </a:lnTo>
                    <a:lnTo>
                      <a:pt x="29274" y="102964"/>
                    </a:lnTo>
                    <a:lnTo>
                      <a:pt x="29791" y="103154"/>
                    </a:lnTo>
                    <a:lnTo>
                      <a:pt x="30343" y="103343"/>
                    </a:lnTo>
                    <a:lnTo>
                      <a:pt x="30878" y="103533"/>
                    </a:lnTo>
                    <a:lnTo>
                      <a:pt x="31413" y="103688"/>
                    </a:lnTo>
                    <a:lnTo>
                      <a:pt x="31965" y="103844"/>
                    </a:lnTo>
                    <a:lnTo>
                      <a:pt x="32517" y="103999"/>
                    </a:lnTo>
                    <a:lnTo>
                      <a:pt x="33621" y="104258"/>
                    </a:lnTo>
                    <a:lnTo>
                      <a:pt x="34742" y="104482"/>
                    </a:lnTo>
                    <a:lnTo>
                      <a:pt x="35846" y="104672"/>
                    </a:lnTo>
                    <a:lnTo>
                      <a:pt x="36950" y="104827"/>
                    </a:lnTo>
                    <a:lnTo>
                      <a:pt x="38037" y="104948"/>
                    </a:lnTo>
                    <a:lnTo>
                      <a:pt x="39123" y="105051"/>
                    </a:lnTo>
                    <a:lnTo>
                      <a:pt x="40176" y="105120"/>
                    </a:lnTo>
                    <a:lnTo>
                      <a:pt x="41211" y="105172"/>
                    </a:lnTo>
                    <a:lnTo>
                      <a:pt x="42211" y="105206"/>
                    </a:lnTo>
                    <a:lnTo>
                      <a:pt x="44091" y="105206"/>
                    </a:lnTo>
                    <a:lnTo>
                      <a:pt x="44971" y="105189"/>
                    </a:lnTo>
                    <a:lnTo>
                      <a:pt x="45799" y="105154"/>
                    </a:lnTo>
                    <a:lnTo>
                      <a:pt x="47282" y="105068"/>
                    </a:lnTo>
                    <a:lnTo>
                      <a:pt x="48507" y="104965"/>
                    </a:lnTo>
                    <a:lnTo>
                      <a:pt x="49439" y="104879"/>
                    </a:lnTo>
                    <a:lnTo>
                      <a:pt x="50215" y="104775"/>
                    </a:lnTo>
                    <a:lnTo>
                      <a:pt x="50267" y="103964"/>
                    </a:lnTo>
                    <a:lnTo>
                      <a:pt x="50301" y="103154"/>
                    </a:lnTo>
                    <a:lnTo>
                      <a:pt x="50301" y="102360"/>
                    </a:lnTo>
                    <a:lnTo>
                      <a:pt x="50284" y="101567"/>
                    </a:lnTo>
                    <a:lnTo>
                      <a:pt x="50267" y="100773"/>
                    </a:lnTo>
                    <a:lnTo>
                      <a:pt x="50215" y="99997"/>
                    </a:lnTo>
                    <a:lnTo>
                      <a:pt x="50146" y="99221"/>
                    </a:lnTo>
                    <a:lnTo>
                      <a:pt x="50077" y="98462"/>
                    </a:lnTo>
                    <a:lnTo>
                      <a:pt x="49973" y="97703"/>
                    </a:lnTo>
                    <a:lnTo>
                      <a:pt x="49870" y="96944"/>
                    </a:lnTo>
                    <a:lnTo>
                      <a:pt x="49749" y="96202"/>
                    </a:lnTo>
                    <a:lnTo>
                      <a:pt x="49611" y="95477"/>
                    </a:lnTo>
                    <a:lnTo>
                      <a:pt x="49473" y="94753"/>
                    </a:lnTo>
                    <a:lnTo>
                      <a:pt x="49318" y="94028"/>
                    </a:lnTo>
                    <a:lnTo>
                      <a:pt x="49145" y="93321"/>
                    </a:lnTo>
                    <a:lnTo>
                      <a:pt x="48956" y="92614"/>
                    </a:lnTo>
                    <a:lnTo>
                      <a:pt x="48766" y="91924"/>
                    </a:lnTo>
                    <a:lnTo>
                      <a:pt x="48559" y="91251"/>
                    </a:lnTo>
                    <a:lnTo>
                      <a:pt x="48352" y="90578"/>
                    </a:lnTo>
                    <a:lnTo>
                      <a:pt x="48145" y="89923"/>
                    </a:lnTo>
                    <a:lnTo>
                      <a:pt x="47903" y="89267"/>
                    </a:lnTo>
                    <a:lnTo>
                      <a:pt x="47679" y="88629"/>
                    </a:lnTo>
                    <a:lnTo>
                      <a:pt x="47179" y="87387"/>
                    </a:lnTo>
                    <a:lnTo>
                      <a:pt x="46679" y="86180"/>
                    </a:lnTo>
                    <a:lnTo>
                      <a:pt x="46144" y="85024"/>
                    </a:lnTo>
                    <a:lnTo>
                      <a:pt x="45609" y="83920"/>
                    </a:lnTo>
                    <a:lnTo>
                      <a:pt x="45057" y="82851"/>
                    </a:lnTo>
                    <a:lnTo>
                      <a:pt x="44505" y="81833"/>
                    </a:lnTo>
                    <a:lnTo>
                      <a:pt x="43953" y="80884"/>
                    </a:lnTo>
                    <a:lnTo>
                      <a:pt x="43401" y="79987"/>
                    </a:lnTo>
                    <a:lnTo>
                      <a:pt x="42867" y="79142"/>
                    </a:lnTo>
                    <a:lnTo>
                      <a:pt x="42349" y="78348"/>
                    </a:lnTo>
                    <a:lnTo>
                      <a:pt x="41849" y="77607"/>
                    </a:lnTo>
                    <a:lnTo>
                      <a:pt x="41366" y="76951"/>
                    </a:lnTo>
                    <a:lnTo>
                      <a:pt x="40935" y="76347"/>
                    </a:lnTo>
                    <a:lnTo>
                      <a:pt x="40141" y="75330"/>
                    </a:lnTo>
                    <a:lnTo>
                      <a:pt x="39537" y="74588"/>
                    </a:lnTo>
                    <a:lnTo>
                      <a:pt x="39158" y="74139"/>
                    </a:lnTo>
                    <a:lnTo>
                      <a:pt x="39020" y="73984"/>
                    </a:lnTo>
                    <a:lnTo>
                      <a:pt x="34828" y="83489"/>
                    </a:lnTo>
                    <a:lnTo>
                      <a:pt x="35018" y="82764"/>
                    </a:lnTo>
                    <a:lnTo>
                      <a:pt x="35259" y="81885"/>
                    </a:lnTo>
                    <a:lnTo>
                      <a:pt x="35604" y="80712"/>
                    </a:lnTo>
                    <a:lnTo>
                      <a:pt x="36053" y="79263"/>
                    </a:lnTo>
                    <a:lnTo>
                      <a:pt x="36605" y="77572"/>
                    </a:lnTo>
                    <a:lnTo>
                      <a:pt x="37243" y="75640"/>
                    </a:lnTo>
                    <a:lnTo>
                      <a:pt x="38019" y="73501"/>
                    </a:lnTo>
                    <a:lnTo>
                      <a:pt x="37899" y="72794"/>
                    </a:lnTo>
                    <a:lnTo>
                      <a:pt x="37778" y="72069"/>
                    </a:lnTo>
                    <a:lnTo>
                      <a:pt x="37502" y="70551"/>
                    </a:lnTo>
                    <a:lnTo>
                      <a:pt x="37174" y="68982"/>
                    </a:lnTo>
                    <a:lnTo>
                      <a:pt x="36795" y="67378"/>
                    </a:lnTo>
                    <a:lnTo>
                      <a:pt x="36398" y="65756"/>
                    </a:lnTo>
                    <a:lnTo>
                      <a:pt x="35984" y="64135"/>
                    </a:lnTo>
                    <a:lnTo>
                      <a:pt x="35570" y="62565"/>
                    </a:lnTo>
                    <a:lnTo>
                      <a:pt x="35156" y="61047"/>
                    </a:lnTo>
                    <a:lnTo>
                      <a:pt x="34362" y="58321"/>
                    </a:lnTo>
                    <a:lnTo>
                      <a:pt x="33707" y="56113"/>
                    </a:lnTo>
                    <a:lnTo>
                      <a:pt x="33258" y="54647"/>
                    </a:lnTo>
                    <a:lnTo>
                      <a:pt x="33086" y="54112"/>
                    </a:lnTo>
                    <a:lnTo>
                      <a:pt x="23685" y="60443"/>
                    </a:lnTo>
                    <a:lnTo>
                      <a:pt x="32396" y="51491"/>
                    </a:lnTo>
                    <a:lnTo>
                      <a:pt x="30050" y="45764"/>
                    </a:lnTo>
                    <a:lnTo>
                      <a:pt x="30015" y="45815"/>
                    </a:lnTo>
                    <a:lnTo>
                      <a:pt x="29860" y="46022"/>
                    </a:lnTo>
                    <a:lnTo>
                      <a:pt x="29498" y="46436"/>
                    </a:lnTo>
                    <a:lnTo>
                      <a:pt x="28860" y="47161"/>
                    </a:lnTo>
                    <a:lnTo>
                      <a:pt x="27859" y="48230"/>
                    </a:lnTo>
                    <a:lnTo>
                      <a:pt x="26445" y="49748"/>
                    </a:lnTo>
                    <a:lnTo>
                      <a:pt x="24513" y="51749"/>
                    </a:lnTo>
                    <a:lnTo>
                      <a:pt x="21994" y="54337"/>
                    </a:lnTo>
                    <a:lnTo>
                      <a:pt x="22115" y="54130"/>
                    </a:lnTo>
                    <a:lnTo>
                      <a:pt x="22460" y="53526"/>
                    </a:lnTo>
                    <a:lnTo>
                      <a:pt x="23029" y="52560"/>
                    </a:lnTo>
                    <a:lnTo>
                      <a:pt x="23840" y="51284"/>
                    </a:lnTo>
                    <a:lnTo>
                      <a:pt x="24323" y="50525"/>
                    </a:lnTo>
                    <a:lnTo>
                      <a:pt x="24858" y="49697"/>
                    </a:lnTo>
                    <a:lnTo>
                      <a:pt x="25462" y="48817"/>
                    </a:lnTo>
                    <a:lnTo>
                      <a:pt x="26117" y="47868"/>
                    </a:lnTo>
                    <a:lnTo>
                      <a:pt x="26824" y="46850"/>
                    </a:lnTo>
                    <a:lnTo>
                      <a:pt x="27600" y="45798"/>
                    </a:lnTo>
                    <a:lnTo>
                      <a:pt x="28428" y="44694"/>
                    </a:lnTo>
                    <a:lnTo>
                      <a:pt x="29308" y="43538"/>
                    </a:lnTo>
                    <a:lnTo>
                      <a:pt x="29118" y="42917"/>
                    </a:lnTo>
                    <a:lnTo>
                      <a:pt x="28842" y="42003"/>
                    </a:lnTo>
                    <a:lnTo>
                      <a:pt x="27997" y="39502"/>
                    </a:lnTo>
                    <a:lnTo>
                      <a:pt x="26945" y="36397"/>
                    </a:lnTo>
                    <a:lnTo>
                      <a:pt x="25772" y="33051"/>
                    </a:lnTo>
                    <a:lnTo>
                      <a:pt x="23668" y="27065"/>
                    </a:lnTo>
                    <a:lnTo>
                      <a:pt x="22736" y="24443"/>
                    </a:lnTo>
                    <a:lnTo>
                      <a:pt x="22374" y="24891"/>
                    </a:lnTo>
                    <a:lnTo>
                      <a:pt x="21097" y="26444"/>
                    </a:lnTo>
                    <a:lnTo>
                      <a:pt x="20062" y="27686"/>
                    </a:lnTo>
                    <a:lnTo>
                      <a:pt x="18682" y="29307"/>
                    </a:lnTo>
                    <a:lnTo>
                      <a:pt x="16975" y="31326"/>
                    </a:lnTo>
                    <a:lnTo>
                      <a:pt x="14870" y="33758"/>
                    </a:lnTo>
                    <a:lnTo>
                      <a:pt x="15577" y="32533"/>
                    </a:lnTo>
                    <a:lnTo>
                      <a:pt x="16371" y="31222"/>
                    </a:lnTo>
                    <a:lnTo>
                      <a:pt x="17354" y="29583"/>
                    </a:lnTo>
                    <a:lnTo>
                      <a:pt x="18475" y="27789"/>
                    </a:lnTo>
                    <a:lnTo>
                      <a:pt x="19062" y="26875"/>
                    </a:lnTo>
                    <a:lnTo>
                      <a:pt x="19648" y="25978"/>
                    </a:lnTo>
                    <a:lnTo>
                      <a:pt x="20252" y="25081"/>
                    </a:lnTo>
                    <a:lnTo>
                      <a:pt x="20839" y="24236"/>
                    </a:lnTo>
                    <a:lnTo>
                      <a:pt x="21408" y="23460"/>
                    </a:lnTo>
                    <a:lnTo>
                      <a:pt x="21943" y="22735"/>
                    </a:lnTo>
                    <a:lnTo>
                      <a:pt x="21753" y="21631"/>
                    </a:lnTo>
                    <a:lnTo>
                      <a:pt x="21511" y="20424"/>
                    </a:lnTo>
                    <a:lnTo>
                      <a:pt x="21218" y="19130"/>
                    </a:lnTo>
                    <a:lnTo>
                      <a:pt x="20873" y="17750"/>
                    </a:lnTo>
                    <a:lnTo>
                      <a:pt x="20476" y="16301"/>
                    </a:lnTo>
                    <a:lnTo>
                      <a:pt x="20252" y="15559"/>
                    </a:lnTo>
                    <a:lnTo>
                      <a:pt x="20011" y="14800"/>
                    </a:lnTo>
                    <a:lnTo>
                      <a:pt x="19752" y="14024"/>
                    </a:lnTo>
                    <a:lnTo>
                      <a:pt x="19493" y="13265"/>
                    </a:lnTo>
                    <a:lnTo>
                      <a:pt x="19200" y="12489"/>
                    </a:lnTo>
                    <a:lnTo>
                      <a:pt x="18907" y="11695"/>
                    </a:lnTo>
                    <a:lnTo>
                      <a:pt x="18596" y="10919"/>
                    </a:lnTo>
                    <a:lnTo>
                      <a:pt x="18251" y="10126"/>
                    </a:lnTo>
                    <a:lnTo>
                      <a:pt x="17906" y="9349"/>
                    </a:lnTo>
                    <a:lnTo>
                      <a:pt x="17544" y="8573"/>
                    </a:lnTo>
                    <a:lnTo>
                      <a:pt x="17147" y="7797"/>
                    </a:lnTo>
                    <a:lnTo>
                      <a:pt x="16750" y="7021"/>
                    </a:lnTo>
                    <a:lnTo>
                      <a:pt x="16336" y="6262"/>
                    </a:lnTo>
                    <a:lnTo>
                      <a:pt x="15888" y="5503"/>
                    </a:lnTo>
                    <a:lnTo>
                      <a:pt x="15439" y="4761"/>
                    </a:lnTo>
                    <a:lnTo>
                      <a:pt x="14956" y="4036"/>
                    </a:lnTo>
                    <a:lnTo>
                      <a:pt x="14456" y="3329"/>
                    </a:lnTo>
                    <a:lnTo>
                      <a:pt x="13939" y="2622"/>
                    </a:lnTo>
                    <a:lnTo>
                      <a:pt x="13404" y="1949"/>
                    </a:lnTo>
                    <a:lnTo>
                      <a:pt x="12852" y="1294"/>
                    </a:lnTo>
                    <a:lnTo>
                      <a:pt x="12265" y="655"/>
                    </a:lnTo>
                    <a:lnTo>
                      <a:pt x="11679" y="52"/>
                    </a:lnTo>
                    <a:lnTo>
                      <a:pt x="11472" y="17"/>
                    </a:lnTo>
                    <a:lnTo>
                      <a:pt x="112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24"/>
              <p:cNvSpPr/>
              <p:nvPr/>
            </p:nvSpPr>
            <p:spPr>
              <a:xfrm>
                <a:off x="-1422900" y="2506575"/>
                <a:ext cx="727975" cy="343275"/>
              </a:xfrm>
              <a:custGeom>
                <a:avLst/>
                <a:gdLst/>
                <a:ahLst/>
                <a:cxnLst/>
                <a:rect l="l" t="t" r="r" b="b"/>
                <a:pathLst>
                  <a:path w="29119" h="13731" extrusionOk="0">
                    <a:moveTo>
                      <a:pt x="1" y="0"/>
                    </a:moveTo>
                    <a:lnTo>
                      <a:pt x="104" y="1242"/>
                    </a:lnTo>
                    <a:lnTo>
                      <a:pt x="29049" y="13731"/>
                    </a:lnTo>
                    <a:lnTo>
                      <a:pt x="29118" y="13627"/>
                    </a:lnTo>
                    <a:lnTo>
                      <a:pt x="28997" y="13196"/>
                    </a:lnTo>
                    <a:lnTo>
                      <a:pt x="28825" y="126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24"/>
              <p:cNvSpPr/>
              <p:nvPr/>
            </p:nvSpPr>
            <p:spPr>
              <a:xfrm>
                <a:off x="-1393150" y="2119750"/>
                <a:ext cx="443350" cy="322150"/>
              </a:xfrm>
              <a:custGeom>
                <a:avLst/>
                <a:gdLst/>
                <a:ahLst/>
                <a:cxnLst/>
                <a:rect l="l" t="t" r="r" b="b"/>
                <a:pathLst>
                  <a:path w="17734" h="12886" extrusionOk="0">
                    <a:moveTo>
                      <a:pt x="191" y="0"/>
                    </a:moveTo>
                    <a:lnTo>
                      <a:pt x="87" y="569"/>
                    </a:lnTo>
                    <a:lnTo>
                      <a:pt x="1" y="1139"/>
                    </a:lnTo>
                    <a:lnTo>
                      <a:pt x="17389" y="12886"/>
                    </a:lnTo>
                    <a:lnTo>
                      <a:pt x="17734" y="1235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4"/>
              <p:cNvSpPr/>
              <p:nvPr/>
            </p:nvSpPr>
            <p:spPr>
              <a:xfrm>
                <a:off x="-1310350" y="1867900"/>
                <a:ext cx="421350" cy="407100"/>
              </a:xfrm>
              <a:custGeom>
                <a:avLst/>
                <a:gdLst/>
                <a:ahLst/>
                <a:cxnLst/>
                <a:rect l="l" t="t" r="r" b="b"/>
                <a:pathLst>
                  <a:path w="16854" h="16284" extrusionOk="0">
                    <a:moveTo>
                      <a:pt x="622" y="0"/>
                    </a:moveTo>
                    <a:lnTo>
                      <a:pt x="311" y="500"/>
                    </a:lnTo>
                    <a:lnTo>
                      <a:pt x="1" y="1018"/>
                    </a:lnTo>
                    <a:lnTo>
                      <a:pt x="16854" y="16284"/>
                    </a:lnTo>
                    <a:lnTo>
                      <a:pt x="16630" y="15180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24"/>
              <p:cNvSpPr/>
              <p:nvPr/>
            </p:nvSpPr>
            <p:spPr>
              <a:xfrm>
                <a:off x="-1426775" y="2433675"/>
                <a:ext cx="705525" cy="330800"/>
              </a:xfrm>
              <a:custGeom>
                <a:avLst/>
                <a:gdLst/>
                <a:ahLst/>
                <a:cxnLst/>
                <a:rect l="l" t="t" r="r" b="b"/>
                <a:pathLst>
                  <a:path w="28221" h="13232" extrusionOk="0">
                    <a:moveTo>
                      <a:pt x="0" y="1"/>
                    </a:moveTo>
                    <a:lnTo>
                      <a:pt x="35" y="881"/>
                    </a:lnTo>
                    <a:lnTo>
                      <a:pt x="28221" y="13231"/>
                    </a:lnTo>
                    <a:lnTo>
                      <a:pt x="27721" y="11782"/>
                    </a:lnTo>
                    <a:lnTo>
                      <a:pt x="15128" y="6435"/>
                    </a:lnTo>
                    <a:lnTo>
                      <a:pt x="14835" y="6763"/>
                    </a:lnTo>
                    <a:lnTo>
                      <a:pt x="15042" y="6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24"/>
              <p:cNvSpPr/>
              <p:nvPr/>
            </p:nvSpPr>
            <p:spPr>
              <a:xfrm>
                <a:off x="-1048575" y="2369850"/>
                <a:ext cx="314825" cy="358400"/>
              </a:xfrm>
              <a:custGeom>
                <a:avLst/>
                <a:gdLst/>
                <a:ahLst/>
                <a:cxnLst/>
                <a:rect l="l" t="t" r="r" b="b"/>
                <a:pathLst>
                  <a:path w="12593" h="14336" extrusionOk="0">
                    <a:moveTo>
                      <a:pt x="7573" y="1"/>
                    </a:moveTo>
                    <a:lnTo>
                      <a:pt x="7211" y="432"/>
                    </a:lnTo>
                    <a:lnTo>
                      <a:pt x="6003" y="1933"/>
                    </a:lnTo>
                    <a:lnTo>
                      <a:pt x="4986" y="3140"/>
                    </a:lnTo>
                    <a:lnTo>
                      <a:pt x="3675" y="4693"/>
                    </a:lnTo>
                    <a:lnTo>
                      <a:pt x="2019" y="6642"/>
                    </a:lnTo>
                    <a:lnTo>
                      <a:pt x="0" y="8988"/>
                    </a:lnTo>
                    <a:lnTo>
                      <a:pt x="12593" y="14335"/>
                    </a:lnTo>
                    <a:lnTo>
                      <a:pt x="10988" y="9661"/>
                    </a:lnTo>
                    <a:lnTo>
                      <a:pt x="9350" y="5003"/>
                    </a:lnTo>
                    <a:lnTo>
                      <a:pt x="757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4"/>
              <p:cNvSpPr/>
              <p:nvPr/>
            </p:nvSpPr>
            <p:spPr>
              <a:xfrm>
                <a:off x="-1400050" y="2812750"/>
                <a:ext cx="6033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24134" h="7850" extrusionOk="0">
                    <a:moveTo>
                      <a:pt x="1" y="0"/>
                    </a:moveTo>
                    <a:lnTo>
                      <a:pt x="18" y="1139"/>
                    </a:lnTo>
                    <a:lnTo>
                      <a:pt x="23547" y="7849"/>
                    </a:lnTo>
                    <a:lnTo>
                      <a:pt x="24133" y="698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4"/>
              <p:cNvSpPr/>
              <p:nvPr/>
            </p:nvSpPr>
            <p:spPr>
              <a:xfrm>
                <a:off x="-1259025" y="3532050"/>
                <a:ext cx="781875" cy="125100"/>
              </a:xfrm>
              <a:custGeom>
                <a:avLst/>
                <a:gdLst/>
                <a:ahLst/>
                <a:cxnLst/>
                <a:rect l="l" t="t" r="r" b="b"/>
                <a:pathLst>
                  <a:path w="31275" h="5004" extrusionOk="0">
                    <a:moveTo>
                      <a:pt x="1" y="1"/>
                    </a:moveTo>
                    <a:lnTo>
                      <a:pt x="311" y="1001"/>
                    </a:lnTo>
                    <a:lnTo>
                      <a:pt x="30412" y="5003"/>
                    </a:lnTo>
                    <a:lnTo>
                      <a:pt x="30826" y="3813"/>
                    </a:lnTo>
                    <a:lnTo>
                      <a:pt x="31274" y="2571"/>
                    </a:lnTo>
                    <a:lnTo>
                      <a:pt x="31188" y="2019"/>
                    </a:lnTo>
                    <a:lnTo>
                      <a:pt x="27669" y="37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24"/>
              <p:cNvSpPr/>
              <p:nvPr/>
            </p:nvSpPr>
            <p:spPr>
              <a:xfrm>
                <a:off x="-1366825" y="3206050"/>
                <a:ext cx="868100" cy="276875"/>
              </a:xfrm>
              <a:custGeom>
                <a:avLst/>
                <a:gdLst/>
                <a:ahLst/>
                <a:cxnLst/>
                <a:rect l="l" t="t" r="r" b="b"/>
                <a:pathLst>
                  <a:path w="34724" h="11075" extrusionOk="0">
                    <a:moveTo>
                      <a:pt x="0" y="0"/>
                    </a:moveTo>
                    <a:lnTo>
                      <a:pt x="276" y="1415"/>
                    </a:lnTo>
                    <a:lnTo>
                      <a:pt x="34724" y="11075"/>
                    </a:lnTo>
                    <a:lnTo>
                      <a:pt x="34413" y="96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24"/>
              <p:cNvSpPr/>
              <p:nvPr/>
            </p:nvSpPr>
            <p:spPr>
              <a:xfrm>
                <a:off x="-1392275" y="2996900"/>
                <a:ext cx="653350" cy="194925"/>
              </a:xfrm>
              <a:custGeom>
                <a:avLst/>
                <a:gdLst/>
                <a:ahLst/>
                <a:cxnLst/>
                <a:rect l="l" t="t" r="r" b="b"/>
                <a:pathLst>
                  <a:path w="26134" h="7797" extrusionOk="0">
                    <a:moveTo>
                      <a:pt x="0" y="0"/>
                    </a:moveTo>
                    <a:lnTo>
                      <a:pt x="87" y="1035"/>
                    </a:lnTo>
                    <a:lnTo>
                      <a:pt x="25323" y="7797"/>
                    </a:lnTo>
                    <a:lnTo>
                      <a:pt x="26134" y="6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4"/>
              <p:cNvSpPr/>
              <p:nvPr/>
            </p:nvSpPr>
            <p:spPr>
              <a:xfrm>
                <a:off x="-1398325" y="2890375"/>
                <a:ext cx="552450" cy="192775"/>
              </a:xfrm>
              <a:custGeom>
                <a:avLst/>
                <a:gdLst/>
                <a:ahLst/>
                <a:cxnLst/>
                <a:rect l="l" t="t" r="r" b="b"/>
                <a:pathLst>
                  <a:path w="22098" h="7711" extrusionOk="0">
                    <a:moveTo>
                      <a:pt x="1" y="0"/>
                    </a:moveTo>
                    <a:lnTo>
                      <a:pt x="53" y="1070"/>
                    </a:lnTo>
                    <a:lnTo>
                      <a:pt x="21615" y="7711"/>
                    </a:lnTo>
                    <a:lnTo>
                      <a:pt x="22098" y="69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4"/>
              <p:cNvSpPr/>
              <p:nvPr/>
            </p:nvSpPr>
            <p:spPr>
              <a:xfrm>
                <a:off x="-1152950" y="1758800"/>
                <a:ext cx="880200" cy="2630175"/>
              </a:xfrm>
              <a:custGeom>
                <a:avLst/>
                <a:gdLst/>
                <a:ahLst/>
                <a:cxnLst/>
                <a:rect l="l" t="t" r="r" b="b"/>
                <a:pathLst>
                  <a:path w="35208" h="105207" extrusionOk="0">
                    <a:moveTo>
                      <a:pt x="18" y="0"/>
                    </a:moveTo>
                    <a:lnTo>
                      <a:pt x="1" y="2018"/>
                    </a:lnTo>
                    <a:lnTo>
                      <a:pt x="1" y="4485"/>
                    </a:lnTo>
                    <a:lnTo>
                      <a:pt x="53" y="7366"/>
                    </a:lnTo>
                    <a:lnTo>
                      <a:pt x="87" y="8935"/>
                    </a:lnTo>
                    <a:lnTo>
                      <a:pt x="156" y="10609"/>
                    </a:lnTo>
                    <a:lnTo>
                      <a:pt x="225" y="12351"/>
                    </a:lnTo>
                    <a:lnTo>
                      <a:pt x="311" y="14162"/>
                    </a:lnTo>
                    <a:lnTo>
                      <a:pt x="415" y="16042"/>
                    </a:lnTo>
                    <a:lnTo>
                      <a:pt x="553" y="18009"/>
                    </a:lnTo>
                    <a:lnTo>
                      <a:pt x="691" y="20010"/>
                    </a:lnTo>
                    <a:lnTo>
                      <a:pt x="881" y="22080"/>
                    </a:lnTo>
                    <a:lnTo>
                      <a:pt x="1070" y="24201"/>
                    </a:lnTo>
                    <a:lnTo>
                      <a:pt x="1295" y="26358"/>
                    </a:lnTo>
                    <a:lnTo>
                      <a:pt x="1553" y="28548"/>
                    </a:lnTo>
                    <a:lnTo>
                      <a:pt x="1847" y="30791"/>
                    </a:lnTo>
                    <a:lnTo>
                      <a:pt x="2174" y="33033"/>
                    </a:lnTo>
                    <a:lnTo>
                      <a:pt x="2519" y="35327"/>
                    </a:lnTo>
                    <a:lnTo>
                      <a:pt x="2916" y="37622"/>
                    </a:lnTo>
                    <a:lnTo>
                      <a:pt x="3330" y="39933"/>
                    </a:lnTo>
                    <a:lnTo>
                      <a:pt x="3796" y="42245"/>
                    </a:lnTo>
                    <a:lnTo>
                      <a:pt x="4296" y="44573"/>
                    </a:lnTo>
                    <a:lnTo>
                      <a:pt x="4572" y="45729"/>
                    </a:lnTo>
                    <a:lnTo>
                      <a:pt x="4848" y="46885"/>
                    </a:lnTo>
                    <a:lnTo>
                      <a:pt x="5141" y="48041"/>
                    </a:lnTo>
                    <a:lnTo>
                      <a:pt x="5435" y="49179"/>
                    </a:lnTo>
                    <a:lnTo>
                      <a:pt x="5745" y="50335"/>
                    </a:lnTo>
                    <a:lnTo>
                      <a:pt x="6073" y="51473"/>
                    </a:lnTo>
                    <a:lnTo>
                      <a:pt x="6401" y="52612"/>
                    </a:lnTo>
                    <a:lnTo>
                      <a:pt x="6763" y="53750"/>
                    </a:lnTo>
                    <a:lnTo>
                      <a:pt x="7108" y="54871"/>
                    </a:lnTo>
                    <a:lnTo>
                      <a:pt x="7487" y="55993"/>
                    </a:lnTo>
                    <a:lnTo>
                      <a:pt x="7867" y="57114"/>
                    </a:lnTo>
                    <a:lnTo>
                      <a:pt x="8264" y="58218"/>
                    </a:lnTo>
                    <a:lnTo>
                      <a:pt x="8678" y="59305"/>
                    </a:lnTo>
                    <a:lnTo>
                      <a:pt x="9092" y="60391"/>
                    </a:lnTo>
                    <a:lnTo>
                      <a:pt x="9523" y="61461"/>
                    </a:lnTo>
                    <a:lnTo>
                      <a:pt x="9971" y="62530"/>
                    </a:lnTo>
                    <a:lnTo>
                      <a:pt x="14111" y="72121"/>
                    </a:lnTo>
                    <a:lnTo>
                      <a:pt x="18096" y="81298"/>
                    </a:lnTo>
                    <a:lnTo>
                      <a:pt x="21822" y="89802"/>
                    </a:lnTo>
                    <a:lnTo>
                      <a:pt x="25168" y="97427"/>
                    </a:lnTo>
                    <a:lnTo>
                      <a:pt x="26065" y="97375"/>
                    </a:lnTo>
                    <a:lnTo>
                      <a:pt x="25255" y="97651"/>
                    </a:lnTo>
                    <a:lnTo>
                      <a:pt x="28532" y="105085"/>
                    </a:lnTo>
                    <a:lnTo>
                      <a:pt x="29860" y="105154"/>
                    </a:lnTo>
                    <a:lnTo>
                      <a:pt x="31137" y="105189"/>
                    </a:lnTo>
                    <a:lnTo>
                      <a:pt x="32344" y="105206"/>
                    </a:lnTo>
                    <a:lnTo>
                      <a:pt x="33500" y="105189"/>
                    </a:lnTo>
                    <a:lnTo>
                      <a:pt x="35208" y="85128"/>
                    </a:lnTo>
                    <a:lnTo>
                      <a:pt x="34587" y="83868"/>
                    </a:lnTo>
                    <a:lnTo>
                      <a:pt x="33966" y="82678"/>
                    </a:lnTo>
                    <a:lnTo>
                      <a:pt x="33345" y="81540"/>
                    </a:lnTo>
                    <a:lnTo>
                      <a:pt x="32724" y="80487"/>
                    </a:lnTo>
                    <a:lnTo>
                      <a:pt x="32103" y="79504"/>
                    </a:lnTo>
                    <a:lnTo>
                      <a:pt x="31516" y="78573"/>
                    </a:lnTo>
                    <a:lnTo>
                      <a:pt x="30947" y="77745"/>
                    </a:lnTo>
                    <a:lnTo>
                      <a:pt x="30412" y="76968"/>
                    </a:lnTo>
                    <a:lnTo>
                      <a:pt x="29912" y="76296"/>
                    </a:lnTo>
                    <a:lnTo>
                      <a:pt x="29446" y="75692"/>
                    </a:lnTo>
                    <a:lnTo>
                      <a:pt x="29050" y="75174"/>
                    </a:lnTo>
                    <a:lnTo>
                      <a:pt x="28687" y="74760"/>
                    </a:lnTo>
                    <a:lnTo>
                      <a:pt x="28204" y="74174"/>
                    </a:lnTo>
                    <a:lnTo>
                      <a:pt x="28032" y="73984"/>
                    </a:lnTo>
                    <a:lnTo>
                      <a:pt x="23840" y="83489"/>
                    </a:lnTo>
                    <a:lnTo>
                      <a:pt x="24030" y="82764"/>
                    </a:lnTo>
                    <a:lnTo>
                      <a:pt x="24271" y="81885"/>
                    </a:lnTo>
                    <a:lnTo>
                      <a:pt x="24616" y="80712"/>
                    </a:lnTo>
                    <a:lnTo>
                      <a:pt x="25065" y="79263"/>
                    </a:lnTo>
                    <a:lnTo>
                      <a:pt x="25617" y="77572"/>
                    </a:lnTo>
                    <a:lnTo>
                      <a:pt x="26255" y="75640"/>
                    </a:lnTo>
                    <a:lnTo>
                      <a:pt x="27031" y="73501"/>
                    </a:lnTo>
                    <a:lnTo>
                      <a:pt x="26911" y="72794"/>
                    </a:lnTo>
                    <a:lnTo>
                      <a:pt x="26790" y="72069"/>
                    </a:lnTo>
                    <a:lnTo>
                      <a:pt x="26514" y="70551"/>
                    </a:lnTo>
                    <a:lnTo>
                      <a:pt x="26186" y="68982"/>
                    </a:lnTo>
                    <a:lnTo>
                      <a:pt x="25807" y="67378"/>
                    </a:lnTo>
                    <a:lnTo>
                      <a:pt x="25410" y="65756"/>
                    </a:lnTo>
                    <a:lnTo>
                      <a:pt x="24996" y="64135"/>
                    </a:lnTo>
                    <a:lnTo>
                      <a:pt x="24582" y="62565"/>
                    </a:lnTo>
                    <a:lnTo>
                      <a:pt x="24168" y="61047"/>
                    </a:lnTo>
                    <a:lnTo>
                      <a:pt x="23374" y="58321"/>
                    </a:lnTo>
                    <a:lnTo>
                      <a:pt x="22719" y="56113"/>
                    </a:lnTo>
                    <a:lnTo>
                      <a:pt x="22270" y="54647"/>
                    </a:lnTo>
                    <a:lnTo>
                      <a:pt x="22098" y="54112"/>
                    </a:lnTo>
                    <a:lnTo>
                      <a:pt x="12697" y="60443"/>
                    </a:lnTo>
                    <a:lnTo>
                      <a:pt x="21408" y="51491"/>
                    </a:lnTo>
                    <a:lnTo>
                      <a:pt x="19062" y="45764"/>
                    </a:lnTo>
                    <a:lnTo>
                      <a:pt x="19027" y="45815"/>
                    </a:lnTo>
                    <a:lnTo>
                      <a:pt x="18872" y="46022"/>
                    </a:lnTo>
                    <a:lnTo>
                      <a:pt x="18510" y="46436"/>
                    </a:lnTo>
                    <a:lnTo>
                      <a:pt x="17872" y="47161"/>
                    </a:lnTo>
                    <a:lnTo>
                      <a:pt x="16871" y="48230"/>
                    </a:lnTo>
                    <a:lnTo>
                      <a:pt x="15457" y="49748"/>
                    </a:lnTo>
                    <a:lnTo>
                      <a:pt x="13525" y="51749"/>
                    </a:lnTo>
                    <a:lnTo>
                      <a:pt x="11006" y="54337"/>
                    </a:lnTo>
                    <a:lnTo>
                      <a:pt x="11127" y="54130"/>
                    </a:lnTo>
                    <a:lnTo>
                      <a:pt x="11472" y="53526"/>
                    </a:lnTo>
                    <a:lnTo>
                      <a:pt x="12041" y="52560"/>
                    </a:lnTo>
                    <a:lnTo>
                      <a:pt x="12852" y="51284"/>
                    </a:lnTo>
                    <a:lnTo>
                      <a:pt x="13335" y="50525"/>
                    </a:lnTo>
                    <a:lnTo>
                      <a:pt x="13870" y="49697"/>
                    </a:lnTo>
                    <a:lnTo>
                      <a:pt x="14474" y="48817"/>
                    </a:lnTo>
                    <a:lnTo>
                      <a:pt x="15129" y="47868"/>
                    </a:lnTo>
                    <a:lnTo>
                      <a:pt x="15836" y="46850"/>
                    </a:lnTo>
                    <a:lnTo>
                      <a:pt x="16612" y="45798"/>
                    </a:lnTo>
                    <a:lnTo>
                      <a:pt x="17440" y="44694"/>
                    </a:lnTo>
                    <a:lnTo>
                      <a:pt x="18320" y="43538"/>
                    </a:lnTo>
                    <a:lnTo>
                      <a:pt x="18130" y="42917"/>
                    </a:lnTo>
                    <a:lnTo>
                      <a:pt x="17854" y="42003"/>
                    </a:lnTo>
                    <a:lnTo>
                      <a:pt x="17009" y="39502"/>
                    </a:lnTo>
                    <a:lnTo>
                      <a:pt x="15957" y="36397"/>
                    </a:lnTo>
                    <a:lnTo>
                      <a:pt x="14784" y="33051"/>
                    </a:lnTo>
                    <a:lnTo>
                      <a:pt x="12680" y="27065"/>
                    </a:lnTo>
                    <a:lnTo>
                      <a:pt x="11748" y="24443"/>
                    </a:lnTo>
                    <a:lnTo>
                      <a:pt x="11386" y="24891"/>
                    </a:lnTo>
                    <a:lnTo>
                      <a:pt x="10109" y="26444"/>
                    </a:lnTo>
                    <a:lnTo>
                      <a:pt x="9074" y="27686"/>
                    </a:lnTo>
                    <a:lnTo>
                      <a:pt x="7694" y="29307"/>
                    </a:lnTo>
                    <a:lnTo>
                      <a:pt x="5987" y="31326"/>
                    </a:lnTo>
                    <a:lnTo>
                      <a:pt x="3882" y="33758"/>
                    </a:lnTo>
                    <a:lnTo>
                      <a:pt x="4589" y="32533"/>
                    </a:lnTo>
                    <a:lnTo>
                      <a:pt x="5383" y="31222"/>
                    </a:lnTo>
                    <a:lnTo>
                      <a:pt x="6366" y="29583"/>
                    </a:lnTo>
                    <a:lnTo>
                      <a:pt x="7487" y="27789"/>
                    </a:lnTo>
                    <a:lnTo>
                      <a:pt x="8074" y="26875"/>
                    </a:lnTo>
                    <a:lnTo>
                      <a:pt x="8660" y="25978"/>
                    </a:lnTo>
                    <a:lnTo>
                      <a:pt x="9264" y="25081"/>
                    </a:lnTo>
                    <a:lnTo>
                      <a:pt x="9851" y="24236"/>
                    </a:lnTo>
                    <a:lnTo>
                      <a:pt x="10420" y="23460"/>
                    </a:lnTo>
                    <a:lnTo>
                      <a:pt x="10955" y="22735"/>
                    </a:lnTo>
                    <a:lnTo>
                      <a:pt x="10765" y="21631"/>
                    </a:lnTo>
                    <a:lnTo>
                      <a:pt x="10523" y="20424"/>
                    </a:lnTo>
                    <a:lnTo>
                      <a:pt x="10230" y="19130"/>
                    </a:lnTo>
                    <a:lnTo>
                      <a:pt x="9885" y="17750"/>
                    </a:lnTo>
                    <a:lnTo>
                      <a:pt x="9488" y="16301"/>
                    </a:lnTo>
                    <a:lnTo>
                      <a:pt x="9264" y="15559"/>
                    </a:lnTo>
                    <a:lnTo>
                      <a:pt x="9023" y="14800"/>
                    </a:lnTo>
                    <a:lnTo>
                      <a:pt x="8764" y="14024"/>
                    </a:lnTo>
                    <a:lnTo>
                      <a:pt x="8505" y="13265"/>
                    </a:lnTo>
                    <a:lnTo>
                      <a:pt x="8212" y="12489"/>
                    </a:lnTo>
                    <a:lnTo>
                      <a:pt x="7919" y="11695"/>
                    </a:lnTo>
                    <a:lnTo>
                      <a:pt x="7608" y="10919"/>
                    </a:lnTo>
                    <a:lnTo>
                      <a:pt x="7263" y="10126"/>
                    </a:lnTo>
                    <a:lnTo>
                      <a:pt x="6918" y="9349"/>
                    </a:lnTo>
                    <a:lnTo>
                      <a:pt x="6556" y="8573"/>
                    </a:lnTo>
                    <a:lnTo>
                      <a:pt x="6159" y="7797"/>
                    </a:lnTo>
                    <a:lnTo>
                      <a:pt x="5762" y="7021"/>
                    </a:lnTo>
                    <a:lnTo>
                      <a:pt x="5348" y="6262"/>
                    </a:lnTo>
                    <a:lnTo>
                      <a:pt x="4900" y="5503"/>
                    </a:lnTo>
                    <a:lnTo>
                      <a:pt x="4451" y="4761"/>
                    </a:lnTo>
                    <a:lnTo>
                      <a:pt x="3968" y="4036"/>
                    </a:lnTo>
                    <a:lnTo>
                      <a:pt x="3468" y="3329"/>
                    </a:lnTo>
                    <a:lnTo>
                      <a:pt x="2951" y="2622"/>
                    </a:lnTo>
                    <a:lnTo>
                      <a:pt x="2416" y="1949"/>
                    </a:lnTo>
                    <a:lnTo>
                      <a:pt x="1864" y="1294"/>
                    </a:lnTo>
                    <a:lnTo>
                      <a:pt x="1277" y="655"/>
                    </a:lnTo>
                    <a:lnTo>
                      <a:pt x="691" y="52"/>
                    </a:lnTo>
                    <a:lnTo>
                      <a:pt x="346" y="1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4"/>
              <p:cNvSpPr/>
              <p:nvPr/>
            </p:nvSpPr>
            <p:spPr>
              <a:xfrm>
                <a:off x="-1124900" y="1981750"/>
                <a:ext cx="161725" cy="457575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18303" extrusionOk="0">
                    <a:moveTo>
                      <a:pt x="5589" y="0"/>
                    </a:moveTo>
                    <a:lnTo>
                      <a:pt x="0" y="15628"/>
                    </a:lnTo>
                    <a:lnTo>
                      <a:pt x="276" y="18302"/>
                    </a:lnTo>
                    <a:lnTo>
                      <a:pt x="6469" y="1984"/>
                    </a:lnTo>
                    <a:lnTo>
                      <a:pt x="6038" y="983"/>
                    </a:lnTo>
                    <a:lnTo>
                      <a:pt x="558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4"/>
              <p:cNvSpPr/>
              <p:nvPr/>
            </p:nvSpPr>
            <p:spPr>
              <a:xfrm>
                <a:off x="-1108950" y="2133550"/>
                <a:ext cx="197975" cy="4170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16681" extrusionOk="0">
                    <a:moveTo>
                      <a:pt x="7332" y="0"/>
                    </a:moveTo>
                    <a:lnTo>
                      <a:pt x="0" y="15128"/>
                    </a:lnTo>
                    <a:lnTo>
                      <a:pt x="207" y="16681"/>
                    </a:lnTo>
                    <a:lnTo>
                      <a:pt x="7918" y="1949"/>
                    </a:lnTo>
                    <a:lnTo>
                      <a:pt x="7625" y="983"/>
                    </a:lnTo>
                    <a:lnTo>
                      <a:pt x="733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4"/>
              <p:cNvSpPr/>
              <p:nvPr/>
            </p:nvSpPr>
            <p:spPr>
              <a:xfrm>
                <a:off x="-1066700" y="2450925"/>
                <a:ext cx="25060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0024" h="15302" extrusionOk="0">
                    <a:moveTo>
                      <a:pt x="9454" y="1"/>
                    </a:moveTo>
                    <a:lnTo>
                      <a:pt x="1" y="12817"/>
                    </a:lnTo>
                    <a:lnTo>
                      <a:pt x="242" y="14059"/>
                    </a:lnTo>
                    <a:lnTo>
                      <a:pt x="518" y="15301"/>
                    </a:lnTo>
                    <a:lnTo>
                      <a:pt x="10023" y="1640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4"/>
              <p:cNvSpPr/>
              <p:nvPr/>
            </p:nvSpPr>
            <p:spPr>
              <a:xfrm>
                <a:off x="-989500" y="2691575"/>
                <a:ext cx="255750" cy="43987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7595" extrusionOk="0">
                    <a:moveTo>
                      <a:pt x="9729" y="0"/>
                    </a:moveTo>
                    <a:lnTo>
                      <a:pt x="1" y="15732"/>
                    </a:lnTo>
                    <a:lnTo>
                      <a:pt x="587" y="17595"/>
                    </a:lnTo>
                    <a:lnTo>
                      <a:pt x="10230" y="146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4"/>
              <p:cNvSpPr/>
              <p:nvPr/>
            </p:nvSpPr>
            <p:spPr>
              <a:xfrm>
                <a:off x="-834675" y="3205600"/>
                <a:ext cx="272125" cy="3075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300" extrusionOk="0">
                    <a:moveTo>
                      <a:pt x="10523" y="1"/>
                    </a:moveTo>
                    <a:lnTo>
                      <a:pt x="0" y="11041"/>
                    </a:lnTo>
                    <a:lnTo>
                      <a:pt x="535" y="12300"/>
                    </a:lnTo>
                    <a:lnTo>
                      <a:pt x="10885" y="1243"/>
                    </a:lnTo>
                    <a:lnTo>
                      <a:pt x="1052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4"/>
              <p:cNvSpPr/>
              <p:nvPr/>
            </p:nvSpPr>
            <p:spPr>
              <a:xfrm>
                <a:off x="-786800" y="3327225"/>
                <a:ext cx="257475" cy="299725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11989" extrusionOk="0">
                    <a:moveTo>
                      <a:pt x="9988" y="0"/>
                    </a:moveTo>
                    <a:lnTo>
                      <a:pt x="0" y="10609"/>
                    </a:lnTo>
                    <a:lnTo>
                      <a:pt x="604" y="11989"/>
                    </a:lnTo>
                    <a:lnTo>
                      <a:pt x="10298" y="1173"/>
                    </a:lnTo>
                    <a:lnTo>
                      <a:pt x="998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4"/>
              <p:cNvSpPr/>
              <p:nvPr/>
            </p:nvSpPr>
            <p:spPr>
              <a:xfrm>
                <a:off x="-731175" y="3446675"/>
                <a:ext cx="229000" cy="310525"/>
              </a:xfrm>
              <a:custGeom>
                <a:avLst/>
                <a:gdLst/>
                <a:ahLst/>
                <a:cxnLst/>
                <a:rect l="l" t="t" r="r" b="b"/>
                <a:pathLst>
                  <a:path w="9160" h="12421" extrusionOk="0">
                    <a:moveTo>
                      <a:pt x="8970" y="1"/>
                    </a:moveTo>
                    <a:lnTo>
                      <a:pt x="0" y="10971"/>
                    </a:lnTo>
                    <a:lnTo>
                      <a:pt x="638" y="12420"/>
                    </a:lnTo>
                    <a:lnTo>
                      <a:pt x="9160" y="829"/>
                    </a:lnTo>
                    <a:lnTo>
                      <a:pt x="897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4"/>
              <p:cNvSpPr/>
              <p:nvPr/>
            </p:nvSpPr>
            <p:spPr>
              <a:xfrm>
                <a:off x="-1031750" y="2570825"/>
                <a:ext cx="255300" cy="410575"/>
              </a:xfrm>
              <a:custGeom>
                <a:avLst/>
                <a:gdLst/>
                <a:ahLst/>
                <a:cxnLst/>
                <a:rect l="l" t="t" r="r" b="b"/>
                <a:pathLst>
                  <a:path w="10212" h="16423" extrusionOk="0">
                    <a:moveTo>
                      <a:pt x="9729" y="0"/>
                    </a:moveTo>
                    <a:lnTo>
                      <a:pt x="0" y="14387"/>
                    </a:lnTo>
                    <a:lnTo>
                      <a:pt x="518" y="16422"/>
                    </a:lnTo>
                    <a:lnTo>
                      <a:pt x="10212" y="1346"/>
                    </a:lnTo>
                    <a:lnTo>
                      <a:pt x="9729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4"/>
              <p:cNvSpPr/>
              <p:nvPr/>
            </p:nvSpPr>
            <p:spPr>
              <a:xfrm>
                <a:off x="-1160275" y="1779925"/>
                <a:ext cx="1053125" cy="2662950"/>
              </a:xfrm>
              <a:custGeom>
                <a:avLst/>
                <a:gdLst/>
                <a:ahLst/>
                <a:cxnLst/>
                <a:rect l="l" t="t" r="r" b="b"/>
                <a:pathLst>
                  <a:path w="42125" h="106518" extrusionOk="0">
                    <a:moveTo>
                      <a:pt x="449" y="0"/>
                    </a:moveTo>
                    <a:lnTo>
                      <a:pt x="380" y="17"/>
                    </a:lnTo>
                    <a:lnTo>
                      <a:pt x="311" y="52"/>
                    </a:lnTo>
                    <a:lnTo>
                      <a:pt x="259" y="104"/>
                    </a:lnTo>
                    <a:lnTo>
                      <a:pt x="208" y="155"/>
                    </a:lnTo>
                    <a:lnTo>
                      <a:pt x="173" y="224"/>
                    </a:lnTo>
                    <a:lnTo>
                      <a:pt x="139" y="293"/>
                    </a:lnTo>
                    <a:lnTo>
                      <a:pt x="139" y="362"/>
                    </a:lnTo>
                    <a:lnTo>
                      <a:pt x="87" y="1967"/>
                    </a:lnTo>
                    <a:lnTo>
                      <a:pt x="35" y="3554"/>
                    </a:lnTo>
                    <a:lnTo>
                      <a:pt x="18" y="5141"/>
                    </a:lnTo>
                    <a:lnTo>
                      <a:pt x="1" y="6710"/>
                    </a:lnTo>
                    <a:lnTo>
                      <a:pt x="1" y="8280"/>
                    </a:lnTo>
                    <a:lnTo>
                      <a:pt x="18" y="9850"/>
                    </a:lnTo>
                    <a:lnTo>
                      <a:pt x="52" y="11420"/>
                    </a:lnTo>
                    <a:lnTo>
                      <a:pt x="104" y="12972"/>
                    </a:lnTo>
                    <a:lnTo>
                      <a:pt x="156" y="14525"/>
                    </a:lnTo>
                    <a:lnTo>
                      <a:pt x="242" y="16060"/>
                    </a:lnTo>
                    <a:lnTo>
                      <a:pt x="328" y="17612"/>
                    </a:lnTo>
                    <a:lnTo>
                      <a:pt x="432" y="19147"/>
                    </a:lnTo>
                    <a:lnTo>
                      <a:pt x="535" y="20665"/>
                    </a:lnTo>
                    <a:lnTo>
                      <a:pt x="673" y="22183"/>
                    </a:lnTo>
                    <a:lnTo>
                      <a:pt x="811" y="23701"/>
                    </a:lnTo>
                    <a:lnTo>
                      <a:pt x="984" y="25219"/>
                    </a:lnTo>
                    <a:lnTo>
                      <a:pt x="1156" y="26720"/>
                    </a:lnTo>
                    <a:lnTo>
                      <a:pt x="1329" y="28204"/>
                    </a:lnTo>
                    <a:lnTo>
                      <a:pt x="1536" y="29704"/>
                    </a:lnTo>
                    <a:lnTo>
                      <a:pt x="1743" y="31188"/>
                    </a:lnTo>
                    <a:lnTo>
                      <a:pt x="1984" y="32654"/>
                    </a:lnTo>
                    <a:lnTo>
                      <a:pt x="2226" y="34120"/>
                    </a:lnTo>
                    <a:lnTo>
                      <a:pt x="2467" y="35586"/>
                    </a:lnTo>
                    <a:lnTo>
                      <a:pt x="2743" y="37053"/>
                    </a:lnTo>
                    <a:lnTo>
                      <a:pt x="3037" y="38502"/>
                    </a:lnTo>
                    <a:lnTo>
                      <a:pt x="3330" y="39933"/>
                    </a:lnTo>
                    <a:lnTo>
                      <a:pt x="3640" y="41365"/>
                    </a:lnTo>
                    <a:lnTo>
                      <a:pt x="3968" y="42797"/>
                    </a:lnTo>
                    <a:lnTo>
                      <a:pt x="4296" y="44211"/>
                    </a:lnTo>
                    <a:lnTo>
                      <a:pt x="4658" y="45626"/>
                    </a:lnTo>
                    <a:lnTo>
                      <a:pt x="5020" y="47040"/>
                    </a:lnTo>
                    <a:lnTo>
                      <a:pt x="5400" y="48438"/>
                    </a:lnTo>
                    <a:lnTo>
                      <a:pt x="6038" y="50646"/>
                    </a:lnTo>
                    <a:lnTo>
                      <a:pt x="6711" y="52853"/>
                    </a:lnTo>
                    <a:lnTo>
                      <a:pt x="7435" y="55044"/>
                    </a:lnTo>
                    <a:lnTo>
                      <a:pt x="8177" y="57200"/>
                    </a:lnTo>
                    <a:lnTo>
                      <a:pt x="8953" y="59339"/>
                    </a:lnTo>
                    <a:lnTo>
                      <a:pt x="9764" y="61461"/>
                    </a:lnTo>
                    <a:lnTo>
                      <a:pt x="10609" y="63548"/>
                    </a:lnTo>
                    <a:lnTo>
                      <a:pt x="11489" y="65636"/>
                    </a:lnTo>
                    <a:lnTo>
                      <a:pt x="12403" y="67688"/>
                    </a:lnTo>
                    <a:lnTo>
                      <a:pt x="13352" y="69724"/>
                    </a:lnTo>
                    <a:lnTo>
                      <a:pt x="14335" y="71725"/>
                    </a:lnTo>
                    <a:lnTo>
                      <a:pt x="15353" y="73708"/>
                    </a:lnTo>
                    <a:lnTo>
                      <a:pt x="16405" y="75675"/>
                    </a:lnTo>
                    <a:lnTo>
                      <a:pt x="17492" y="77607"/>
                    </a:lnTo>
                    <a:lnTo>
                      <a:pt x="18613" y="79504"/>
                    </a:lnTo>
                    <a:lnTo>
                      <a:pt x="19752" y="81385"/>
                    </a:lnTo>
                    <a:lnTo>
                      <a:pt x="20752" y="82954"/>
                    </a:lnTo>
                    <a:lnTo>
                      <a:pt x="21735" y="84472"/>
                    </a:lnTo>
                    <a:lnTo>
                      <a:pt x="22736" y="85939"/>
                    </a:lnTo>
                    <a:lnTo>
                      <a:pt x="23719" y="87353"/>
                    </a:lnTo>
                    <a:lnTo>
                      <a:pt x="24702" y="88698"/>
                    </a:lnTo>
                    <a:lnTo>
                      <a:pt x="25686" y="90009"/>
                    </a:lnTo>
                    <a:lnTo>
                      <a:pt x="26652" y="91269"/>
                    </a:lnTo>
                    <a:lnTo>
                      <a:pt x="27600" y="92476"/>
                    </a:lnTo>
                    <a:lnTo>
                      <a:pt x="28549" y="93615"/>
                    </a:lnTo>
                    <a:lnTo>
                      <a:pt x="29463" y="94719"/>
                    </a:lnTo>
                    <a:lnTo>
                      <a:pt x="30378" y="95771"/>
                    </a:lnTo>
                    <a:lnTo>
                      <a:pt x="31257" y="96771"/>
                    </a:lnTo>
                    <a:lnTo>
                      <a:pt x="32120" y="97720"/>
                    </a:lnTo>
                    <a:lnTo>
                      <a:pt x="32965" y="98617"/>
                    </a:lnTo>
                    <a:lnTo>
                      <a:pt x="33776" y="99462"/>
                    </a:lnTo>
                    <a:lnTo>
                      <a:pt x="34569" y="100273"/>
                    </a:lnTo>
                    <a:lnTo>
                      <a:pt x="35311" y="101015"/>
                    </a:lnTo>
                    <a:lnTo>
                      <a:pt x="36035" y="101722"/>
                    </a:lnTo>
                    <a:lnTo>
                      <a:pt x="36725" y="102360"/>
                    </a:lnTo>
                    <a:lnTo>
                      <a:pt x="37381" y="102964"/>
                    </a:lnTo>
                    <a:lnTo>
                      <a:pt x="38554" y="104034"/>
                    </a:lnTo>
                    <a:lnTo>
                      <a:pt x="39554" y="104896"/>
                    </a:lnTo>
                    <a:lnTo>
                      <a:pt x="40382" y="105569"/>
                    </a:lnTo>
                    <a:lnTo>
                      <a:pt x="40986" y="106052"/>
                    </a:lnTo>
                    <a:lnTo>
                      <a:pt x="41521" y="106448"/>
                    </a:lnTo>
                    <a:lnTo>
                      <a:pt x="41624" y="106500"/>
                    </a:lnTo>
                    <a:lnTo>
                      <a:pt x="41745" y="106517"/>
                    </a:lnTo>
                    <a:lnTo>
                      <a:pt x="41831" y="106517"/>
                    </a:lnTo>
                    <a:lnTo>
                      <a:pt x="41918" y="106483"/>
                    </a:lnTo>
                    <a:lnTo>
                      <a:pt x="42004" y="106431"/>
                    </a:lnTo>
                    <a:lnTo>
                      <a:pt x="42056" y="106362"/>
                    </a:lnTo>
                    <a:lnTo>
                      <a:pt x="42107" y="106293"/>
                    </a:lnTo>
                    <a:lnTo>
                      <a:pt x="42125" y="106224"/>
                    </a:lnTo>
                    <a:lnTo>
                      <a:pt x="42125" y="106138"/>
                    </a:lnTo>
                    <a:lnTo>
                      <a:pt x="42125" y="106069"/>
                    </a:lnTo>
                    <a:lnTo>
                      <a:pt x="42107" y="106000"/>
                    </a:lnTo>
                    <a:lnTo>
                      <a:pt x="42073" y="105931"/>
                    </a:lnTo>
                    <a:lnTo>
                      <a:pt x="42021" y="105879"/>
                    </a:lnTo>
                    <a:lnTo>
                      <a:pt x="41969" y="105827"/>
                    </a:lnTo>
                    <a:lnTo>
                      <a:pt x="41435" y="105431"/>
                    </a:lnTo>
                    <a:lnTo>
                      <a:pt x="40831" y="104948"/>
                    </a:lnTo>
                    <a:lnTo>
                      <a:pt x="40037" y="104275"/>
                    </a:lnTo>
                    <a:lnTo>
                      <a:pt x="39037" y="103430"/>
                    </a:lnTo>
                    <a:lnTo>
                      <a:pt x="37864" y="102378"/>
                    </a:lnTo>
                    <a:lnTo>
                      <a:pt x="37226" y="101774"/>
                    </a:lnTo>
                    <a:lnTo>
                      <a:pt x="36536" y="101136"/>
                    </a:lnTo>
                    <a:lnTo>
                      <a:pt x="35828" y="100446"/>
                    </a:lnTo>
                    <a:lnTo>
                      <a:pt x="35087" y="99704"/>
                    </a:lnTo>
                    <a:lnTo>
                      <a:pt x="34310" y="98910"/>
                    </a:lnTo>
                    <a:lnTo>
                      <a:pt x="33500" y="98065"/>
                    </a:lnTo>
                    <a:lnTo>
                      <a:pt x="32672" y="97168"/>
                    </a:lnTo>
                    <a:lnTo>
                      <a:pt x="31809" y="96237"/>
                    </a:lnTo>
                    <a:lnTo>
                      <a:pt x="30930" y="95253"/>
                    </a:lnTo>
                    <a:lnTo>
                      <a:pt x="30033" y="94201"/>
                    </a:lnTo>
                    <a:lnTo>
                      <a:pt x="29118" y="93114"/>
                    </a:lnTo>
                    <a:lnTo>
                      <a:pt x="28187" y="91976"/>
                    </a:lnTo>
                    <a:lnTo>
                      <a:pt x="27238" y="90786"/>
                    </a:lnTo>
                    <a:lnTo>
                      <a:pt x="26289" y="89526"/>
                    </a:lnTo>
                    <a:lnTo>
                      <a:pt x="25323" y="88233"/>
                    </a:lnTo>
                    <a:lnTo>
                      <a:pt x="24340" y="86887"/>
                    </a:lnTo>
                    <a:lnTo>
                      <a:pt x="23357" y="85490"/>
                    </a:lnTo>
                    <a:lnTo>
                      <a:pt x="22374" y="84041"/>
                    </a:lnTo>
                    <a:lnTo>
                      <a:pt x="21390" y="82540"/>
                    </a:lnTo>
                    <a:lnTo>
                      <a:pt x="20407" y="80988"/>
                    </a:lnTo>
                    <a:lnTo>
                      <a:pt x="19493" y="79487"/>
                    </a:lnTo>
                    <a:lnTo>
                      <a:pt x="18579" y="77935"/>
                    </a:lnTo>
                    <a:lnTo>
                      <a:pt x="17647" y="76313"/>
                    </a:lnTo>
                    <a:lnTo>
                      <a:pt x="16733" y="74623"/>
                    </a:lnTo>
                    <a:lnTo>
                      <a:pt x="15801" y="72863"/>
                    </a:lnTo>
                    <a:lnTo>
                      <a:pt x="14887" y="71052"/>
                    </a:lnTo>
                    <a:lnTo>
                      <a:pt x="13973" y="69172"/>
                    </a:lnTo>
                    <a:lnTo>
                      <a:pt x="13059" y="67223"/>
                    </a:lnTo>
                    <a:lnTo>
                      <a:pt x="12179" y="65204"/>
                    </a:lnTo>
                    <a:lnTo>
                      <a:pt x="11299" y="63117"/>
                    </a:lnTo>
                    <a:lnTo>
                      <a:pt x="10868" y="62048"/>
                    </a:lnTo>
                    <a:lnTo>
                      <a:pt x="10437" y="60978"/>
                    </a:lnTo>
                    <a:lnTo>
                      <a:pt x="10006" y="59874"/>
                    </a:lnTo>
                    <a:lnTo>
                      <a:pt x="9592" y="58753"/>
                    </a:lnTo>
                    <a:lnTo>
                      <a:pt x="9178" y="57632"/>
                    </a:lnTo>
                    <a:lnTo>
                      <a:pt x="8781" y="56476"/>
                    </a:lnTo>
                    <a:lnTo>
                      <a:pt x="8367" y="55320"/>
                    </a:lnTo>
                    <a:lnTo>
                      <a:pt x="7987" y="54130"/>
                    </a:lnTo>
                    <a:lnTo>
                      <a:pt x="7591" y="52940"/>
                    </a:lnTo>
                    <a:lnTo>
                      <a:pt x="7211" y="51715"/>
                    </a:lnTo>
                    <a:lnTo>
                      <a:pt x="6849" y="50490"/>
                    </a:lnTo>
                    <a:lnTo>
                      <a:pt x="6469" y="49248"/>
                    </a:lnTo>
                    <a:lnTo>
                      <a:pt x="6124" y="47972"/>
                    </a:lnTo>
                    <a:lnTo>
                      <a:pt x="5779" y="46695"/>
                    </a:lnTo>
                    <a:lnTo>
                      <a:pt x="5434" y="45402"/>
                    </a:lnTo>
                    <a:lnTo>
                      <a:pt x="5107" y="44073"/>
                    </a:lnTo>
                    <a:lnTo>
                      <a:pt x="4779" y="42745"/>
                    </a:lnTo>
                    <a:lnTo>
                      <a:pt x="4468" y="41400"/>
                    </a:lnTo>
                    <a:lnTo>
                      <a:pt x="4175" y="40037"/>
                    </a:lnTo>
                    <a:lnTo>
                      <a:pt x="3882" y="38657"/>
                    </a:lnTo>
                    <a:lnTo>
                      <a:pt x="3606" y="37260"/>
                    </a:lnTo>
                    <a:lnTo>
                      <a:pt x="3330" y="35845"/>
                    </a:lnTo>
                    <a:lnTo>
                      <a:pt x="3071" y="34413"/>
                    </a:lnTo>
                    <a:lnTo>
                      <a:pt x="2830" y="32947"/>
                    </a:lnTo>
                    <a:lnTo>
                      <a:pt x="2605" y="31481"/>
                    </a:lnTo>
                    <a:lnTo>
                      <a:pt x="2381" y="29998"/>
                    </a:lnTo>
                    <a:lnTo>
                      <a:pt x="2174" y="28514"/>
                    </a:lnTo>
                    <a:lnTo>
                      <a:pt x="1984" y="26996"/>
                    </a:lnTo>
                    <a:lnTo>
                      <a:pt x="1795" y="25461"/>
                    </a:lnTo>
                    <a:lnTo>
                      <a:pt x="1622" y="23908"/>
                    </a:lnTo>
                    <a:lnTo>
                      <a:pt x="1467" y="22339"/>
                    </a:lnTo>
                    <a:lnTo>
                      <a:pt x="1329" y="20752"/>
                    </a:lnTo>
                    <a:lnTo>
                      <a:pt x="1208" y="19147"/>
                    </a:lnTo>
                    <a:lnTo>
                      <a:pt x="1105" y="17526"/>
                    </a:lnTo>
                    <a:lnTo>
                      <a:pt x="1001" y="15887"/>
                    </a:lnTo>
                    <a:lnTo>
                      <a:pt x="932" y="14231"/>
                    </a:lnTo>
                    <a:lnTo>
                      <a:pt x="863" y="12575"/>
                    </a:lnTo>
                    <a:lnTo>
                      <a:pt x="811" y="10885"/>
                    </a:lnTo>
                    <a:lnTo>
                      <a:pt x="794" y="9177"/>
                    </a:lnTo>
                    <a:lnTo>
                      <a:pt x="777" y="7452"/>
                    </a:lnTo>
                    <a:lnTo>
                      <a:pt x="777" y="5710"/>
                    </a:lnTo>
                    <a:lnTo>
                      <a:pt x="811" y="3968"/>
                    </a:lnTo>
                    <a:lnTo>
                      <a:pt x="846" y="2191"/>
                    </a:lnTo>
                    <a:lnTo>
                      <a:pt x="898" y="397"/>
                    </a:lnTo>
                    <a:lnTo>
                      <a:pt x="898" y="311"/>
                    </a:lnTo>
                    <a:lnTo>
                      <a:pt x="880" y="242"/>
                    </a:lnTo>
                    <a:lnTo>
                      <a:pt x="846" y="173"/>
                    </a:lnTo>
                    <a:lnTo>
                      <a:pt x="794" y="121"/>
                    </a:lnTo>
                    <a:lnTo>
                      <a:pt x="742" y="69"/>
                    </a:lnTo>
                    <a:lnTo>
                      <a:pt x="673" y="35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0" name="Google Shape;2480;p24"/>
          <p:cNvGrpSpPr/>
          <p:nvPr/>
        </p:nvGrpSpPr>
        <p:grpSpPr>
          <a:xfrm rot="10800000">
            <a:off x="8526781" y="-150727"/>
            <a:ext cx="1151763" cy="1492081"/>
            <a:chOff x="-2266175" y="1520200"/>
            <a:chExt cx="1832851" cy="2374413"/>
          </a:xfrm>
        </p:grpSpPr>
        <p:sp>
          <p:nvSpPr>
            <p:cNvPr id="2481" name="Google Shape;2481;p24"/>
            <p:cNvSpPr/>
            <p:nvPr/>
          </p:nvSpPr>
          <p:spPr>
            <a:xfrm>
              <a:off x="-2102524" y="1790979"/>
              <a:ext cx="1287042" cy="2103634"/>
            </a:xfrm>
            <a:custGeom>
              <a:avLst/>
              <a:gdLst/>
              <a:ahLst/>
              <a:cxnLst/>
              <a:rect l="l" t="t" r="r" b="b"/>
              <a:pathLst>
                <a:path w="6968" h="11389" extrusionOk="0">
                  <a:moveTo>
                    <a:pt x="6968" y="1"/>
                  </a:moveTo>
                  <a:lnTo>
                    <a:pt x="6752" y="683"/>
                  </a:lnTo>
                  <a:lnTo>
                    <a:pt x="6513" y="1342"/>
                  </a:lnTo>
                  <a:lnTo>
                    <a:pt x="6274" y="1978"/>
                  </a:lnTo>
                  <a:lnTo>
                    <a:pt x="6013" y="2592"/>
                  </a:lnTo>
                  <a:lnTo>
                    <a:pt x="5752" y="3183"/>
                  </a:lnTo>
                  <a:lnTo>
                    <a:pt x="5490" y="3751"/>
                  </a:lnTo>
                  <a:lnTo>
                    <a:pt x="5218" y="4308"/>
                  </a:lnTo>
                  <a:lnTo>
                    <a:pt x="4945" y="4831"/>
                  </a:lnTo>
                  <a:lnTo>
                    <a:pt x="4661" y="5342"/>
                  </a:lnTo>
                  <a:lnTo>
                    <a:pt x="4376" y="5831"/>
                  </a:lnTo>
                  <a:lnTo>
                    <a:pt x="4104" y="6297"/>
                  </a:lnTo>
                  <a:lnTo>
                    <a:pt x="3820" y="6740"/>
                  </a:lnTo>
                  <a:lnTo>
                    <a:pt x="3547" y="7161"/>
                  </a:lnTo>
                  <a:lnTo>
                    <a:pt x="3263" y="7558"/>
                  </a:lnTo>
                  <a:lnTo>
                    <a:pt x="3001" y="7945"/>
                  </a:lnTo>
                  <a:lnTo>
                    <a:pt x="2729" y="8297"/>
                  </a:lnTo>
                  <a:lnTo>
                    <a:pt x="2479" y="8638"/>
                  </a:lnTo>
                  <a:lnTo>
                    <a:pt x="2228" y="8956"/>
                  </a:lnTo>
                  <a:lnTo>
                    <a:pt x="1751" y="9513"/>
                  </a:lnTo>
                  <a:lnTo>
                    <a:pt x="1331" y="10002"/>
                  </a:lnTo>
                  <a:lnTo>
                    <a:pt x="956" y="10388"/>
                  </a:lnTo>
                  <a:lnTo>
                    <a:pt x="660" y="10695"/>
                  </a:lnTo>
                  <a:lnTo>
                    <a:pt x="433" y="10911"/>
                  </a:lnTo>
                  <a:lnTo>
                    <a:pt x="240" y="11093"/>
                  </a:lnTo>
                  <a:lnTo>
                    <a:pt x="160" y="11150"/>
                  </a:lnTo>
                  <a:lnTo>
                    <a:pt x="103" y="11218"/>
                  </a:lnTo>
                  <a:lnTo>
                    <a:pt x="46" y="11286"/>
                  </a:lnTo>
                  <a:lnTo>
                    <a:pt x="1" y="11343"/>
                  </a:lnTo>
                  <a:lnTo>
                    <a:pt x="1" y="11366"/>
                  </a:lnTo>
                  <a:lnTo>
                    <a:pt x="1" y="11377"/>
                  </a:lnTo>
                  <a:lnTo>
                    <a:pt x="24" y="11388"/>
                  </a:lnTo>
                  <a:lnTo>
                    <a:pt x="58" y="11388"/>
                  </a:lnTo>
                  <a:lnTo>
                    <a:pt x="103" y="11377"/>
                  </a:lnTo>
                  <a:lnTo>
                    <a:pt x="171" y="11366"/>
                  </a:lnTo>
                  <a:lnTo>
                    <a:pt x="558" y="11013"/>
                  </a:lnTo>
                  <a:lnTo>
                    <a:pt x="933" y="10650"/>
                  </a:lnTo>
                  <a:lnTo>
                    <a:pt x="1297" y="10286"/>
                  </a:lnTo>
                  <a:lnTo>
                    <a:pt x="1649" y="9900"/>
                  </a:lnTo>
                  <a:lnTo>
                    <a:pt x="1990" y="9513"/>
                  </a:lnTo>
                  <a:lnTo>
                    <a:pt x="2319" y="9115"/>
                  </a:lnTo>
                  <a:lnTo>
                    <a:pt x="2638" y="8718"/>
                  </a:lnTo>
                  <a:lnTo>
                    <a:pt x="2956" y="8320"/>
                  </a:lnTo>
                  <a:lnTo>
                    <a:pt x="3251" y="7911"/>
                  </a:lnTo>
                  <a:lnTo>
                    <a:pt x="3535" y="7490"/>
                  </a:lnTo>
                  <a:lnTo>
                    <a:pt x="3820" y="7081"/>
                  </a:lnTo>
                  <a:lnTo>
                    <a:pt x="4081" y="6672"/>
                  </a:lnTo>
                  <a:lnTo>
                    <a:pt x="4342" y="6251"/>
                  </a:lnTo>
                  <a:lnTo>
                    <a:pt x="4581" y="5842"/>
                  </a:lnTo>
                  <a:lnTo>
                    <a:pt x="4820" y="5433"/>
                  </a:lnTo>
                  <a:lnTo>
                    <a:pt x="5036" y="5035"/>
                  </a:lnTo>
                  <a:lnTo>
                    <a:pt x="5252" y="4638"/>
                  </a:lnTo>
                  <a:lnTo>
                    <a:pt x="5445" y="4240"/>
                  </a:lnTo>
                  <a:lnTo>
                    <a:pt x="5638" y="3853"/>
                  </a:lnTo>
                  <a:lnTo>
                    <a:pt x="5809" y="3478"/>
                  </a:lnTo>
                  <a:lnTo>
                    <a:pt x="6127" y="2751"/>
                  </a:lnTo>
                  <a:lnTo>
                    <a:pt x="6399" y="2080"/>
                  </a:lnTo>
                  <a:lnTo>
                    <a:pt x="6615" y="1455"/>
                  </a:lnTo>
                  <a:lnTo>
                    <a:pt x="6706" y="1171"/>
                  </a:lnTo>
                  <a:lnTo>
                    <a:pt x="6786" y="898"/>
                  </a:lnTo>
                  <a:lnTo>
                    <a:pt x="6854" y="648"/>
                  </a:lnTo>
                  <a:lnTo>
                    <a:pt x="6900" y="410"/>
                  </a:lnTo>
                  <a:lnTo>
                    <a:pt x="6945" y="194"/>
                  </a:lnTo>
                  <a:lnTo>
                    <a:pt x="69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4"/>
            <p:cNvSpPr/>
            <p:nvPr/>
          </p:nvSpPr>
          <p:spPr>
            <a:xfrm>
              <a:off x="-1500009" y="1790979"/>
              <a:ext cx="296271" cy="974332"/>
            </a:xfrm>
            <a:custGeom>
              <a:avLst/>
              <a:gdLst/>
              <a:ahLst/>
              <a:cxnLst/>
              <a:rect l="l" t="t" r="r" b="b"/>
              <a:pathLst>
                <a:path w="1604" h="5275" extrusionOk="0">
                  <a:moveTo>
                    <a:pt x="103" y="1"/>
                  </a:moveTo>
                  <a:lnTo>
                    <a:pt x="1" y="69"/>
                  </a:lnTo>
                  <a:lnTo>
                    <a:pt x="80" y="182"/>
                  </a:lnTo>
                  <a:lnTo>
                    <a:pt x="262" y="489"/>
                  </a:lnTo>
                  <a:lnTo>
                    <a:pt x="376" y="717"/>
                  </a:lnTo>
                  <a:lnTo>
                    <a:pt x="512" y="978"/>
                  </a:lnTo>
                  <a:lnTo>
                    <a:pt x="649" y="1274"/>
                  </a:lnTo>
                  <a:lnTo>
                    <a:pt x="796" y="1614"/>
                  </a:lnTo>
                  <a:lnTo>
                    <a:pt x="944" y="1978"/>
                  </a:lnTo>
                  <a:lnTo>
                    <a:pt x="1080" y="2376"/>
                  </a:lnTo>
                  <a:lnTo>
                    <a:pt x="1205" y="2808"/>
                  </a:lnTo>
                  <a:lnTo>
                    <a:pt x="1308" y="3262"/>
                  </a:lnTo>
                  <a:lnTo>
                    <a:pt x="1353" y="3490"/>
                  </a:lnTo>
                  <a:lnTo>
                    <a:pt x="1399" y="3728"/>
                  </a:lnTo>
                  <a:lnTo>
                    <a:pt x="1433" y="3978"/>
                  </a:lnTo>
                  <a:lnTo>
                    <a:pt x="1455" y="4228"/>
                  </a:lnTo>
                  <a:lnTo>
                    <a:pt x="1478" y="4478"/>
                  </a:lnTo>
                  <a:lnTo>
                    <a:pt x="1490" y="4740"/>
                  </a:lnTo>
                  <a:lnTo>
                    <a:pt x="1490" y="5001"/>
                  </a:lnTo>
                  <a:lnTo>
                    <a:pt x="1478" y="5263"/>
                  </a:lnTo>
                  <a:lnTo>
                    <a:pt x="1603" y="5274"/>
                  </a:lnTo>
                  <a:lnTo>
                    <a:pt x="1603" y="5001"/>
                  </a:lnTo>
                  <a:lnTo>
                    <a:pt x="1603" y="4740"/>
                  </a:lnTo>
                  <a:lnTo>
                    <a:pt x="1592" y="4478"/>
                  </a:lnTo>
                  <a:lnTo>
                    <a:pt x="1580" y="4217"/>
                  </a:lnTo>
                  <a:lnTo>
                    <a:pt x="1546" y="3967"/>
                  </a:lnTo>
                  <a:lnTo>
                    <a:pt x="1512" y="3717"/>
                  </a:lnTo>
                  <a:lnTo>
                    <a:pt x="1478" y="3478"/>
                  </a:lnTo>
                  <a:lnTo>
                    <a:pt x="1421" y="3240"/>
                  </a:lnTo>
                  <a:lnTo>
                    <a:pt x="1319" y="2774"/>
                  </a:lnTo>
                  <a:lnTo>
                    <a:pt x="1194" y="2342"/>
                  </a:lnTo>
                  <a:lnTo>
                    <a:pt x="1058" y="1933"/>
                  </a:lnTo>
                  <a:lnTo>
                    <a:pt x="910" y="1569"/>
                  </a:lnTo>
                  <a:lnTo>
                    <a:pt x="762" y="1228"/>
                  </a:lnTo>
                  <a:lnTo>
                    <a:pt x="614" y="921"/>
                  </a:lnTo>
                  <a:lnTo>
                    <a:pt x="478" y="648"/>
                  </a:lnTo>
                  <a:lnTo>
                    <a:pt x="364" y="432"/>
                  </a:lnTo>
                  <a:lnTo>
                    <a:pt x="171" y="114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4"/>
            <p:cNvSpPr/>
            <p:nvPr/>
          </p:nvSpPr>
          <p:spPr>
            <a:xfrm>
              <a:off x="-1384567" y="2645431"/>
              <a:ext cx="623757" cy="409497"/>
            </a:xfrm>
            <a:custGeom>
              <a:avLst/>
              <a:gdLst/>
              <a:ahLst/>
              <a:cxnLst/>
              <a:rect l="l" t="t" r="r" b="b"/>
              <a:pathLst>
                <a:path w="3377" h="2217" extrusionOk="0">
                  <a:moveTo>
                    <a:pt x="3285" y="0"/>
                  </a:moveTo>
                  <a:lnTo>
                    <a:pt x="3103" y="182"/>
                  </a:lnTo>
                  <a:lnTo>
                    <a:pt x="2899" y="375"/>
                  </a:lnTo>
                  <a:lnTo>
                    <a:pt x="2660" y="568"/>
                  </a:lnTo>
                  <a:lnTo>
                    <a:pt x="2410" y="750"/>
                  </a:lnTo>
                  <a:lnTo>
                    <a:pt x="2149" y="932"/>
                  </a:lnTo>
                  <a:lnTo>
                    <a:pt x="1876" y="1103"/>
                  </a:lnTo>
                  <a:lnTo>
                    <a:pt x="1592" y="1273"/>
                  </a:lnTo>
                  <a:lnTo>
                    <a:pt x="1331" y="1432"/>
                  </a:lnTo>
                  <a:lnTo>
                    <a:pt x="819" y="1705"/>
                  </a:lnTo>
                  <a:lnTo>
                    <a:pt x="399" y="1910"/>
                  </a:lnTo>
                  <a:lnTo>
                    <a:pt x="1" y="2103"/>
                  </a:lnTo>
                  <a:lnTo>
                    <a:pt x="58" y="2216"/>
                  </a:lnTo>
                  <a:lnTo>
                    <a:pt x="489" y="2012"/>
                  </a:lnTo>
                  <a:lnTo>
                    <a:pt x="910" y="1796"/>
                  </a:lnTo>
                  <a:lnTo>
                    <a:pt x="1421" y="1512"/>
                  </a:lnTo>
                  <a:lnTo>
                    <a:pt x="1683" y="1364"/>
                  </a:lnTo>
                  <a:lnTo>
                    <a:pt x="1956" y="1194"/>
                  </a:lnTo>
                  <a:lnTo>
                    <a:pt x="2228" y="1023"/>
                  </a:lnTo>
                  <a:lnTo>
                    <a:pt x="2501" y="841"/>
                  </a:lnTo>
                  <a:lnTo>
                    <a:pt x="2751" y="648"/>
                  </a:lnTo>
                  <a:lnTo>
                    <a:pt x="2978" y="466"/>
                  </a:lnTo>
                  <a:lnTo>
                    <a:pt x="3194" y="273"/>
                  </a:lnTo>
                  <a:lnTo>
                    <a:pt x="3376" y="68"/>
                  </a:lnTo>
                  <a:lnTo>
                    <a:pt x="32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4"/>
            <p:cNvSpPr/>
            <p:nvPr/>
          </p:nvSpPr>
          <p:spPr>
            <a:xfrm>
              <a:off x="-1075922" y="2870034"/>
              <a:ext cx="403216" cy="82010"/>
            </a:xfrm>
            <a:custGeom>
              <a:avLst/>
              <a:gdLst/>
              <a:ahLst/>
              <a:cxnLst/>
              <a:rect l="l" t="t" r="r" b="b"/>
              <a:pathLst>
                <a:path w="2183" h="444" extrusionOk="0">
                  <a:moveTo>
                    <a:pt x="80" y="0"/>
                  </a:moveTo>
                  <a:lnTo>
                    <a:pt x="0" y="91"/>
                  </a:lnTo>
                  <a:lnTo>
                    <a:pt x="148" y="194"/>
                  </a:lnTo>
                  <a:lnTo>
                    <a:pt x="307" y="262"/>
                  </a:lnTo>
                  <a:lnTo>
                    <a:pt x="478" y="319"/>
                  </a:lnTo>
                  <a:lnTo>
                    <a:pt x="660" y="364"/>
                  </a:lnTo>
                  <a:lnTo>
                    <a:pt x="830" y="398"/>
                  </a:lnTo>
                  <a:lnTo>
                    <a:pt x="1012" y="421"/>
                  </a:lnTo>
                  <a:lnTo>
                    <a:pt x="1182" y="444"/>
                  </a:lnTo>
                  <a:lnTo>
                    <a:pt x="1671" y="444"/>
                  </a:lnTo>
                  <a:lnTo>
                    <a:pt x="1933" y="421"/>
                  </a:lnTo>
                  <a:lnTo>
                    <a:pt x="2183" y="387"/>
                  </a:lnTo>
                  <a:lnTo>
                    <a:pt x="2171" y="262"/>
                  </a:lnTo>
                  <a:lnTo>
                    <a:pt x="1933" y="296"/>
                  </a:lnTo>
                  <a:lnTo>
                    <a:pt x="1683" y="319"/>
                  </a:lnTo>
                  <a:lnTo>
                    <a:pt x="1217" y="319"/>
                  </a:lnTo>
                  <a:lnTo>
                    <a:pt x="1046" y="307"/>
                  </a:lnTo>
                  <a:lnTo>
                    <a:pt x="876" y="284"/>
                  </a:lnTo>
                  <a:lnTo>
                    <a:pt x="694" y="250"/>
                  </a:lnTo>
                  <a:lnTo>
                    <a:pt x="535" y="216"/>
                  </a:lnTo>
                  <a:lnTo>
                    <a:pt x="364" y="159"/>
                  </a:lnTo>
                  <a:lnTo>
                    <a:pt x="216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4"/>
            <p:cNvSpPr/>
            <p:nvPr/>
          </p:nvSpPr>
          <p:spPr>
            <a:xfrm>
              <a:off x="-1092730" y="1520200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398" y="1"/>
                  </a:moveTo>
                  <a:lnTo>
                    <a:pt x="1319" y="23"/>
                  </a:lnTo>
                  <a:lnTo>
                    <a:pt x="1228" y="35"/>
                  </a:lnTo>
                  <a:lnTo>
                    <a:pt x="1148" y="69"/>
                  </a:lnTo>
                  <a:lnTo>
                    <a:pt x="1069" y="103"/>
                  </a:lnTo>
                  <a:lnTo>
                    <a:pt x="1001" y="148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42" y="330"/>
                  </a:lnTo>
                  <a:lnTo>
                    <a:pt x="819" y="398"/>
                  </a:lnTo>
                  <a:lnTo>
                    <a:pt x="807" y="478"/>
                  </a:lnTo>
                  <a:lnTo>
                    <a:pt x="819" y="569"/>
                  </a:lnTo>
                  <a:lnTo>
                    <a:pt x="842" y="648"/>
                  </a:lnTo>
                  <a:lnTo>
                    <a:pt x="864" y="739"/>
                  </a:lnTo>
                  <a:lnTo>
                    <a:pt x="898" y="830"/>
                  </a:lnTo>
                  <a:lnTo>
                    <a:pt x="989" y="1001"/>
                  </a:lnTo>
                  <a:lnTo>
                    <a:pt x="1092" y="1148"/>
                  </a:lnTo>
                  <a:lnTo>
                    <a:pt x="1183" y="1262"/>
                  </a:lnTo>
                  <a:lnTo>
                    <a:pt x="1273" y="1376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39"/>
                  </a:lnTo>
                  <a:lnTo>
                    <a:pt x="785" y="1171"/>
                  </a:lnTo>
                  <a:lnTo>
                    <a:pt x="592" y="1103"/>
                  </a:lnTo>
                  <a:lnTo>
                    <a:pt x="410" y="1057"/>
                  </a:lnTo>
                  <a:lnTo>
                    <a:pt x="262" y="1057"/>
                  </a:lnTo>
                  <a:lnTo>
                    <a:pt x="205" y="1069"/>
                  </a:lnTo>
                  <a:lnTo>
                    <a:pt x="160" y="1092"/>
                  </a:lnTo>
                  <a:lnTo>
                    <a:pt x="126" y="1137"/>
                  </a:lnTo>
                  <a:lnTo>
                    <a:pt x="91" y="1182"/>
                  </a:lnTo>
                  <a:lnTo>
                    <a:pt x="46" y="1296"/>
                  </a:lnTo>
                  <a:lnTo>
                    <a:pt x="12" y="1421"/>
                  </a:lnTo>
                  <a:lnTo>
                    <a:pt x="1" y="1558"/>
                  </a:lnTo>
                  <a:lnTo>
                    <a:pt x="1" y="1694"/>
                  </a:lnTo>
                  <a:lnTo>
                    <a:pt x="35" y="1830"/>
                  </a:lnTo>
                  <a:lnTo>
                    <a:pt x="46" y="1898"/>
                  </a:lnTo>
                  <a:lnTo>
                    <a:pt x="80" y="1955"/>
                  </a:lnTo>
                  <a:lnTo>
                    <a:pt x="114" y="2001"/>
                  </a:lnTo>
                  <a:lnTo>
                    <a:pt x="148" y="2058"/>
                  </a:lnTo>
                  <a:lnTo>
                    <a:pt x="205" y="2092"/>
                  </a:lnTo>
                  <a:lnTo>
                    <a:pt x="262" y="2114"/>
                  </a:lnTo>
                  <a:lnTo>
                    <a:pt x="330" y="2126"/>
                  </a:lnTo>
                  <a:lnTo>
                    <a:pt x="478" y="2126"/>
                  </a:lnTo>
                  <a:lnTo>
                    <a:pt x="569" y="2103"/>
                  </a:lnTo>
                  <a:lnTo>
                    <a:pt x="728" y="2069"/>
                  </a:lnTo>
                  <a:lnTo>
                    <a:pt x="887" y="2012"/>
                  </a:lnTo>
                  <a:lnTo>
                    <a:pt x="1012" y="1955"/>
                  </a:lnTo>
                  <a:lnTo>
                    <a:pt x="1126" y="1898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39" y="2251"/>
                  </a:lnTo>
                  <a:lnTo>
                    <a:pt x="648" y="2364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23" y="2569"/>
                  </a:lnTo>
                  <a:lnTo>
                    <a:pt x="523" y="2614"/>
                  </a:lnTo>
                  <a:lnTo>
                    <a:pt x="535" y="2660"/>
                  </a:lnTo>
                  <a:lnTo>
                    <a:pt x="546" y="2705"/>
                  </a:lnTo>
                  <a:lnTo>
                    <a:pt x="580" y="2762"/>
                  </a:lnTo>
                  <a:lnTo>
                    <a:pt x="660" y="2865"/>
                  </a:lnTo>
                  <a:lnTo>
                    <a:pt x="773" y="2955"/>
                  </a:lnTo>
                  <a:lnTo>
                    <a:pt x="910" y="3035"/>
                  </a:lnTo>
                  <a:lnTo>
                    <a:pt x="978" y="3058"/>
                  </a:lnTo>
                  <a:lnTo>
                    <a:pt x="1058" y="3080"/>
                  </a:lnTo>
                  <a:lnTo>
                    <a:pt x="1126" y="3103"/>
                  </a:lnTo>
                  <a:lnTo>
                    <a:pt x="1205" y="3103"/>
                  </a:lnTo>
                  <a:lnTo>
                    <a:pt x="1285" y="3092"/>
                  </a:lnTo>
                  <a:lnTo>
                    <a:pt x="1353" y="3080"/>
                  </a:lnTo>
                  <a:lnTo>
                    <a:pt x="1421" y="3046"/>
                  </a:lnTo>
                  <a:lnTo>
                    <a:pt x="1478" y="3001"/>
                  </a:lnTo>
                  <a:lnTo>
                    <a:pt x="1523" y="2955"/>
                  </a:lnTo>
                  <a:lnTo>
                    <a:pt x="1558" y="2887"/>
                  </a:lnTo>
                  <a:lnTo>
                    <a:pt x="1592" y="2819"/>
                  </a:lnTo>
                  <a:lnTo>
                    <a:pt x="1614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08"/>
                  </a:lnTo>
                  <a:lnTo>
                    <a:pt x="1648" y="2194"/>
                  </a:lnTo>
                  <a:lnTo>
                    <a:pt x="1671" y="2274"/>
                  </a:lnTo>
                  <a:lnTo>
                    <a:pt x="1739" y="2467"/>
                  </a:lnTo>
                  <a:lnTo>
                    <a:pt x="1830" y="2694"/>
                  </a:lnTo>
                  <a:lnTo>
                    <a:pt x="1887" y="2808"/>
                  </a:lnTo>
                  <a:lnTo>
                    <a:pt x="1933" y="2899"/>
                  </a:lnTo>
                  <a:lnTo>
                    <a:pt x="1967" y="2933"/>
                  </a:lnTo>
                  <a:lnTo>
                    <a:pt x="2012" y="2955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5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17" y="2626"/>
                  </a:lnTo>
                  <a:lnTo>
                    <a:pt x="2762" y="2569"/>
                  </a:lnTo>
                  <a:lnTo>
                    <a:pt x="2796" y="2524"/>
                  </a:lnTo>
                  <a:lnTo>
                    <a:pt x="2808" y="2467"/>
                  </a:lnTo>
                  <a:lnTo>
                    <a:pt x="2819" y="2410"/>
                  </a:lnTo>
                  <a:lnTo>
                    <a:pt x="2808" y="2364"/>
                  </a:lnTo>
                  <a:lnTo>
                    <a:pt x="2796" y="2308"/>
                  </a:lnTo>
                  <a:lnTo>
                    <a:pt x="2774" y="2262"/>
                  </a:lnTo>
                  <a:lnTo>
                    <a:pt x="2740" y="2205"/>
                  </a:lnTo>
                  <a:lnTo>
                    <a:pt x="2694" y="2149"/>
                  </a:lnTo>
                  <a:lnTo>
                    <a:pt x="2592" y="2046"/>
                  </a:lnTo>
                  <a:lnTo>
                    <a:pt x="2444" y="1944"/>
                  </a:lnTo>
                  <a:lnTo>
                    <a:pt x="2285" y="1842"/>
                  </a:lnTo>
                  <a:lnTo>
                    <a:pt x="2092" y="1751"/>
                  </a:lnTo>
                  <a:lnTo>
                    <a:pt x="1887" y="1648"/>
                  </a:lnTo>
                  <a:lnTo>
                    <a:pt x="2239" y="1648"/>
                  </a:lnTo>
                  <a:lnTo>
                    <a:pt x="2433" y="1626"/>
                  </a:lnTo>
                  <a:lnTo>
                    <a:pt x="2637" y="1592"/>
                  </a:lnTo>
                  <a:lnTo>
                    <a:pt x="2728" y="1569"/>
                  </a:lnTo>
                  <a:lnTo>
                    <a:pt x="2808" y="1546"/>
                  </a:lnTo>
                  <a:lnTo>
                    <a:pt x="2887" y="1501"/>
                  </a:lnTo>
                  <a:lnTo>
                    <a:pt x="2944" y="1455"/>
                  </a:lnTo>
                  <a:lnTo>
                    <a:pt x="2978" y="1398"/>
                  </a:lnTo>
                  <a:lnTo>
                    <a:pt x="2990" y="1342"/>
                  </a:lnTo>
                  <a:lnTo>
                    <a:pt x="2978" y="1194"/>
                  </a:lnTo>
                  <a:lnTo>
                    <a:pt x="2955" y="1057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40" y="705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592" y="614"/>
                  </a:lnTo>
                  <a:lnTo>
                    <a:pt x="2546" y="603"/>
                  </a:lnTo>
                  <a:lnTo>
                    <a:pt x="2490" y="603"/>
                  </a:lnTo>
                  <a:lnTo>
                    <a:pt x="2444" y="614"/>
                  </a:lnTo>
                  <a:lnTo>
                    <a:pt x="2387" y="637"/>
                  </a:lnTo>
                  <a:lnTo>
                    <a:pt x="2330" y="682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08" y="1319"/>
                  </a:lnTo>
                  <a:lnTo>
                    <a:pt x="1739" y="1433"/>
                  </a:lnTo>
                  <a:lnTo>
                    <a:pt x="1796" y="1262"/>
                  </a:lnTo>
                  <a:lnTo>
                    <a:pt x="1853" y="1080"/>
                  </a:lnTo>
                  <a:lnTo>
                    <a:pt x="1910" y="864"/>
                  </a:lnTo>
                  <a:lnTo>
                    <a:pt x="1967" y="648"/>
                  </a:lnTo>
                  <a:lnTo>
                    <a:pt x="2001" y="432"/>
                  </a:lnTo>
                  <a:lnTo>
                    <a:pt x="2001" y="341"/>
                  </a:lnTo>
                  <a:lnTo>
                    <a:pt x="2001" y="262"/>
                  </a:lnTo>
                  <a:lnTo>
                    <a:pt x="1978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64" y="69"/>
                  </a:lnTo>
                  <a:lnTo>
                    <a:pt x="1808" y="46"/>
                  </a:lnTo>
                  <a:lnTo>
                    <a:pt x="1739" y="23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4"/>
            <p:cNvSpPr/>
            <p:nvPr/>
          </p:nvSpPr>
          <p:spPr>
            <a:xfrm>
              <a:off x="-876438" y="1772139"/>
              <a:ext cx="136499" cy="134467"/>
            </a:xfrm>
            <a:custGeom>
              <a:avLst/>
              <a:gdLst/>
              <a:ahLst/>
              <a:cxnLst/>
              <a:rect l="l" t="t" r="r" b="b"/>
              <a:pathLst>
                <a:path w="739" h="728" extrusionOk="0">
                  <a:moveTo>
                    <a:pt x="296" y="0"/>
                  </a:moveTo>
                  <a:lnTo>
                    <a:pt x="227" y="23"/>
                  </a:lnTo>
                  <a:lnTo>
                    <a:pt x="159" y="57"/>
                  </a:lnTo>
                  <a:lnTo>
                    <a:pt x="102" y="103"/>
                  </a:lnTo>
                  <a:lnTo>
                    <a:pt x="57" y="159"/>
                  </a:lnTo>
                  <a:lnTo>
                    <a:pt x="23" y="216"/>
                  </a:lnTo>
                  <a:lnTo>
                    <a:pt x="12" y="284"/>
                  </a:lnTo>
                  <a:lnTo>
                    <a:pt x="0" y="364"/>
                  </a:lnTo>
                  <a:lnTo>
                    <a:pt x="0" y="432"/>
                  </a:lnTo>
                  <a:lnTo>
                    <a:pt x="23" y="500"/>
                  </a:lnTo>
                  <a:lnTo>
                    <a:pt x="57" y="569"/>
                  </a:lnTo>
                  <a:lnTo>
                    <a:pt x="102" y="625"/>
                  </a:lnTo>
                  <a:lnTo>
                    <a:pt x="159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432" y="728"/>
                  </a:lnTo>
                  <a:lnTo>
                    <a:pt x="500" y="705"/>
                  </a:lnTo>
                  <a:lnTo>
                    <a:pt x="568" y="671"/>
                  </a:lnTo>
                  <a:lnTo>
                    <a:pt x="625" y="625"/>
                  </a:lnTo>
                  <a:lnTo>
                    <a:pt x="671" y="569"/>
                  </a:lnTo>
                  <a:lnTo>
                    <a:pt x="705" y="512"/>
                  </a:lnTo>
                  <a:lnTo>
                    <a:pt x="728" y="444"/>
                  </a:lnTo>
                  <a:lnTo>
                    <a:pt x="739" y="375"/>
                  </a:lnTo>
                  <a:lnTo>
                    <a:pt x="728" y="296"/>
                  </a:lnTo>
                  <a:lnTo>
                    <a:pt x="705" y="228"/>
                  </a:lnTo>
                  <a:lnTo>
                    <a:pt x="671" y="159"/>
                  </a:lnTo>
                  <a:lnTo>
                    <a:pt x="625" y="103"/>
                  </a:lnTo>
                  <a:lnTo>
                    <a:pt x="568" y="57"/>
                  </a:lnTo>
                  <a:lnTo>
                    <a:pt x="512" y="23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4"/>
            <p:cNvSpPr/>
            <p:nvPr/>
          </p:nvSpPr>
          <p:spPr>
            <a:xfrm>
              <a:off x="-1823247" y="2292642"/>
              <a:ext cx="552275" cy="573332"/>
            </a:xfrm>
            <a:custGeom>
              <a:avLst/>
              <a:gdLst/>
              <a:ahLst/>
              <a:cxnLst/>
              <a:rect l="l" t="t" r="r" b="b"/>
              <a:pathLst>
                <a:path w="2990" h="3104" extrusionOk="0">
                  <a:moveTo>
                    <a:pt x="1489" y="1"/>
                  </a:moveTo>
                  <a:lnTo>
                    <a:pt x="1410" y="12"/>
                  </a:lnTo>
                  <a:lnTo>
                    <a:pt x="1319" y="24"/>
                  </a:lnTo>
                  <a:lnTo>
                    <a:pt x="1239" y="46"/>
                  </a:lnTo>
                  <a:lnTo>
                    <a:pt x="1148" y="69"/>
                  </a:lnTo>
                  <a:lnTo>
                    <a:pt x="1080" y="103"/>
                  </a:lnTo>
                  <a:lnTo>
                    <a:pt x="1001" y="149"/>
                  </a:lnTo>
                  <a:lnTo>
                    <a:pt x="944" y="194"/>
                  </a:lnTo>
                  <a:lnTo>
                    <a:pt x="887" y="262"/>
                  </a:lnTo>
                  <a:lnTo>
                    <a:pt x="853" y="330"/>
                  </a:lnTo>
                  <a:lnTo>
                    <a:pt x="830" y="399"/>
                  </a:lnTo>
                  <a:lnTo>
                    <a:pt x="819" y="478"/>
                  </a:lnTo>
                  <a:lnTo>
                    <a:pt x="819" y="569"/>
                  </a:lnTo>
                  <a:lnTo>
                    <a:pt x="842" y="649"/>
                  </a:lnTo>
                  <a:lnTo>
                    <a:pt x="864" y="740"/>
                  </a:lnTo>
                  <a:lnTo>
                    <a:pt x="910" y="831"/>
                  </a:lnTo>
                  <a:lnTo>
                    <a:pt x="989" y="1001"/>
                  </a:lnTo>
                  <a:lnTo>
                    <a:pt x="1092" y="1149"/>
                  </a:lnTo>
                  <a:lnTo>
                    <a:pt x="1182" y="1274"/>
                  </a:lnTo>
                  <a:lnTo>
                    <a:pt x="1273" y="1376"/>
                  </a:lnTo>
                  <a:lnTo>
                    <a:pt x="1126" y="1308"/>
                  </a:lnTo>
                  <a:lnTo>
                    <a:pt x="967" y="1240"/>
                  </a:lnTo>
                  <a:lnTo>
                    <a:pt x="785" y="1171"/>
                  </a:lnTo>
                  <a:lnTo>
                    <a:pt x="591" y="1103"/>
                  </a:lnTo>
                  <a:lnTo>
                    <a:pt x="410" y="1058"/>
                  </a:lnTo>
                  <a:lnTo>
                    <a:pt x="262" y="1058"/>
                  </a:lnTo>
                  <a:lnTo>
                    <a:pt x="205" y="1069"/>
                  </a:lnTo>
                  <a:lnTo>
                    <a:pt x="160" y="1103"/>
                  </a:lnTo>
                  <a:lnTo>
                    <a:pt x="126" y="1137"/>
                  </a:lnTo>
                  <a:lnTo>
                    <a:pt x="103" y="1183"/>
                  </a:lnTo>
                  <a:lnTo>
                    <a:pt x="57" y="1297"/>
                  </a:lnTo>
                  <a:lnTo>
                    <a:pt x="23" y="1422"/>
                  </a:lnTo>
                  <a:lnTo>
                    <a:pt x="0" y="1558"/>
                  </a:lnTo>
                  <a:lnTo>
                    <a:pt x="12" y="1694"/>
                  </a:lnTo>
                  <a:lnTo>
                    <a:pt x="35" y="1831"/>
                  </a:lnTo>
                  <a:lnTo>
                    <a:pt x="57" y="1899"/>
                  </a:lnTo>
                  <a:lnTo>
                    <a:pt x="80" y="1956"/>
                  </a:lnTo>
                  <a:lnTo>
                    <a:pt x="114" y="2013"/>
                  </a:lnTo>
                  <a:lnTo>
                    <a:pt x="160" y="2058"/>
                  </a:lnTo>
                  <a:lnTo>
                    <a:pt x="205" y="2092"/>
                  </a:lnTo>
                  <a:lnTo>
                    <a:pt x="262" y="2115"/>
                  </a:lnTo>
                  <a:lnTo>
                    <a:pt x="330" y="2126"/>
                  </a:lnTo>
                  <a:lnTo>
                    <a:pt x="489" y="2126"/>
                  </a:lnTo>
                  <a:lnTo>
                    <a:pt x="569" y="2115"/>
                  </a:lnTo>
                  <a:lnTo>
                    <a:pt x="728" y="2069"/>
                  </a:lnTo>
                  <a:lnTo>
                    <a:pt x="887" y="2013"/>
                  </a:lnTo>
                  <a:lnTo>
                    <a:pt x="1012" y="1956"/>
                  </a:lnTo>
                  <a:lnTo>
                    <a:pt x="1137" y="1899"/>
                  </a:lnTo>
                  <a:lnTo>
                    <a:pt x="1046" y="1967"/>
                  </a:lnTo>
                  <a:lnTo>
                    <a:pt x="853" y="2149"/>
                  </a:lnTo>
                  <a:lnTo>
                    <a:pt x="751" y="2251"/>
                  </a:lnTo>
                  <a:lnTo>
                    <a:pt x="648" y="2365"/>
                  </a:lnTo>
                  <a:lnTo>
                    <a:pt x="569" y="2467"/>
                  </a:lnTo>
                  <a:lnTo>
                    <a:pt x="546" y="2524"/>
                  </a:lnTo>
                  <a:lnTo>
                    <a:pt x="535" y="2569"/>
                  </a:lnTo>
                  <a:lnTo>
                    <a:pt x="523" y="2615"/>
                  </a:lnTo>
                  <a:lnTo>
                    <a:pt x="535" y="2660"/>
                  </a:lnTo>
                  <a:lnTo>
                    <a:pt x="557" y="2706"/>
                  </a:lnTo>
                  <a:lnTo>
                    <a:pt x="580" y="2763"/>
                  </a:lnTo>
                  <a:lnTo>
                    <a:pt x="671" y="2865"/>
                  </a:lnTo>
                  <a:lnTo>
                    <a:pt x="785" y="2956"/>
                  </a:lnTo>
                  <a:lnTo>
                    <a:pt x="910" y="3035"/>
                  </a:lnTo>
                  <a:lnTo>
                    <a:pt x="989" y="3058"/>
                  </a:lnTo>
                  <a:lnTo>
                    <a:pt x="1057" y="3081"/>
                  </a:lnTo>
                  <a:lnTo>
                    <a:pt x="1137" y="3104"/>
                  </a:lnTo>
                  <a:lnTo>
                    <a:pt x="1285" y="3104"/>
                  </a:lnTo>
                  <a:lnTo>
                    <a:pt x="1353" y="3081"/>
                  </a:lnTo>
                  <a:lnTo>
                    <a:pt x="1421" y="3047"/>
                  </a:lnTo>
                  <a:lnTo>
                    <a:pt x="1478" y="3001"/>
                  </a:lnTo>
                  <a:lnTo>
                    <a:pt x="1523" y="2956"/>
                  </a:lnTo>
                  <a:lnTo>
                    <a:pt x="1569" y="2888"/>
                  </a:lnTo>
                  <a:lnTo>
                    <a:pt x="1603" y="2819"/>
                  </a:lnTo>
                  <a:lnTo>
                    <a:pt x="1626" y="2740"/>
                  </a:lnTo>
                  <a:lnTo>
                    <a:pt x="1648" y="2592"/>
                  </a:lnTo>
                  <a:lnTo>
                    <a:pt x="1660" y="2444"/>
                  </a:lnTo>
                  <a:lnTo>
                    <a:pt x="1660" y="2319"/>
                  </a:lnTo>
                  <a:lnTo>
                    <a:pt x="1660" y="2194"/>
                  </a:lnTo>
                  <a:lnTo>
                    <a:pt x="1683" y="2274"/>
                  </a:lnTo>
                  <a:lnTo>
                    <a:pt x="1739" y="2467"/>
                  </a:lnTo>
                  <a:lnTo>
                    <a:pt x="1830" y="2706"/>
                  </a:lnTo>
                  <a:lnTo>
                    <a:pt x="1887" y="2808"/>
                  </a:lnTo>
                  <a:lnTo>
                    <a:pt x="1944" y="2899"/>
                  </a:lnTo>
                  <a:lnTo>
                    <a:pt x="1978" y="2933"/>
                  </a:lnTo>
                  <a:lnTo>
                    <a:pt x="2023" y="2956"/>
                  </a:lnTo>
                  <a:lnTo>
                    <a:pt x="2069" y="2967"/>
                  </a:lnTo>
                  <a:lnTo>
                    <a:pt x="2126" y="2967"/>
                  </a:lnTo>
                  <a:lnTo>
                    <a:pt x="2194" y="2956"/>
                  </a:lnTo>
                  <a:lnTo>
                    <a:pt x="2262" y="2933"/>
                  </a:lnTo>
                  <a:lnTo>
                    <a:pt x="2410" y="2865"/>
                  </a:lnTo>
                  <a:lnTo>
                    <a:pt x="2546" y="2785"/>
                  </a:lnTo>
                  <a:lnTo>
                    <a:pt x="2671" y="2683"/>
                  </a:lnTo>
                  <a:lnTo>
                    <a:pt x="2728" y="2626"/>
                  </a:lnTo>
                  <a:lnTo>
                    <a:pt x="2762" y="2581"/>
                  </a:lnTo>
                  <a:lnTo>
                    <a:pt x="2796" y="2524"/>
                  </a:lnTo>
                  <a:lnTo>
                    <a:pt x="2819" y="2467"/>
                  </a:lnTo>
                  <a:lnTo>
                    <a:pt x="2819" y="2410"/>
                  </a:lnTo>
                  <a:lnTo>
                    <a:pt x="2819" y="2365"/>
                  </a:lnTo>
                  <a:lnTo>
                    <a:pt x="2796" y="2308"/>
                  </a:lnTo>
                  <a:lnTo>
                    <a:pt x="2774" y="2263"/>
                  </a:lnTo>
                  <a:lnTo>
                    <a:pt x="2739" y="2206"/>
                  </a:lnTo>
                  <a:lnTo>
                    <a:pt x="2705" y="2160"/>
                  </a:lnTo>
                  <a:lnTo>
                    <a:pt x="2592" y="2047"/>
                  </a:lnTo>
                  <a:lnTo>
                    <a:pt x="2455" y="1956"/>
                  </a:lnTo>
                  <a:lnTo>
                    <a:pt x="2285" y="1853"/>
                  </a:lnTo>
                  <a:lnTo>
                    <a:pt x="2103" y="1751"/>
                  </a:lnTo>
                  <a:lnTo>
                    <a:pt x="1898" y="1649"/>
                  </a:lnTo>
                  <a:lnTo>
                    <a:pt x="2239" y="1649"/>
                  </a:lnTo>
                  <a:lnTo>
                    <a:pt x="2444" y="1626"/>
                  </a:lnTo>
                  <a:lnTo>
                    <a:pt x="2637" y="1603"/>
                  </a:lnTo>
                  <a:lnTo>
                    <a:pt x="2728" y="1569"/>
                  </a:lnTo>
                  <a:lnTo>
                    <a:pt x="2819" y="1547"/>
                  </a:lnTo>
                  <a:lnTo>
                    <a:pt x="2887" y="1501"/>
                  </a:lnTo>
                  <a:lnTo>
                    <a:pt x="2944" y="1456"/>
                  </a:lnTo>
                  <a:lnTo>
                    <a:pt x="2978" y="1399"/>
                  </a:lnTo>
                  <a:lnTo>
                    <a:pt x="2990" y="1342"/>
                  </a:lnTo>
                  <a:lnTo>
                    <a:pt x="2990" y="1194"/>
                  </a:lnTo>
                  <a:lnTo>
                    <a:pt x="2955" y="1058"/>
                  </a:lnTo>
                  <a:lnTo>
                    <a:pt x="2899" y="921"/>
                  </a:lnTo>
                  <a:lnTo>
                    <a:pt x="2830" y="796"/>
                  </a:lnTo>
                  <a:lnTo>
                    <a:pt x="2751" y="706"/>
                  </a:lnTo>
                  <a:lnTo>
                    <a:pt x="2694" y="660"/>
                  </a:lnTo>
                  <a:lnTo>
                    <a:pt x="2649" y="637"/>
                  </a:lnTo>
                  <a:lnTo>
                    <a:pt x="2603" y="615"/>
                  </a:lnTo>
                  <a:lnTo>
                    <a:pt x="2546" y="603"/>
                  </a:lnTo>
                  <a:lnTo>
                    <a:pt x="2501" y="603"/>
                  </a:lnTo>
                  <a:lnTo>
                    <a:pt x="2444" y="615"/>
                  </a:lnTo>
                  <a:lnTo>
                    <a:pt x="2399" y="649"/>
                  </a:lnTo>
                  <a:lnTo>
                    <a:pt x="2342" y="683"/>
                  </a:lnTo>
                  <a:lnTo>
                    <a:pt x="2217" y="785"/>
                  </a:lnTo>
                  <a:lnTo>
                    <a:pt x="2103" y="921"/>
                  </a:lnTo>
                  <a:lnTo>
                    <a:pt x="1989" y="1069"/>
                  </a:lnTo>
                  <a:lnTo>
                    <a:pt x="1819" y="1331"/>
                  </a:lnTo>
                  <a:lnTo>
                    <a:pt x="1739" y="1444"/>
                  </a:lnTo>
                  <a:lnTo>
                    <a:pt x="1796" y="1262"/>
                  </a:lnTo>
                  <a:lnTo>
                    <a:pt x="1853" y="1081"/>
                  </a:lnTo>
                  <a:lnTo>
                    <a:pt x="1921" y="876"/>
                  </a:lnTo>
                  <a:lnTo>
                    <a:pt x="1967" y="649"/>
                  </a:lnTo>
                  <a:lnTo>
                    <a:pt x="2001" y="433"/>
                  </a:lnTo>
                  <a:lnTo>
                    <a:pt x="2001" y="342"/>
                  </a:lnTo>
                  <a:lnTo>
                    <a:pt x="2001" y="262"/>
                  </a:lnTo>
                  <a:lnTo>
                    <a:pt x="1989" y="194"/>
                  </a:lnTo>
                  <a:lnTo>
                    <a:pt x="1955" y="137"/>
                  </a:lnTo>
                  <a:lnTo>
                    <a:pt x="1921" y="103"/>
                  </a:lnTo>
                  <a:lnTo>
                    <a:pt x="1876" y="69"/>
                  </a:lnTo>
                  <a:lnTo>
                    <a:pt x="1808" y="46"/>
                  </a:lnTo>
                  <a:lnTo>
                    <a:pt x="1739" y="24"/>
                  </a:lnTo>
                  <a:lnTo>
                    <a:pt x="1660" y="12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4"/>
            <p:cNvSpPr/>
            <p:nvPr/>
          </p:nvSpPr>
          <p:spPr>
            <a:xfrm>
              <a:off x="-1606955" y="2544581"/>
              <a:ext cx="136499" cy="136684"/>
            </a:xfrm>
            <a:custGeom>
              <a:avLst/>
              <a:gdLst/>
              <a:ahLst/>
              <a:cxnLst/>
              <a:rect l="l" t="t" r="r" b="b"/>
              <a:pathLst>
                <a:path w="739" h="740" extrusionOk="0">
                  <a:moveTo>
                    <a:pt x="307" y="1"/>
                  </a:moveTo>
                  <a:lnTo>
                    <a:pt x="239" y="23"/>
                  </a:lnTo>
                  <a:lnTo>
                    <a:pt x="171" y="58"/>
                  </a:lnTo>
                  <a:lnTo>
                    <a:pt x="114" y="103"/>
                  </a:lnTo>
                  <a:lnTo>
                    <a:pt x="68" y="160"/>
                  </a:lnTo>
                  <a:lnTo>
                    <a:pt x="34" y="217"/>
                  </a:lnTo>
                  <a:lnTo>
                    <a:pt x="11" y="285"/>
                  </a:lnTo>
                  <a:lnTo>
                    <a:pt x="0" y="364"/>
                  </a:lnTo>
                  <a:lnTo>
                    <a:pt x="11" y="433"/>
                  </a:lnTo>
                  <a:lnTo>
                    <a:pt x="34" y="501"/>
                  </a:lnTo>
                  <a:lnTo>
                    <a:pt x="68" y="569"/>
                  </a:lnTo>
                  <a:lnTo>
                    <a:pt x="114" y="626"/>
                  </a:lnTo>
                  <a:lnTo>
                    <a:pt x="171" y="671"/>
                  </a:lnTo>
                  <a:lnTo>
                    <a:pt x="227" y="705"/>
                  </a:lnTo>
                  <a:lnTo>
                    <a:pt x="296" y="728"/>
                  </a:lnTo>
                  <a:lnTo>
                    <a:pt x="364" y="739"/>
                  </a:lnTo>
                  <a:lnTo>
                    <a:pt x="443" y="728"/>
                  </a:lnTo>
                  <a:lnTo>
                    <a:pt x="512" y="705"/>
                  </a:lnTo>
                  <a:lnTo>
                    <a:pt x="580" y="671"/>
                  </a:lnTo>
                  <a:lnTo>
                    <a:pt x="637" y="626"/>
                  </a:lnTo>
                  <a:lnTo>
                    <a:pt x="682" y="569"/>
                  </a:lnTo>
                  <a:lnTo>
                    <a:pt x="716" y="512"/>
                  </a:lnTo>
                  <a:lnTo>
                    <a:pt x="727" y="444"/>
                  </a:lnTo>
                  <a:lnTo>
                    <a:pt x="739" y="376"/>
                  </a:lnTo>
                  <a:lnTo>
                    <a:pt x="739" y="296"/>
                  </a:lnTo>
                  <a:lnTo>
                    <a:pt x="716" y="228"/>
                  </a:lnTo>
                  <a:lnTo>
                    <a:pt x="682" y="160"/>
                  </a:lnTo>
                  <a:lnTo>
                    <a:pt x="637" y="103"/>
                  </a:lnTo>
                  <a:lnTo>
                    <a:pt x="580" y="58"/>
                  </a:lnTo>
                  <a:lnTo>
                    <a:pt x="512" y="23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4"/>
            <p:cNvSpPr/>
            <p:nvPr/>
          </p:nvSpPr>
          <p:spPr>
            <a:xfrm>
              <a:off x="-832477" y="2378715"/>
              <a:ext cx="399153" cy="401185"/>
            </a:xfrm>
            <a:custGeom>
              <a:avLst/>
              <a:gdLst/>
              <a:ahLst/>
              <a:cxnLst/>
              <a:rect l="l" t="t" r="r" b="b"/>
              <a:pathLst>
                <a:path w="2161" h="2172" extrusionOk="0">
                  <a:moveTo>
                    <a:pt x="1478" y="1"/>
                  </a:moveTo>
                  <a:lnTo>
                    <a:pt x="1421" y="12"/>
                  </a:lnTo>
                  <a:lnTo>
                    <a:pt x="1365" y="24"/>
                  </a:lnTo>
                  <a:lnTo>
                    <a:pt x="1308" y="58"/>
                  </a:lnTo>
                  <a:lnTo>
                    <a:pt x="1274" y="92"/>
                  </a:lnTo>
                  <a:lnTo>
                    <a:pt x="1228" y="137"/>
                  </a:lnTo>
                  <a:lnTo>
                    <a:pt x="1194" y="194"/>
                  </a:lnTo>
                  <a:lnTo>
                    <a:pt x="1137" y="319"/>
                  </a:lnTo>
                  <a:lnTo>
                    <a:pt x="1103" y="444"/>
                  </a:lnTo>
                  <a:lnTo>
                    <a:pt x="1081" y="580"/>
                  </a:lnTo>
                  <a:lnTo>
                    <a:pt x="1069" y="683"/>
                  </a:lnTo>
                  <a:lnTo>
                    <a:pt x="1058" y="785"/>
                  </a:lnTo>
                  <a:lnTo>
                    <a:pt x="1012" y="671"/>
                  </a:lnTo>
                  <a:lnTo>
                    <a:pt x="910" y="433"/>
                  </a:lnTo>
                  <a:lnTo>
                    <a:pt x="842" y="308"/>
                  </a:lnTo>
                  <a:lnTo>
                    <a:pt x="762" y="194"/>
                  </a:lnTo>
                  <a:lnTo>
                    <a:pt x="728" y="149"/>
                  </a:lnTo>
                  <a:lnTo>
                    <a:pt x="694" y="115"/>
                  </a:lnTo>
                  <a:lnTo>
                    <a:pt x="660" y="92"/>
                  </a:lnTo>
                  <a:lnTo>
                    <a:pt x="615" y="80"/>
                  </a:lnTo>
                  <a:lnTo>
                    <a:pt x="546" y="92"/>
                  </a:lnTo>
                  <a:lnTo>
                    <a:pt x="467" y="126"/>
                  </a:lnTo>
                  <a:lnTo>
                    <a:pt x="387" y="183"/>
                  </a:lnTo>
                  <a:lnTo>
                    <a:pt x="308" y="240"/>
                  </a:lnTo>
                  <a:lnTo>
                    <a:pt x="239" y="319"/>
                  </a:lnTo>
                  <a:lnTo>
                    <a:pt x="183" y="399"/>
                  </a:lnTo>
                  <a:lnTo>
                    <a:pt x="149" y="490"/>
                  </a:lnTo>
                  <a:lnTo>
                    <a:pt x="137" y="580"/>
                  </a:lnTo>
                  <a:lnTo>
                    <a:pt x="137" y="626"/>
                  </a:lnTo>
                  <a:lnTo>
                    <a:pt x="160" y="660"/>
                  </a:lnTo>
                  <a:lnTo>
                    <a:pt x="194" y="705"/>
                  </a:lnTo>
                  <a:lnTo>
                    <a:pt x="228" y="740"/>
                  </a:lnTo>
                  <a:lnTo>
                    <a:pt x="319" y="808"/>
                  </a:lnTo>
                  <a:lnTo>
                    <a:pt x="433" y="876"/>
                  </a:lnTo>
                  <a:lnTo>
                    <a:pt x="535" y="921"/>
                  </a:lnTo>
                  <a:lnTo>
                    <a:pt x="637" y="956"/>
                  </a:lnTo>
                  <a:lnTo>
                    <a:pt x="728" y="990"/>
                  </a:lnTo>
                  <a:lnTo>
                    <a:pt x="637" y="978"/>
                  </a:lnTo>
                  <a:lnTo>
                    <a:pt x="342" y="978"/>
                  </a:lnTo>
                  <a:lnTo>
                    <a:pt x="239" y="990"/>
                  </a:lnTo>
                  <a:lnTo>
                    <a:pt x="137" y="1001"/>
                  </a:lnTo>
                  <a:lnTo>
                    <a:pt x="69" y="1035"/>
                  </a:lnTo>
                  <a:lnTo>
                    <a:pt x="46" y="1046"/>
                  </a:lnTo>
                  <a:lnTo>
                    <a:pt x="35" y="1081"/>
                  </a:lnTo>
                  <a:lnTo>
                    <a:pt x="1" y="1160"/>
                  </a:lnTo>
                  <a:lnTo>
                    <a:pt x="1" y="1251"/>
                  </a:lnTo>
                  <a:lnTo>
                    <a:pt x="12" y="1353"/>
                  </a:lnTo>
                  <a:lnTo>
                    <a:pt x="35" y="1467"/>
                  </a:lnTo>
                  <a:lnTo>
                    <a:pt x="92" y="1569"/>
                  </a:lnTo>
                  <a:lnTo>
                    <a:pt x="114" y="1615"/>
                  </a:lnTo>
                  <a:lnTo>
                    <a:pt x="160" y="1649"/>
                  </a:lnTo>
                  <a:lnTo>
                    <a:pt x="194" y="1683"/>
                  </a:lnTo>
                  <a:lnTo>
                    <a:pt x="239" y="1717"/>
                  </a:lnTo>
                  <a:lnTo>
                    <a:pt x="296" y="1728"/>
                  </a:lnTo>
                  <a:lnTo>
                    <a:pt x="342" y="1740"/>
                  </a:lnTo>
                  <a:lnTo>
                    <a:pt x="399" y="1728"/>
                  </a:lnTo>
                  <a:lnTo>
                    <a:pt x="455" y="1717"/>
                  </a:lnTo>
                  <a:lnTo>
                    <a:pt x="546" y="1672"/>
                  </a:lnTo>
                  <a:lnTo>
                    <a:pt x="649" y="1603"/>
                  </a:lnTo>
                  <a:lnTo>
                    <a:pt x="728" y="1535"/>
                  </a:lnTo>
                  <a:lnTo>
                    <a:pt x="785" y="1467"/>
                  </a:lnTo>
                  <a:lnTo>
                    <a:pt x="842" y="1399"/>
                  </a:lnTo>
                  <a:lnTo>
                    <a:pt x="751" y="1592"/>
                  </a:lnTo>
                  <a:lnTo>
                    <a:pt x="683" y="1751"/>
                  </a:lnTo>
                  <a:lnTo>
                    <a:pt x="660" y="1842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49" y="1978"/>
                  </a:lnTo>
                  <a:lnTo>
                    <a:pt x="671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9" y="2137"/>
                  </a:lnTo>
                  <a:lnTo>
                    <a:pt x="1012" y="2160"/>
                  </a:lnTo>
                  <a:lnTo>
                    <a:pt x="1126" y="2172"/>
                  </a:lnTo>
                  <a:lnTo>
                    <a:pt x="1228" y="2160"/>
                  </a:lnTo>
                  <a:lnTo>
                    <a:pt x="1274" y="2149"/>
                  </a:lnTo>
                  <a:lnTo>
                    <a:pt x="1308" y="2126"/>
                  </a:lnTo>
                  <a:lnTo>
                    <a:pt x="1342" y="2103"/>
                  </a:lnTo>
                  <a:lnTo>
                    <a:pt x="1365" y="2069"/>
                  </a:lnTo>
                  <a:lnTo>
                    <a:pt x="1399" y="2001"/>
                  </a:lnTo>
                  <a:lnTo>
                    <a:pt x="1410" y="1910"/>
                  </a:lnTo>
                  <a:lnTo>
                    <a:pt x="1399" y="1797"/>
                  </a:lnTo>
                  <a:lnTo>
                    <a:pt x="1387" y="1672"/>
                  </a:lnTo>
                  <a:lnTo>
                    <a:pt x="1353" y="1535"/>
                  </a:lnTo>
                  <a:lnTo>
                    <a:pt x="1296" y="1387"/>
                  </a:lnTo>
                  <a:lnTo>
                    <a:pt x="1240" y="1240"/>
                  </a:lnTo>
                  <a:lnTo>
                    <a:pt x="1240" y="1240"/>
                  </a:lnTo>
                  <a:lnTo>
                    <a:pt x="1331" y="1319"/>
                  </a:lnTo>
                  <a:lnTo>
                    <a:pt x="1421" y="1410"/>
                  </a:lnTo>
                  <a:lnTo>
                    <a:pt x="1535" y="1501"/>
                  </a:lnTo>
                  <a:lnTo>
                    <a:pt x="1660" y="1581"/>
                  </a:lnTo>
                  <a:lnTo>
                    <a:pt x="1717" y="1615"/>
                  </a:lnTo>
                  <a:lnTo>
                    <a:pt x="1774" y="1649"/>
                  </a:lnTo>
                  <a:lnTo>
                    <a:pt x="1831" y="1660"/>
                  </a:lnTo>
                  <a:lnTo>
                    <a:pt x="1933" y="1660"/>
                  </a:lnTo>
                  <a:lnTo>
                    <a:pt x="1967" y="1626"/>
                  </a:lnTo>
                  <a:lnTo>
                    <a:pt x="2035" y="1547"/>
                  </a:lnTo>
                  <a:lnTo>
                    <a:pt x="2092" y="1467"/>
                  </a:lnTo>
                  <a:lnTo>
                    <a:pt x="2126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9" y="1092"/>
                  </a:lnTo>
                  <a:lnTo>
                    <a:pt x="2126" y="1058"/>
                  </a:lnTo>
                  <a:lnTo>
                    <a:pt x="2115" y="1024"/>
                  </a:lnTo>
                  <a:lnTo>
                    <a:pt x="2081" y="1001"/>
                  </a:lnTo>
                  <a:lnTo>
                    <a:pt x="2047" y="978"/>
                  </a:lnTo>
                  <a:lnTo>
                    <a:pt x="2012" y="967"/>
                  </a:lnTo>
                  <a:lnTo>
                    <a:pt x="1956" y="956"/>
                  </a:lnTo>
                  <a:lnTo>
                    <a:pt x="1842" y="956"/>
                  </a:lnTo>
                  <a:lnTo>
                    <a:pt x="1717" y="967"/>
                  </a:lnTo>
                  <a:lnTo>
                    <a:pt x="1581" y="990"/>
                  </a:lnTo>
                  <a:lnTo>
                    <a:pt x="1365" y="1035"/>
                  </a:lnTo>
                  <a:lnTo>
                    <a:pt x="1274" y="1058"/>
                  </a:lnTo>
                  <a:lnTo>
                    <a:pt x="1387" y="990"/>
                  </a:lnTo>
                  <a:lnTo>
                    <a:pt x="1649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56" y="615"/>
                  </a:lnTo>
                  <a:lnTo>
                    <a:pt x="2001" y="569"/>
                  </a:lnTo>
                  <a:lnTo>
                    <a:pt x="2024" y="524"/>
                  </a:lnTo>
                  <a:lnTo>
                    <a:pt x="2035" y="490"/>
                  </a:lnTo>
                  <a:lnTo>
                    <a:pt x="2035" y="444"/>
                  </a:lnTo>
                  <a:lnTo>
                    <a:pt x="2024" y="410"/>
                  </a:lnTo>
                  <a:lnTo>
                    <a:pt x="1978" y="319"/>
                  </a:lnTo>
                  <a:lnTo>
                    <a:pt x="1910" y="228"/>
                  </a:lnTo>
                  <a:lnTo>
                    <a:pt x="1819" y="137"/>
                  </a:lnTo>
                  <a:lnTo>
                    <a:pt x="1706" y="69"/>
                  </a:lnTo>
                  <a:lnTo>
                    <a:pt x="1592" y="24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4"/>
            <p:cNvSpPr/>
            <p:nvPr/>
          </p:nvSpPr>
          <p:spPr>
            <a:xfrm>
              <a:off x="-693947" y="2534053"/>
              <a:ext cx="99003" cy="96787"/>
            </a:xfrm>
            <a:custGeom>
              <a:avLst/>
              <a:gdLst/>
              <a:ahLst/>
              <a:cxnLst/>
              <a:rect l="l" t="t" r="r" b="b"/>
              <a:pathLst>
                <a:path w="536" h="524" extrusionOk="0">
                  <a:moveTo>
                    <a:pt x="217" y="1"/>
                  </a:moveTo>
                  <a:lnTo>
                    <a:pt x="160" y="12"/>
                  </a:lnTo>
                  <a:lnTo>
                    <a:pt x="126" y="46"/>
                  </a:lnTo>
                  <a:lnTo>
                    <a:pt x="80" y="69"/>
                  </a:lnTo>
                  <a:lnTo>
                    <a:pt x="46" y="115"/>
                  </a:lnTo>
                  <a:lnTo>
                    <a:pt x="24" y="160"/>
                  </a:lnTo>
                  <a:lnTo>
                    <a:pt x="12" y="217"/>
                  </a:lnTo>
                  <a:lnTo>
                    <a:pt x="1" y="262"/>
                  </a:lnTo>
                  <a:lnTo>
                    <a:pt x="12" y="319"/>
                  </a:lnTo>
                  <a:lnTo>
                    <a:pt x="24" y="365"/>
                  </a:lnTo>
                  <a:lnTo>
                    <a:pt x="46" y="410"/>
                  </a:lnTo>
                  <a:lnTo>
                    <a:pt x="80" y="455"/>
                  </a:lnTo>
                  <a:lnTo>
                    <a:pt x="126" y="490"/>
                  </a:lnTo>
                  <a:lnTo>
                    <a:pt x="171" y="512"/>
                  </a:lnTo>
                  <a:lnTo>
                    <a:pt x="217" y="524"/>
                  </a:lnTo>
                  <a:lnTo>
                    <a:pt x="331" y="524"/>
                  </a:lnTo>
                  <a:lnTo>
                    <a:pt x="376" y="512"/>
                  </a:lnTo>
                  <a:lnTo>
                    <a:pt x="421" y="478"/>
                  </a:lnTo>
                  <a:lnTo>
                    <a:pt x="456" y="455"/>
                  </a:lnTo>
                  <a:lnTo>
                    <a:pt x="490" y="410"/>
                  </a:lnTo>
                  <a:lnTo>
                    <a:pt x="512" y="365"/>
                  </a:lnTo>
                  <a:lnTo>
                    <a:pt x="535" y="308"/>
                  </a:lnTo>
                  <a:lnTo>
                    <a:pt x="535" y="262"/>
                  </a:lnTo>
                  <a:lnTo>
                    <a:pt x="535" y="205"/>
                  </a:lnTo>
                  <a:lnTo>
                    <a:pt x="512" y="160"/>
                  </a:lnTo>
                  <a:lnTo>
                    <a:pt x="490" y="115"/>
                  </a:lnTo>
                  <a:lnTo>
                    <a:pt x="456" y="69"/>
                  </a:lnTo>
                  <a:lnTo>
                    <a:pt x="421" y="35"/>
                  </a:lnTo>
                  <a:lnTo>
                    <a:pt x="365" y="12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4"/>
            <p:cNvSpPr/>
            <p:nvPr/>
          </p:nvSpPr>
          <p:spPr>
            <a:xfrm>
              <a:off x="-1875704" y="2964419"/>
              <a:ext cx="398968" cy="399153"/>
            </a:xfrm>
            <a:custGeom>
              <a:avLst/>
              <a:gdLst/>
              <a:ahLst/>
              <a:cxnLst/>
              <a:rect l="l" t="t" r="r" b="b"/>
              <a:pathLst>
                <a:path w="2160" h="2161" extrusionOk="0">
                  <a:moveTo>
                    <a:pt x="1478" y="1"/>
                  </a:moveTo>
                  <a:lnTo>
                    <a:pt x="1421" y="12"/>
                  </a:lnTo>
                  <a:lnTo>
                    <a:pt x="1364" y="23"/>
                  </a:lnTo>
                  <a:lnTo>
                    <a:pt x="1319" y="46"/>
                  </a:lnTo>
                  <a:lnTo>
                    <a:pt x="1273" y="92"/>
                  </a:lnTo>
                  <a:lnTo>
                    <a:pt x="1228" y="137"/>
                  </a:lnTo>
                  <a:lnTo>
                    <a:pt x="1194" y="183"/>
                  </a:lnTo>
                  <a:lnTo>
                    <a:pt x="1148" y="308"/>
                  </a:lnTo>
                  <a:lnTo>
                    <a:pt x="1103" y="444"/>
                  </a:lnTo>
                  <a:lnTo>
                    <a:pt x="1080" y="569"/>
                  </a:lnTo>
                  <a:lnTo>
                    <a:pt x="1069" y="683"/>
                  </a:lnTo>
                  <a:lnTo>
                    <a:pt x="1057" y="785"/>
                  </a:lnTo>
                  <a:lnTo>
                    <a:pt x="1023" y="671"/>
                  </a:lnTo>
                  <a:lnTo>
                    <a:pt x="910" y="433"/>
                  </a:lnTo>
                  <a:lnTo>
                    <a:pt x="841" y="296"/>
                  </a:lnTo>
                  <a:lnTo>
                    <a:pt x="773" y="183"/>
                  </a:lnTo>
                  <a:lnTo>
                    <a:pt x="728" y="137"/>
                  </a:lnTo>
                  <a:lnTo>
                    <a:pt x="694" y="103"/>
                  </a:lnTo>
                  <a:lnTo>
                    <a:pt x="660" y="80"/>
                  </a:lnTo>
                  <a:lnTo>
                    <a:pt x="625" y="80"/>
                  </a:lnTo>
                  <a:lnTo>
                    <a:pt x="546" y="92"/>
                  </a:lnTo>
                  <a:lnTo>
                    <a:pt x="466" y="126"/>
                  </a:lnTo>
                  <a:lnTo>
                    <a:pt x="387" y="171"/>
                  </a:lnTo>
                  <a:lnTo>
                    <a:pt x="307" y="239"/>
                  </a:lnTo>
                  <a:lnTo>
                    <a:pt x="239" y="308"/>
                  </a:lnTo>
                  <a:lnTo>
                    <a:pt x="182" y="399"/>
                  </a:lnTo>
                  <a:lnTo>
                    <a:pt x="148" y="478"/>
                  </a:lnTo>
                  <a:lnTo>
                    <a:pt x="137" y="569"/>
                  </a:lnTo>
                  <a:lnTo>
                    <a:pt x="148" y="614"/>
                  </a:lnTo>
                  <a:lnTo>
                    <a:pt x="159" y="660"/>
                  </a:lnTo>
                  <a:lnTo>
                    <a:pt x="194" y="705"/>
                  </a:lnTo>
                  <a:lnTo>
                    <a:pt x="228" y="739"/>
                  </a:lnTo>
                  <a:lnTo>
                    <a:pt x="330" y="808"/>
                  </a:lnTo>
                  <a:lnTo>
                    <a:pt x="432" y="864"/>
                  </a:lnTo>
                  <a:lnTo>
                    <a:pt x="546" y="921"/>
                  </a:lnTo>
                  <a:lnTo>
                    <a:pt x="637" y="955"/>
                  </a:lnTo>
                  <a:lnTo>
                    <a:pt x="728" y="978"/>
                  </a:lnTo>
                  <a:lnTo>
                    <a:pt x="648" y="978"/>
                  </a:lnTo>
                  <a:lnTo>
                    <a:pt x="455" y="967"/>
                  </a:lnTo>
                  <a:lnTo>
                    <a:pt x="341" y="967"/>
                  </a:lnTo>
                  <a:lnTo>
                    <a:pt x="239" y="978"/>
                  </a:lnTo>
                  <a:lnTo>
                    <a:pt x="148" y="1001"/>
                  </a:lnTo>
                  <a:lnTo>
                    <a:pt x="80" y="1024"/>
                  </a:lnTo>
                  <a:lnTo>
                    <a:pt x="57" y="1046"/>
                  </a:lnTo>
                  <a:lnTo>
                    <a:pt x="34" y="1080"/>
                  </a:lnTo>
                  <a:lnTo>
                    <a:pt x="12" y="1149"/>
                  </a:lnTo>
                  <a:lnTo>
                    <a:pt x="0" y="1251"/>
                  </a:lnTo>
                  <a:lnTo>
                    <a:pt x="12" y="1353"/>
                  </a:lnTo>
                  <a:lnTo>
                    <a:pt x="46" y="1455"/>
                  </a:lnTo>
                  <a:lnTo>
                    <a:pt x="91" y="1558"/>
                  </a:lnTo>
                  <a:lnTo>
                    <a:pt x="125" y="1603"/>
                  </a:lnTo>
                  <a:lnTo>
                    <a:pt x="159" y="1649"/>
                  </a:lnTo>
                  <a:lnTo>
                    <a:pt x="205" y="1683"/>
                  </a:lnTo>
                  <a:lnTo>
                    <a:pt x="250" y="1705"/>
                  </a:lnTo>
                  <a:lnTo>
                    <a:pt x="296" y="1728"/>
                  </a:lnTo>
                  <a:lnTo>
                    <a:pt x="398" y="1728"/>
                  </a:lnTo>
                  <a:lnTo>
                    <a:pt x="455" y="1717"/>
                  </a:lnTo>
                  <a:lnTo>
                    <a:pt x="557" y="1671"/>
                  </a:lnTo>
                  <a:lnTo>
                    <a:pt x="648" y="1603"/>
                  </a:lnTo>
                  <a:lnTo>
                    <a:pt x="728" y="1535"/>
                  </a:lnTo>
                  <a:lnTo>
                    <a:pt x="796" y="1467"/>
                  </a:lnTo>
                  <a:lnTo>
                    <a:pt x="853" y="1399"/>
                  </a:lnTo>
                  <a:lnTo>
                    <a:pt x="762" y="1580"/>
                  </a:lnTo>
                  <a:lnTo>
                    <a:pt x="682" y="1751"/>
                  </a:lnTo>
                  <a:lnTo>
                    <a:pt x="660" y="1831"/>
                  </a:lnTo>
                  <a:lnTo>
                    <a:pt x="637" y="1910"/>
                  </a:lnTo>
                  <a:lnTo>
                    <a:pt x="637" y="1944"/>
                  </a:lnTo>
                  <a:lnTo>
                    <a:pt x="660" y="1978"/>
                  </a:lnTo>
                  <a:lnTo>
                    <a:pt x="682" y="2012"/>
                  </a:lnTo>
                  <a:lnTo>
                    <a:pt x="705" y="2035"/>
                  </a:lnTo>
                  <a:lnTo>
                    <a:pt x="796" y="2092"/>
                  </a:lnTo>
                  <a:lnTo>
                    <a:pt x="898" y="2126"/>
                  </a:lnTo>
                  <a:lnTo>
                    <a:pt x="1012" y="2149"/>
                  </a:lnTo>
                  <a:lnTo>
                    <a:pt x="1137" y="2160"/>
                  </a:lnTo>
                  <a:lnTo>
                    <a:pt x="1239" y="2149"/>
                  </a:lnTo>
                  <a:lnTo>
                    <a:pt x="1273" y="2137"/>
                  </a:lnTo>
                  <a:lnTo>
                    <a:pt x="1319" y="2126"/>
                  </a:lnTo>
                  <a:lnTo>
                    <a:pt x="1341" y="2092"/>
                  </a:lnTo>
                  <a:lnTo>
                    <a:pt x="1364" y="2069"/>
                  </a:lnTo>
                  <a:lnTo>
                    <a:pt x="1398" y="1990"/>
                  </a:lnTo>
                  <a:lnTo>
                    <a:pt x="1410" y="1899"/>
                  </a:lnTo>
                  <a:lnTo>
                    <a:pt x="1410" y="1796"/>
                  </a:lnTo>
                  <a:lnTo>
                    <a:pt x="1387" y="1671"/>
                  </a:lnTo>
                  <a:lnTo>
                    <a:pt x="1353" y="1535"/>
                  </a:lnTo>
                  <a:lnTo>
                    <a:pt x="1307" y="1387"/>
                  </a:lnTo>
                  <a:lnTo>
                    <a:pt x="1251" y="1228"/>
                  </a:lnTo>
                  <a:lnTo>
                    <a:pt x="1330" y="1319"/>
                  </a:lnTo>
                  <a:lnTo>
                    <a:pt x="1432" y="1410"/>
                  </a:lnTo>
                  <a:lnTo>
                    <a:pt x="1535" y="1501"/>
                  </a:lnTo>
                  <a:lnTo>
                    <a:pt x="1660" y="1580"/>
                  </a:lnTo>
                  <a:lnTo>
                    <a:pt x="1716" y="1615"/>
                  </a:lnTo>
                  <a:lnTo>
                    <a:pt x="1785" y="1637"/>
                  </a:lnTo>
                  <a:lnTo>
                    <a:pt x="1842" y="1660"/>
                  </a:lnTo>
                  <a:lnTo>
                    <a:pt x="1887" y="1660"/>
                  </a:lnTo>
                  <a:lnTo>
                    <a:pt x="1932" y="1649"/>
                  </a:lnTo>
                  <a:lnTo>
                    <a:pt x="1978" y="1626"/>
                  </a:lnTo>
                  <a:lnTo>
                    <a:pt x="2046" y="1546"/>
                  </a:lnTo>
                  <a:lnTo>
                    <a:pt x="2092" y="1455"/>
                  </a:lnTo>
                  <a:lnTo>
                    <a:pt x="2137" y="1365"/>
                  </a:lnTo>
                  <a:lnTo>
                    <a:pt x="2160" y="1262"/>
                  </a:lnTo>
                  <a:lnTo>
                    <a:pt x="2160" y="1171"/>
                  </a:lnTo>
                  <a:lnTo>
                    <a:pt x="2148" y="1092"/>
                  </a:lnTo>
                  <a:lnTo>
                    <a:pt x="2137" y="1046"/>
                  </a:lnTo>
                  <a:lnTo>
                    <a:pt x="2114" y="1024"/>
                  </a:lnTo>
                  <a:lnTo>
                    <a:pt x="2080" y="989"/>
                  </a:lnTo>
                  <a:lnTo>
                    <a:pt x="2057" y="978"/>
                  </a:lnTo>
                  <a:lnTo>
                    <a:pt x="2012" y="967"/>
                  </a:lnTo>
                  <a:lnTo>
                    <a:pt x="1967" y="955"/>
                  </a:lnTo>
                  <a:lnTo>
                    <a:pt x="1853" y="955"/>
                  </a:lnTo>
                  <a:lnTo>
                    <a:pt x="1716" y="967"/>
                  </a:lnTo>
                  <a:lnTo>
                    <a:pt x="1591" y="978"/>
                  </a:lnTo>
                  <a:lnTo>
                    <a:pt x="1364" y="1024"/>
                  </a:lnTo>
                  <a:lnTo>
                    <a:pt x="1273" y="1046"/>
                  </a:lnTo>
                  <a:lnTo>
                    <a:pt x="1273" y="1046"/>
                  </a:lnTo>
                  <a:lnTo>
                    <a:pt x="1387" y="989"/>
                  </a:lnTo>
                  <a:lnTo>
                    <a:pt x="1648" y="842"/>
                  </a:lnTo>
                  <a:lnTo>
                    <a:pt x="1785" y="751"/>
                  </a:lnTo>
                  <a:lnTo>
                    <a:pt x="1910" y="660"/>
                  </a:lnTo>
                  <a:lnTo>
                    <a:pt x="1967" y="614"/>
                  </a:lnTo>
                  <a:lnTo>
                    <a:pt x="2001" y="569"/>
                  </a:lnTo>
                  <a:lnTo>
                    <a:pt x="2023" y="524"/>
                  </a:lnTo>
                  <a:lnTo>
                    <a:pt x="2035" y="478"/>
                  </a:lnTo>
                  <a:lnTo>
                    <a:pt x="2035" y="444"/>
                  </a:lnTo>
                  <a:lnTo>
                    <a:pt x="2023" y="399"/>
                  </a:lnTo>
                  <a:lnTo>
                    <a:pt x="1978" y="308"/>
                  </a:lnTo>
                  <a:lnTo>
                    <a:pt x="1910" y="217"/>
                  </a:lnTo>
                  <a:lnTo>
                    <a:pt x="1819" y="137"/>
                  </a:lnTo>
                  <a:lnTo>
                    <a:pt x="1716" y="69"/>
                  </a:lnTo>
                  <a:lnTo>
                    <a:pt x="1591" y="23"/>
                  </a:lnTo>
                  <a:lnTo>
                    <a:pt x="1535" y="12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4"/>
            <p:cNvSpPr/>
            <p:nvPr/>
          </p:nvSpPr>
          <p:spPr>
            <a:xfrm>
              <a:off x="-1735142" y="3117725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62" y="0"/>
                  </a:moveTo>
                  <a:lnTo>
                    <a:pt x="205" y="12"/>
                  </a:lnTo>
                  <a:lnTo>
                    <a:pt x="160" y="23"/>
                  </a:lnTo>
                  <a:lnTo>
                    <a:pt x="114" y="46"/>
                  </a:lnTo>
                  <a:lnTo>
                    <a:pt x="69" y="80"/>
                  </a:lnTo>
                  <a:lnTo>
                    <a:pt x="35" y="125"/>
                  </a:lnTo>
                  <a:lnTo>
                    <a:pt x="12" y="171"/>
                  </a:lnTo>
                  <a:lnTo>
                    <a:pt x="1" y="216"/>
                  </a:lnTo>
                  <a:lnTo>
                    <a:pt x="1" y="273"/>
                  </a:lnTo>
                  <a:lnTo>
                    <a:pt x="1" y="330"/>
                  </a:lnTo>
                  <a:lnTo>
                    <a:pt x="12" y="375"/>
                  </a:lnTo>
                  <a:lnTo>
                    <a:pt x="46" y="421"/>
                  </a:lnTo>
                  <a:lnTo>
                    <a:pt x="69" y="455"/>
                  </a:lnTo>
                  <a:lnTo>
                    <a:pt x="114" y="489"/>
                  </a:lnTo>
                  <a:lnTo>
                    <a:pt x="160" y="512"/>
                  </a:lnTo>
                  <a:lnTo>
                    <a:pt x="217" y="535"/>
                  </a:lnTo>
                  <a:lnTo>
                    <a:pt x="319" y="535"/>
                  </a:lnTo>
                  <a:lnTo>
                    <a:pt x="365" y="512"/>
                  </a:lnTo>
                  <a:lnTo>
                    <a:pt x="410" y="489"/>
                  </a:lnTo>
                  <a:lnTo>
                    <a:pt x="455" y="455"/>
                  </a:lnTo>
                  <a:lnTo>
                    <a:pt x="490" y="421"/>
                  </a:lnTo>
                  <a:lnTo>
                    <a:pt x="512" y="364"/>
                  </a:lnTo>
                  <a:lnTo>
                    <a:pt x="524" y="319"/>
                  </a:lnTo>
                  <a:lnTo>
                    <a:pt x="524" y="262"/>
                  </a:lnTo>
                  <a:lnTo>
                    <a:pt x="524" y="216"/>
                  </a:lnTo>
                  <a:lnTo>
                    <a:pt x="512" y="171"/>
                  </a:lnTo>
                  <a:lnTo>
                    <a:pt x="478" y="125"/>
                  </a:lnTo>
                  <a:lnTo>
                    <a:pt x="455" y="80"/>
                  </a:lnTo>
                  <a:lnTo>
                    <a:pt x="410" y="46"/>
                  </a:lnTo>
                  <a:lnTo>
                    <a:pt x="365" y="23"/>
                  </a:lnTo>
                  <a:lnTo>
                    <a:pt x="308" y="12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4"/>
            <p:cNvSpPr/>
            <p:nvPr/>
          </p:nvSpPr>
          <p:spPr>
            <a:xfrm>
              <a:off x="-2266175" y="2674799"/>
              <a:ext cx="443113" cy="443113"/>
            </a:xfrm>
            <a:custGeom>
              <a:avLst/>
              <a:gdLst/>
              <a:ahLst/>
              <a:cxnLst/>
              <a:rect l="l" t="t" r="r" b="b"/>
              <a:pathLst>
                <a:path w="2399" h="2399" extrusionOk="0">
                  <a:moveTo>
                    <a:pt x="1580" y="0"/>
                  </a:moveTo>
                  <a:lnTo>
                    <a:pt x="1523" y="23"/>
                  </a:lnTo>
                  <a:lnTo>
                    <a:pt x="1467" y="57"/>
                  </a:lnTo>
                  <a:lnTo>
                    <a:pt x="1410" y="91"/>
                  </a:lnTo>
                  <a:lnTo>
                    <a:pt x="1364" y="148"/>
                  </a:lnTo>
                  <a:lnTo>
                    <a:pt x="1330" y="205"/>
                  </a:lnTo>
                  <a:lnTo>
                    <a:pt x="1273" y="341"/>
                  </a:lnTo>
                  <a:lnTo>
                    <a:pt x="1228" y="489"/>
                  </a:lnTo>
                  <a:lnTo>
                    <a:pt x="1205" y="625"/>
                  </a:lnTo>
                  <a:lnTo>
                    <a:pt x="1182" y="750"/>
                  </a:lnTo>
                  <a:lnTo>
                    <a:pt x="1182" y="864"/>
                  </a:lnTo>
                  <a:lnTo>
                    <a:pt x="1126" y="739"/>
                  </a:lnTo>
                  <a:lnTo>
                    <a:pt x="1012" y="478"/>
                  </a:lnTo>
                  <a:lnTo>
                    <a:pt x="932" y="330"/>
                  </a:lnTo>
                  <a:lnTo>
                    <a:pt x="853" y="205"/>
                  </a:lnTo>
                  <a:lnTo>
                    <a:pt x="819" y="159"/>
                  </a:lnTo>
                  <a:lnTo>
                    <a:pt x="773" y="114"/>
                  </a:lnTo>
                  <a:lnTo>
                    <a:pt x="728" y="91"/>
                  </a:lnTo>
                  <a:lnTo>
                    <a:pt x="694" y="80"/>
                  </a:lnTo>
                  <a:lnTo>
                    <a:pt x="614" y="103"/>
                  </a:lnTo>
                  <a:lnTo>
                    <a:pt x="523" y="137"/>
                  </a:lnTo>
                  <a:lnTo>
                    <a:pt x="432" y="194"/>
                  </a:lnTo>
                  <a:lnTo>
                    <a:pt x="341" y="262"/>
                  </a:lnTo>
                  <a:lnTo>
                    <a:pt x="273" y="341"/>
                  </a:lnTo>
                  <a:lnTo>
                    <a:pt x="205" y="432"/>
                  </a:lnTo>
                  <a:lnTo>
                    <a:pt x="171" y="534"/>
                  </a:lnTo>
                  <a:lnTo>
                    <a:pt x="160" y="580"/>
                  </a:lnTo>
                  <a:lnTo>
                    <a:pt x="160" y="637"/>
                  </a:lnTo>
                  <a:lnTo>
                    <a:pt x="160" y="682"/>
                  </a:lnTo>
                  <a:lnTo>
                    <a:pt x="182" y="728"/>
                  </a:lnTo>
                  <a:lnTo>
                    <a:pt x="216" y="773"/>
                  </a:lnTo>
                  <a:lnTo>
                    <a:pt x="262" y="819"/>
                  </a:lnTo>
                  <a:lnTo>
                    <a:pt x="364" y="898"/>
                  </a:lnTo>
                  <a:lnTo>
                    <a:pt x="478" y="955"/>
                  </a:lnTo>
                  <a:lnTo>
                    <a:pt x="603" y="1012"/>
                  </a:lnTo>
                  <a:lnTo>
                    <a:pt x="705" y="1057"/>
                  </a:lnTo>
                  <a:lnTo>
                    <a:pt x="807" y="1091"/>
                  </a:lnTo>
                  <a:lnTo>
                    <a:pt x="716" y="1080"/>
                  </a:lnTo>
                  <a:lnTo>
                    <a:pt x="512" y="1069"/>
                  </a:lnTo>
                  <a:lnTo>
                    <a:pt x="387" y="1080"/>
                  </a:lnTo>
                  <a:lnTo>
                    <a:pt x="262" y="1080"/>
                  </a:lnTo>
                  <a:lnTo>
                    <a:pt x="160" y="1103"/>
                  </a:lnTo>
                  <a:lnTo>
                    <a:pt x="91" y="1137"/>
                  </a:lnTo>
                  <a:lnTo>
                    <a:pt x="57" y="1160"/>
                  </a:lnTo>
                  <a:lnTo>
                    <a:pt x="35" y="1194"/>
                  </a:lnTo>
                  <a:lnTo>
                    <a:pt x="23" y="1228"/>
                  </a:lnTo>
                  <a:lnTo>
                    <a:pt x="12" y="1273"/>
                  </a:lnTo>
                  <a:lnTo>
                    <a:pt x="0" y="1387"/>
                  </a:lnTo>
                  <a:lnTo>
                    <a:pt x="12" y="1501"/>
                  </a:lnTo>
                  <a:lnTo>
                    <a:pt x="46" y="1614"/>
                  </a:lnTo>
                  <a:lnTo>
                    <a:pt x="103" y="1728"/>
                  </a:lnTo>
                  <a:lnTo>
                    <a:pt x="137" y="1773"/>
                  </a:lnTo>
                  <a:lnTo>
                    <a:pt x="182" y="1819"/>
                  </a:lnTo>
                  <a:lnTo>
                    <a:pt x="228" y="1864"/>
                  </a:lnTo>
                  <a:lnTo>
                    <a:pt x="273" y="1887"/>
                  </a:lnTo>
                  <a:lnTo>
                    <a:pt x="330" y="1910"/>
                  </a:lnTo>
                  <a:lnTo>
                    <a:pt x="387" y="1921"/>
                  </a:lnTo>
                  <a:lnTo>
                    <a:pt x="444" y="1910"/>
                  </a:lnTo>
                  <a:lnTo>
                    <a:pt x="501" y="1898"/>
                  </a:lnTo>
                  <a:lnTo>
                    <a:pt x="557" y="1876"/>
                  </a:lnTo>
                  <a:lnTo>
                    <a:pt x="614" y="1841"/>
                  </a:lnTo>
                  <a:lnTo>
                    <a:pt x="716" y="1773"/>
                  </a:lnTo>
                  <a:lnTo>
                    <a:pt x="807" y="1694"/>
                  </a:lnTo>
                  <a:lnTo>
                    <a:pt x="876" y="1626"/>
                  </a:lnTo>
                  <a:lnTo>
                    <a:pt x="944" y="1546"/>
                  </a:lnTo>
                  <a:lnTo>
                    <a:pt x="841" y="1751"/>
                  </a:lnTo>
                  <a:lnTo>
                    <a:pt x="762" y="1932"/>
                  </a:lnTo>
                  <a:lnTo>
                    <a:pt x="728" y="2035"/>
                  </a:lnTo>
                  <a:lnTo>
                    <a:pt x="716" y="2114"/>
                  </a:lnTo>
                  <a:lnTo>
                    <a:pt x="716" y="2148"/>
                  </a:lnTo>
                  <a:lnTo>
                    <a:pt x="728" y="2194"/>
                  </a:lnTo>
                  <a:lnTo>
                    <a:pt x="751" y="2228"/>
                  </a:lnTo>
                  <a:lnTo>
                    <a:pt x="785" y="2251"/>
                  </a:lnTo>
                  <a:lnTo>
                    <a:pt x="887" y="2307"/>
                  </a:lnTo>
                  <a:lnTo>
                    <a:pt x="1001" y="2353"/>
                  </a:lnTo>
                  <a:lnTo>
                    <a:pt x="1126" y="2387"/>
                  </a:lnTo>
                  <a:lnTo>
                    <a:pt x="1251" y="2398"/>
                  </a:lnTo>
                  <a:lnTo>
                    <a:pt x="1364" y="2387"/>
                  </a:lnTo>
                  <a:lnTo>
                    <a:pt x="1421" y="2376"/>
                  </a:lnTo>
                  <a:lnTo>
                    <a:pt x="1455" y="2353"/>
                  </a:lnTo>
                  <a:lnTo>
                    <a:pt x="1489" y="2319"/>
                  </a:lnTo>
                  <a:lnTo>
                    <a:pt x="1512" y="2285"/>
                  </a:lnTo>
                  <a:lnTo>
                    <a:pt x="1535" y="2251"/>
                  </a:lnTo>
                  <a:lnTo>
                    <a:pt x="1557" y="2205"/>
                  </a:lnTo>
                  <a:lnTo>
                    <a:pt x="1569" y="2103"/>
                  </a:lnTo>
                  <a:lnTo>
                    <a:pt x="1557" y="1989"/>
                  </a:lnTo>
                  <a:lnTo>
                    <a:pt x="1535" y="1853"/>
                  </a:lnTo>
                  <a:lnTo>
                    <a:pt x="1501" y="1705"/>
                  </a:lnTo>
                  <a:lnTo>
                    <a:pt x="1444" y="1535"/>
                  </a:lnTo>
                  <a:lnTo>
                    <a:pt x="1387" y="1364"/>
                  </a:lnTo>
                  <a:lnTo>
                    <a:pt x="1478" y="1466"/>
                  </a:lnTo>
                  <a:lnTo>
                    <a:pt x="1580" y="1557"/>
                  </a:lnTo>
                  <a:lnTo>
                    <a:pt x="1705" y="1660"/>
                  </a:lnTo>
                  <a:lnTo>
                    <a:pt x="1842" y="1751"/>
                  </a:lnTo>
                  <a:lnTo>
                    <a:pt x="1910" y="1785"/>
                  </a:lnTo>
                  <a:lnTo>
                    <a:pt x="1978" y="1819"/>
                  </a:lnTo>
                  <a:lnTo>
                    <a:pt x="2035" y="1830"/>
                  </a:lnTo>
                  <a:lnTo>
                    <a:pt x="2092" y="1841"/>
                  </a:lnTo>
                  <a:lnTo>
                    <a:pt x="2148" y="1830"/>
                  </a:lnTo>
                  <a:lnTo>
                    <a:pt x="2194" y="1796"/>
                  </a:lnTo>
                  <a:lnTo>
                    <a:pt x="2262" y="1716"/>
                  </a:lnTo>
                  <a:lnTo>
                    <a:pt x="2319" y="1614"/>
                  </a:lnTo>
                  <a:lnTo>
                    <a:pt x="2364" y="1512"/>
                  </a:lnTo>
                  <a:lnTo>
                    <a:pt x="2398" y="1398"/>
                  </a:lnTo>
                  <a:lnTo>
                    <a:pt x="2398" y="1296"/>
                  </a:lnTo>
                  <a:lnTo>
                    <a:pt x="2387" y="1205"/>
                  </a:lnTo>
                  <a:lnTo>
                    <a:pt x="2364" y="1160"/>
                  </a:lnTo>
                  <a:lnTo>
                    <a:pt x="2342" y="1125"/>
                  </a:lnTo>
                  <a:lnTo>
                    <a:pt x="2319" y="1103"/>
                  </a:lnTo>
                  <a:lnTo>
                    <a:pt x="2273" y="1080"/>
                  </a:lnTo>
                  <a:lnTo>
                    <a:pt x="2228" y="1069"/>
                  </a:lnTo>
                  <a:lnTo>
                    <a:pt x="2183" y="1057"/>
                  </a:lnTo>
                  <a:lnTo>
                    <a:pt x="2046" y="1057"/>
                  </a:lnTo>
                  <a:lnTo>
                    <a:pt x="1910" y="1069"/>
                  </a:lnTo>
                  <a:lnTo>
                    <a:pt x="1762" y="1080"/>
                  </a:lnTo>
                  <a:lnTo>
                    <a:pt x="1512" y="1137"/>
                  </a:lnTo>
                  <a:lnTo>
                    <a:pt x="1410" y="1160"/>
                  </a:lnTo>
                  <a:lnTo>
                    <a:pt x="1546" y="1091"/>
                  </a:lnTo>
                  <a:lnTo>
                    <a:pt x="1830" y="932"/>
                  </a:lnTo>
                  <a:lnTo>
                    <a:pt x="1989" y="830"/>
                  </a:lnTo>
                  <a:lnTo>
                    <a:pt x="2126" y="728"/>
                  </a:lnTo>
                  <a:lnTo>
                    <a:pt x="2171" y="671"/>
                  </a:lnTo>
                  <a:lnTo>
                    <a:pt x="2217" y="625"/>
                  </a:lnTo>
                  <a:lnTo>
                    <a:pt x="2251" y="580"/>
                  </a:lnTo>
                  <a:lnTo>
                    <a:pt x="2262" y="534"/>
                  </a:lnTo>
                  <a:lnTo>
                    <a:pt x="2262" y="489"/>
                  </a:lnTo>
                  <a:lnTo>
                    <a:pt x="2251" y="444"/>
                  </a:lnTo>
                  <a:lnTo>
                    <a:pt x="2228" y="398"/>
                  </a:lnTo>
                  <a:lnTo>
                    <a:pt x="2194" y="341"/>
                  </a:lnTo>
                  <a:lnTo>
                    <a:pt x="2114" y="239"/>
                  </a:lnTo>
                  <a:lnTo>
                    <a:pt x="2012" y="148"/>
                  </a:lnTo>
                  <a:lnTo>
                    <a:pt x="1898" y="69"/>
                  </a:lnTo>
                  <a:lnTo>
                    <a:pt x="1830" y="46"/>
                  </a:lnTo>
                  <a:lnTo>
                    <a:pt x="1773" y="23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4"/>
            <p:cNvSpPr/>
            <p:nvPr/>
          </p:nvSpPr>
          <p:spPr>
            <a:xfrm>
              <a:off x="-2110836" y="2844729"/>
              <a:ext cx="109347" cy="109347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4"/>
                  </a:lnTo>
                  <a:lnTo>
                    <a:pt x="125" y="46"/>
                  </a:lnTo>
                  <a:lnTo>
                    <a:pt x="80" y="92"/>
                  </a:lnTo>
                  <a:lnTo>
                    <a:pt x="46" y="137"/>
                  </a:lnTo>
                  <a:lnTo>
                    <a:pt x="23" y="183"/>
                  </a:lnTo>
                  <a:lnTo>
                    <a:pt x="0" y="240"/>
                  </a:lnTo>
                  <a:lnTo>
                    <a:pt x="0" y="296"/>
                  </a:lnTo>
                  <a:lnTo>
                    <a:pt x="0" y="353"/>
                  </a:lnTo>
                  <a:lnTo>
                    <a:pt x="23" y="410"/>
                  </a:lnTo>
                  <a:lnTo>
                    <a:pt x="46" y="467"/>
                  </a:lnTo>
                  <a:lnTo>
                    <a:pt x="91" y="501"/>
                  </a:lnTo>
                  <a:lnTo>
                    <a:pt x="137" y="546"/>
                  </a:lnTo>
                  <a:lnTo>
                    <a:pt x="182" y="569"/>
                  </a:lnTo>
                  <a:lnTo>
                    <a:pt x="239" y="592"/>
                  </a:lnTo>
                  <a:lnTo>
                    <a:pt x="296" y="592"/>
                  </a:lnTo>
                  <a:lnTo>
                    <a:pt x="353" y="581"/>
                  </a:lnTo>
                  <a:lnTo>
                    <a:pt x="410" y="569"/>
                  </a:lnTo>
                  <a:lnTo>
                    <a:pt x="455" y="546"/>
                  </a:lnTo>
                  <a:lnTo>
                    <a:pt x="501" y="501"/>
                  </a:lnTo>
                  <a:lnTo>
                    <a:pt x="546" y="456"/>
                  </a:lnTo>
                  <a:lnTo>
                    <a:pt x="569" y="410"/>
                  </a:lnTo>
                  <a:lnTo>
                    <a:pt x="580" y="353"/>
                  </a:lnTo>
                  <a:lnTo>
                    <a:pt x="591" y="296"/>
                  </a:lnTo>
                  <a:lnTo>
                    <a:pt x="580" y="240"/>
                  </a:lnTo>
                  <a:lnTo>
                    <a:pt x="569" y="183"/>
                  </a:lnTo>
                  <a:lnTo>
                    <a:pt x="535" y="126"/>
                  </a:lnTo>
                  <a:lnTo>
                    <a:pt x="501" y="92"/>
                  </a:lnTo>
                  <a:lnTo>
                    <a:pt x="455" y="46"/>
                  </a:lnTo>
                  <a:lnTo>
                    <a:pt x="410" y="24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4"/>
            <p:cNvSpPr/>
            <p:nvPr/>
          </p:nvSpPr>
          <p:spPr>
            <a:xfrm>
              <a:off x="-1273189" y="2047167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0"/>
                  </a:moveTo>
                  <a:lnTo>
                    <a:pt x="1057" y="12"/>
                  </a:lnTo>
                  <a:lnTo>
                    <a:pt x="1000" y="34"/>
                  </a:lnTo>
                  <a:lnTo>
                    <a:pt x="943" y="57"/>
                  </a:lnTo>
                  <a:lnTo>
                    <a:pt x="898" y="91"/>
                  </a:lnTo>
                  <a:lnTo>
                    <a:pt x="853" y="125"/>
                  </a:lnTo>
                  <a:lnTo>
                    <a:pt x="818" y="182"/>
                  </a:lnTo>
                  <a:lnTo>
                    <a:pt x="796" y="227"/>
                  </a:lnTo>
                  <a:lnTo>
                    <a:pt x="784" y="296"/>
                  </a:lnTo>
                  <a:lnTo>
                    <a:pt x="784" y="352"/>
                  </a:lnTo>
                  <a:lnTo>
                    <a:pt x="796" y="489"/>
                  </a:lnTo>
                  <a:lnTo>
                    <a:pt x="830" y="625"/>
                  </a:lnTo>
                  <a:lnTo>
                    <a:pt x="875" y="750"/>
                  </a:lnTo>
                  <a:lnTo>
                    <a:pt x="909" y="853"/>
                  </a:lnTo>
                  <a:lnTo>
                    <a:pt x="955" y="943"/>
                  </a:lnTo>
                  <a:lnTo>
                    <a:pt x="864" y="864"/>
                  </a:lnTo>
                  <a:lnTo>
                    <a:pt x="659" y="705"/>
                  </a:lnTo>
                  <a:lnTo>
                    <a:pt x="534" y="625"/>
                  </a:lnTo>
                  <a:lnTo>
                    <a:pt x="409" y="557"/>
                  </a:lnTo>
                  <a:lnTo>
                    <a:pt x="352" y="546"/>
                  </a:lnTo>
                  <a:lnTo>
                    <a:pt x="307" y="534"/>
                  </a:lnTo>
                  <a:lnTo>
                    <a:pt x="262" y="534"/>
                  </a:lnTo>
                  <a:lnTo>
                    <a:pt x="227" y="546"/>
                  </a:lnTo>
                  <a:lnTo>
                    <a:pt x="171" y="591"/>
                  </a:lnTo>
                  <a:lnTo>
                    <a:pt x="114" y="659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4"/>
                  </a:lnTo>
                  <a:lnTo>
                    <a:pt x="12" y="1125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8" y="1307"/>
                  </a:lnTo>
                  <a:lnTo>
                    <a:pt x="671" y="1296"/>
                  </a:lnTo>
                  <a:lnTo>
                    <a:pt x="762" y="1284"/>
                  </a:lnTo>
                  <a:lnTo>
                    <a:pt x="693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59"/>
                  </a:lnTo>
                  <a:lnTo>
                    <a:pt x="205" y="1705"/>
                  </a:lnTo>
                  <a:lnTo>
                    <a:pt x="216" y="1784"/>
                  </a:lnTo>
                  <a:lnTo>
                    <a:pt x="262" y="1864"/>
                  </a:lnTo>
                  <a:lnTo>
                    <a:pt x="318" y="1955"/>
                  </a:lnTo>
                  <a:lnTo>
                    <a:pt x="398" y="2035"/>
                  </a:lnTo>
                  <a:lnTo>
                    <a:pt x="489" y="2091"/>
                  </a:lnTo>
                  <a:lnTo>
                    <a:pt x="534" y="2114"/>
                  </a:lnTo>
                  <a:lnTo>
                    <a:pt x="591" y="2137"/>
                  </a:lnTo>
                  <a:lnTo>
                    <a:pt x="648" y="2148"/>
                  </a:lnTo>
                  <a:lnTo>
                    <a:pt x="693" y="2148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1"/>
                  </a:lnTo>
                  <a:lnTo>
                    <a:pt x="875" y="2057"/>
                  </a:lnTo>
                  <a:lnTo>
                    <a:pt x="943" y="1966"/>
                  </a:lnTo>
                  <a:lnTo>
                    <a:pt x="1000" y="1864"/>
                  </a:lnTo>
                  <a:lnTo>
                    <a:pt x="1034" y="1762"/>
                  </a:lnTo>
                  <a:lnTo>
                    <a:pt x="1057" y="1671"/>
                  </a:lnTo>
                  <a:lnTo>
                    <a:pt x="1068" y="1580"/>
                  </a:lnTo>
                  <a:lnTo>
                    <a:pt x="1080" y="1784"/>
                  </a:lnTo>
                  <a:lnTo>
                    <a:pt x="1103" y="1966"/>
                  </a:lnTo>
                  <a:lnTo>
                    <a:pt x="1114" y="2057"/>
                  </a:lnTo>
                  <a:lnTo>
                    <a:pt x="1137" y="2125"/>
                  </a:lnTo>
                  <a:lnTo>
                    <a:pt x="1159" y="2160"/>
                  </a:lnTo>
                  <a:lnTo>
                    <a:pt x="1182" y="2182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6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7"/>
                  </a:lnTo>
                  <a:lnTo>
                    <a:pt x="1807" y="2023"/>
                  </a:lnTo>
                  <a:lnTo>
                    <a:pt x="1830" y="1989"/>
                  </a:lnTo>
                  <a:lnTo>
                    <a:pt x="1841" y="1955"/>
                  </a:lnTo>
                  <a:lnTo>
                    <a:pt x="1853" y="1910"/>
                  </a:lnTo>
                  <a:lnTo>
                    <a:pt x="1841" y="1830"/>
                  </a:lnTo>
                  <a:lnTo>
                    <a:pt x="1807" y="1750"/>
                  </a:lnTo>
                  <a:lnTo>
                    <a:pt x="1750" y="1659"/>
                  </a:lnTo>
                  <a:lnTo>
                    <a:pt x="1671" y="1557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5" y="1353"/>
                  </a:lnTo>
                  <a:lnTo>
                    <a:pt x="1944" y="1353"/>
                  </a:lnTo>
                  <a:lnTo>
                    <a:pt x="2000" y="1341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5"/>
                  </a:lnTo>
                  <a:lnTo>
                    <a:pt x="1921" y="625"/>
                  </a:lnTo>
                  <a:lnTo>
                    <a:pt x="1875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0"/>
                  </a:lnTo>
                  <a:lnTo>
                    <a:pt x="1273" y="1068"/>
                  </a:lnTo>
                  <a:lnTo>
                    <a:pt x="1341" y="966"/>
                  </a:lnTo>
                  <a:lnTo>
                    <a:pt x="1500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59" y="352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59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4" y="80"/>
                  </a:lnTo>
                  <a:lnTo>
                    <a:pt x="1421" y="34"/>
                  </a:lnTo>
                  <a:lnTo>
                    <a:pt x="1307" y="12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4"/>
            <p:cNvSpPr/>
            <p:nvPr/>
          </p:nvSpPr>
          <p:spPr>
            <a:xfrm>
              <a:off x="-1124130" y="2225594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0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6" y="46"/>
                  </a:lnTo>
                  <a:lnTo>
                    <a:pt x="91" y="68"/>
                  </a:lnTo>
                  <a:lnTo>
                    <a:pt x="57" y="102"/>
                  </a:lnTo>
                  <a:lnTo>
                    <a:pt x="34" y="148"/>
                  </a:lnTo>
                  <a:lnTo>
                    <a:pt x="11" y="193"/>
                  </a:lnTo>
                  <a:lnTo>
                    <a:pt x="0" y="250"/>
                  </a:lnTo>
                  <a:lnTo>
                    <a:pt x="11" y="307"/>
                  </a:lnTo>
                  <a:lnTo>
                    <a:pt x="23" y="353"/>
                  </a:lnTo>
                  <a:lnTo>
                    <a:pt x="46" y="409"/>
                  </a:lnTo>
                  <a:lnTo>
                    <a:pt x="68" y="443"/>
                  </a:lnTo>
                  <a:lnTo>
                    <a:pt x="102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4"/>
                  </a:lnTo>
                  <a:lnTo>
                    <a:pt x="307" y="534"/>
                  </a:lnTo>
                  <a:lnTo>
                    <a:pt x="352" y="523"/>
                  </a:lnTo>
                  <a:lnTo>
                    <a:pt x="409" y="500"/>
                  </a:lnTo>
                  <a:lnTo>
                    <a:pt x="443" y="466"/>
                  </a:lnTo>
                  <a:lnTo>
                    <a:pt x="477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7" y="91"/>
                  </a:lnTo>
                  <a:lnTo>
                    <a:pt x="432" y="57"/>
                  </a:lnTo>
                  <a:lnTo>
                    <a:pt x="386" y="34"/>
                  </a:lnTo>
                  <a:lnTo>
                    <a:pt x="341" y="1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4"/>
            <p:cNvSpPr/>
            <p:nvPr/>
          </p:nvSpPr>
          <p:spPr>
            <a:xfrm>
              <a:off x="-1237540" y="2532021"/>
              <a:ext cx="405248" cy="409497"/>
            </a:xfrm>
            <a:custGeom>
              <a:avLst/>
              <a:gdLst/>
              <a:ahLst/>
              <a:cxnLst/>
              <a:rect l="l" t="t" r="r" b="b"/>
              <a:pathLst>
                <a:path w="2194" h="2217" extrusionOk="0">
                  <a:moveTo>
                    <a:pt x="1171" y="1"/>
                  </a:moveTo>
                  <a:lnTo>
                    <a:pt x="1057" y="12"/>
                  </a:lnTo>
                  <a:lnTo>
                    <a:pt x="1000" y="35"/>
                  </a:lnTo>
                  <a:lnTo>
                    <a:pt x="944" y="57"/>
                  </a:lnTo>
                  <a:lnTo>
                    <a:pt x="898" y="91"/>
                  </a:lnTo>
                  <a:lnTo>
                    <a:pt x="853" y="126"/>
                  </a:lnTo>
                  <a:lnTo>
                    <a:pt x="819" y="182"/>
                  </a:lnTo>
                  <a:lnTo>
                    <a:pt x="796" y="228"/>
                  </a:lnTo>
                  <a:lnTo>
                    <a:pt x="785" y="296"/>
                  </a:lnTo>
                  <a:lnTo>
                    <a:pt x="785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75" y="751"/>
                  </a:lnTo>
                  <a:lnTo>
                    <a:pt x="910" y="853"/>
                  </a:lnTo>
                  <a:lnTo>
                    <a:pt x="955" y="944"/>
                  </a:lnTo>
                  <a:lnTo>
                    <a:pt x="864" y="864"/>
                  </a:lnTo>
                  <a:lnTo>
                    <a:pt x="660" y="705"/>
                  </a:lnTo>
                  <a:lnTo>
                    <a:pt x="535" y="626"/>
                  </a:lnTo>
                  <a:lnTo>
                    <a:pt x="410" y="557"/>
                  </a:lnTo>
                  <a:lnTo>
                    <a:pt x="353" y="546"/>
                  </a:lnTo>
                  <a:lnTo>
                    <a:pt x="307" y="535"/>
                  </a:lnTo>
                  <a:lnTo>
                    <a:pt x="262" y="535"/>
                  </a:lnTo>
                  <a:lnTo>
                    <a:pt x="228" y="546"/>
                  </a:lnTo>
                  <a:lnTo>
                    <a:pt x="171" y="591"/>
                  </a:lnTo>
                  <a:lnTo>
                    <a:pt x="114" y="660"/>
                  </a:lnTo>
                  <a:lnTo>
                    <a:pt x="69" y="739"/>
                  </a:lnTo>
                  <a:lnTo>
                    <a:pt x="34" y="830"/>
                  </a:lnTo>
                  <a:lnTo>
                    <a:pt x="12" y="932"/>
                  </a:lnTo>
                  <a:lnTo>
                    <a:pt x="0" y="1035"/>
                  </a:lnTo>
                  <a:lnTo>
                    <a:pt x="12" y="1126"/>
                  </a:lnTo>
                  <a:lnTo>
                    <a:pt x="46" y="1205"/>
                  </a:lnTo>
                  <a:lnTo>
                    <a:pt x="80" y="1239"/>
                  </a:lnTo>
                  <a:lnTo>
                    <a:pt x="114" y="1273"/>
                  </a:lnTo>
                  <a:lnTo>
                    <a:pt x="159" y="1296"/>
                  </a:lnTo>
                  <a:lnTo>
                    <a:pt x="216" y="1307"/>
                  </a:lnTo>
                  <a:lnTo>
                    <a:pt x="330" y="1319"/>
                  </a:lnTo>
                  <a:lnTo>
                    <a:pt x="455" y="1319"/>
                  </a:lnTo>
                  <a:lnTo>
                    <a:pt x="569" y="1307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94" y="1319"/>
                  </a:lnTo>
                  <a:lnTo>
                    <a:pt x="523" y="1398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2" y="1580"/>
                  </a:lnTo>
                  <a:lnTo>
                    <a:pt x="216" y="1637"/>
                  </a:lnTo>
                  <a:lnTo>
                    <a:pt x="205" y="1660"/>
                  </a:lnTo>
                  <a:lnTo>
                    <a:pt x="205" y="1705"/>
                  </a:lnTo>
                  <a:lnTo>
                    <a:pt x="216" y="1785"/>
                  </a:lnTo>
                  <a:lnTo>
                    <a:pt x="262" y="1864"/>
                  </a:lnTo>
                  <a:lnTo>
                    <a:pt x="319" y="1955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5" y="2114"/>
                  </a:lnTo>
                  <a:lnTo>
                    <a:pt x="591" y="2137"/>
                  </a:lnTo>
                  <a:lnTo>
                    <a:pt x="648" y="2149"/>
                  </a:lnTo>
                  <a:lnTo>
                    <a:pt x="694" y="2149"/>
                  </a:lnTo>
                  <a:lnTo>
                    <a:pt x="750" y="2137"/>
                  </a:lnTo>
                  <a:lnTo>
                    <a:pt x="796" y="2114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4" y="1967"/>
                  </a:lnTo>
                  <a:lnTo>
                    <a:pt x="1000" y="1853"/>
                  </a:lnTo>
                  <a:lnTo>
                    <a:pt x="1035" y="1762"/>
                  </a:lnTo>
                  <a:lnTo>
                    <a:pt x="1057" y="1671"/>
                  </a:lnTo>
                  <a:lnTo>
                    <a:pt x="1069" y="1580"/>
                  </a:lnTo>
                  <a:lnTo>
                    <a:pt x="1080" y="1785"/>
                  </a:lnTo>
                  <a:lnTo>
                    <a:pt x="1103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60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5"/>
                  </a:lnTo>
                  <a:lnTo>
                    <a:pt x="1364" y="2217"/>
                  </a:lnTo>
                  <a:lnTo>
                    <a:pt x="1478" y="2194"/>
                  </a:lnTo>
                  <a:lnTo>
                    <a:pt x="1591" y="2160"/>
                  </a:lnTo>
                  <a:lnTo>
                    <a:pt x="1694" y="2114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89"/>
                  </a:lnTo>
                  <a:lnTo>
                    <a:pt x="1842" y="1955"/>
                  </a:lnTo>
                  <a:lnTo>
                    <a:pt x="1853" y="1910"/>
                  </a:lnTo>
                  <a:lnTo>
                    <a:pt x="1842" y="1830"/>
                  </a:lnTo>
                  <a:lnTo>
                    <a:pt x="1807" y="1751"/>
                  </a:lnTo>
                  <a:lnTo>
                    <a:pt x="1751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39"/>
                  </a:lnTo>
                  <a:lnTo>
                    <a:pt x="1455" y="1273"/>
                  </a:lnTo>
                  <a:lnTo>
                    <a:pt x="1580" y="1307"/>
                  </a:lnTo>
                  <a:lnTo>
                    <a:pt x="1728" y="1330"/>
                  </a:lnTo>
                  <a:lnTo>
                    <a:pt x="1876" y="1353"/>
                  </a:lnTo>
                  <a:lnTo>
                    <a:pt x="1944" y="1353"/>
                  </a:lnTo>
                  <a:lnTo>
                    <a:pt x="2001" y="1342"/>
                  </a:lnTo>
                  <a:lnTo>
                    <a:pt x="2057" y="1330"/>
                  </a:lnTo>
                  <a:lnTo>
                    <a:pt x="2103" y="1307"/>
                  </a:lnTo>
                  <a:lnTo>
                    <a:pt x="2148" y="1273"/>
                  </a:lnTo>
                  <a:lnTo>
                    <a:pt x="2160" y="1228"/>
                  </a:lnTo>
                  <a:lnTo>
                    <a:pt x="2182" y="1137"/>
                  </a:lnTo>
                  <a:lnTo>
                    <a:pt x="2194" y="1023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14" y="739"/>
                  </a:lnTo>
                  <a:lnTo>
                    <a:pt x="2057" y="682"/>
                  </a:lnTo>
                  <a:lnTo>
                    <a:pt x="2023" y="648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21" y="626"/>
                  </a:lnTo>
                  <a:lnTo>
                    <a:pt x="1876" y="637"/>
                  </a:lnTo>
                  <a:lnTo>
                    <a:pt x="1830" y="648"/>
                  </a:lnTo>
                  <a:lnTo>
                    <a:pt x="1728" y="705"/>
                  </a:lnTo>
                  <a:lnTo>
                    <a:pt x="1614" y="773"/>
                  </a:lnTo>
                  <a:lnTo>
                    <a:pt x="1512" y="853"/>
                  </a:lnTo>
                  <a:lnTo>
                    <a:pt x="1341" y="1001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1" y="705"/>
                  </a:lnTo>
                  <a:lnTo>
                    <a:pt x="1580" y="557"/>
                  </a:lnTo>
                  <a:lnTo>
                    <a:pt x="1637" y="421"/>
                  </a:lnTo>
                  <a:lnTo>
                    <a:pt x="1660" y="353"/>
                  </a:lnTo>
                  <a:lnTo>
                    <a:pt x="1671" y="296"/>
                  </a:lnTo>
                  <a:lnTo>
                    <a:pt x="1671" y="239"/>
                  </a:lnTo>
                  <a:lnTo>
                    <a:pt x="1660" y="205"/>
                  </a:lnTo>
                  <a:lnTo>
                    <a:pt x="1648" y="171"/>
                  </a:lnTo>
                  <a:lnTo>
                    <a:pt x="1614" y="137"/>
                  </a:lnTo>
                  <a:lnTo>
                    <a:pt x="1535" y="80"/>
                  </a:lnTo>
                  <a:lnTo>
                    <a:pt x="1421" y="35"/>
                  </a:lnTo>
                  <a:lnTo>
                    <a:pt x="1307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4"/>
            <p:cNvSpPr/>
            <p:nvPr/>
          </p:nvSpPr>
          <p:spPr>
            <a:xfrm>
              <a:off x="-1088482" y="2710448"/>
              <a:ext cx="98819" cy="98819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296" y="1"/>
                  </a:moveTo>
                  <a:lnTo>
                    <a:pt x="239" y="12"/>
                  </a:lnTo>
                  <a:lnTo>
                    <a:pt x="182" y="23"/>
                  </a:lnTo>
                  <a:lnTo>
                    <a:pt x="137" y="46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34" y="148"/>
                  </a:lnTo>
                  <a:lnTo>
                    <a:pt x="12" y="194"/>
                  </a:lnTo>
                  <a:lnTo>
                    <a:pt x="0" y="251"/>
                  </a:lnTo>
                  <a:lnTo>
                    <a:pt x="12" y="307"/>
                  </a:lnTo>
                  <a:lnTo>
                    <a:pt x="23" y="353"/>
                  </a:lnTo>
                  <a:lnTo>
                    <a:pt x="46" y="410"/>
                  </a:lnTo>
                  <a:lnTo>
                    <a:pt x="68" y="444"/>
                  </a:lnTo>
                  <a:lnTo>
                    <a:pt x="103" y="478"/>
                  </a:lnTo>
                  <a:lnTo>
                    <a:pt x="148" y="512"/>
                  </a:lnTo>
                  <a:lnTo>
                    <a:pt x="193" y="523"/>
                  </a:lnTo>
                  <a:lnTo>
                    <a:pt x="250" y="535"/>
                  </a:lnTo>
                  <a:lnTo>
                    <a:pt x="307" y="535"/>
                  </a:lnTo>
                  <a:lnTo>
                    <a:pt x="353" y="523"/>
                  </a:lnTo>
                  <a:lnTo>
                    <a:pt x="409" y="501"/>
                  </a:lnTo>
                  <a:lnTo>
                    <a:pt x="444" y="467"/>
                  </a:lnTo>
                  <a:lnTo>
                    <a:pt x="478" y="432"/>
                  </a:lnTo>
                  <a:lnTo>
                    <a:pt x="512" y="387"/>
                  </a:lnTo>
                  <a:lnTo>
                    <a:pt x="523" y="341"/>
                  </a:lnTo>
                  <a:lnTo>
                    <a:pt x="534" y="296"/>
                  </a:lnTo>
                  <a:lnTo>
                    <a:pt x="534" y="239"/>
                  </a:lnTo>
                  <a:lnTo>
                    <a:pt x="523" y="182"/>
                  </a:lnTo>
                  <a:lnTo>
                    <a:pt x="500" y="137"/>
                  </a:lnTo>
                  <a:lnTo>
                    <a:pt x="478" y="91"/>
                  </a:lnTo>
                  <a:lnTo>
                    <a:pt x="432" y="57"/>
                  </a:lnTo>
                  <a:lnTo>
                    <a:pt x="387" y="35"/>
                  </a:lnTo>
                  <a:lnTo>
                    <a:pt x="341" y="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4"/>
            <p:cNvSpPr/>
            <p:nvPr/>
          </p:nvSpPr>
          <p:spPr>
            <a:xfrm>
              <a:off x="-845037" y="2735568"/>
              <a:ext cx="403216" cy="409681"/>
            </a:xfrm>
            <a:custGeom>
              <a:avLst/>
              <a:gdLst/>
              <a:ahLst/>
              <a:cxnLst/>
              <a:rect l="l" t="t" r="r" b="b"/>
              <a:pathLst>
                <a:path w="2183" h="2218" extrusionOk="0">
                  <a:moveTo>
                    <a:pt x="1171" y="1"/>
                  </a:moveTo>
                  <a:lnTo>
                    <a:pt x="1046" y="24"/>
                  </a:lnTo>
                  <a:lnTo>
                    <a:pt x="989" y="35"/>
                  </a:lnTo>
                  <a:lnTo>
                    <a:pt x="933" y="58"/>
                  </a:lnTo>
                  <a:lnTo>
                    <a:pt x="887" y="92"/>
                  </a:lnTo>
                  <a:lnTo>
                    <a:pt x="842" y="137"/>
                  </a:lnTo>
                  <a:lnTo>
                    <a:pt x="808" y="183"/>
                  </a:lnTo>
                  <a:lnTo>
                    <a:pt x="796" y="240"/>
                  </a:lnTo>
                  <a:lnTo>
                    <a:pt x="785" y="296"/>
                  </a:lnTo>
                  <a:lnTo>
                    <a:pt x="773" y="365"/>
                  </a:lnTo>
                  <a:lnTo>
                    <a:pt x="785" y="490"/>
                  </a:lnTo>
                  <a:lnTo>
                    <a:pt x="819" y="626"/>
                  </a:lnTo>
                  <a:lnTo>
                    <a:pt x="864" y="751"/>
                  </a:lnTo>
                  <a:lnTo>
                    <a:pt x="898" y="853"/>
                  </a:lnTo>
                  <a:lnTo>
                    <a:pt x="944" y="944"/>
                  </a:lnTo>
                  <a:lnTo>
                    <a:pt x="853" y="876"/>
                  </a:lnTo>
                  <a:lnTo>
                    <a:pt x="648" y="706"/>
                  </a:lnTo>
                  <a:lnTo>
                    <a:pt x="523" y="626"/>
                  </a:lnTo>
                  <a:lnTo>
                    <a:pt x="398" y="569"/>
                  </a:lnTo>
                  <a:lnTo>
                    <a:pt x="353" y="546"/>
                  </a:lnTo>
                  <a:lnTo>
                    <a:pt x="296" y="535"/>
                  </a:lnTo>
                  <a:lnTo>
                    <a:pt x="251" y="535"/>
                  </a:lnTo>
                  <a:lnTo>
                    <a:pt x="217" y="546"/>
                  </a:lnTo>
                  <a:lnTo>
                    <a:pt x="160" y="592"/>
                  </a:lnTo>
                  <a:lnTo>
                    <a:pt x="103" y="660"/>
                  </a:lnTo>
                  <a:lnTo>
                    <a:pt x="57" y="740"/>
                  </a:lnTo>
                  <a:lnTo>
                    <a:pt x="23" y="842"/>
                  </a:lnTo>
                  <a:lnTo>
                    <a:pt x="1" y="933"/>
                  </a:lnTo>
                  <a:lnTo>
                    <a:pt x="1" y="1035"/>
                  </a:lnTo>
                  <a:lnTo>
                    <a:pt x="12" y="1126"/>
                  </a:lnTo>
                  <a:lnTo>
                    <a:pt x="35" y="1217"/>
                  </a:lnTo>
                  <a:lnTo>
                    <a:pt x="69" y="1251"/>
                  </a:lnTo>
                  <a:lnTo>
                    <a:pt x="103" y="1274"/>
                  </a:lnTo>
                  <a:lnTo>
                    <a:pt x="148" y="1297"/>
                  </a:lnTo>
                  <a:lnTo>
                    <a:pt x="205" y="1308"/>
                  </a:lnTo>
                  <a:lnTo>
                    <a:pt x="319" y="1331"/>
                  </a:lnTo>
                  <a:lnTo>
                    <a:pt x="444" y="1331"/>
                  </a:lnTo>
                  <a:lnTo>
                    <a:pt x="558" y="1319"/>
                  </a:lnTo>
                  <a:lnTo>
                    <a:pt x="660" y="1297"/>
                  </a:lnTo>
                  <a:lnTo>
                    <a:pt x="751" y="1285"/>
                  </a:lnTo>
                  <a:lnTo>
                    <a:pt x="751" y="1285"/>
                  </a:lnTo>
                  <a:lnTo>
                    <a:pt x="683" y="1319"/>
                  </a:lnTo>
                  <a:lnTo>
                    <a:pt x="512" y="1410"/>
                  </a:lnTo>
                  <a:lnTo>
                    <a:pt x="410" y="1456"/>
                  </a:lnTo>
                  <a:lnTo>
                    <a:pt x="330" y="1524"/>
                  </a:lnTo>
                  <a:lnTo>
                    <a:pt x="251" y="1581"/>
                  </a:lnTo>
                  <a:lnTo>
                    <a:pt x="205" y="1638"/>
                  </a:lnTo>
                  <a:lnTo>
                    <a:pt x="194" y="1672"/>
                  </a:lnTo>
                  <a:lnTo>
                    <a:pt x="194" y="1706"/>
                  </a:lnTo>
                  <a:lnTo>
                    <a:pt x="205" y="1785"/>
                  </a:lnTo>
                  <a:lnTo>
                    <a:pt x="251" y="1876"/>
                  </a:lnTo>
                  <a:lnTo>
                    <a:pt x="307" y="1956"/>
                  </a:lnTo>
                  <a:lnTo>
                    <a:pt x="387" y="2035"/>
                  </a:lnTo>
                  <a:lnTo>
                    <a:pt x="478" y="2103"/>
                  </a:lnTo>
                  <a:lnTo>
                    <a:pt x="535" y="2126"/>
                  </a:lnTo>
                  <a:lnTo>
                    <a:pt x="580" y="2138"/>
                  </a:lnTo>
                  <a:lnTo>
                    <a:pt x="637" y="2149"/>
                  </a:lnTo>
                  <a:lnTo>
                    <a:pt x="694" y="2149"/>
                  </a:lnTo>
                  <a:lnTo>
                    <a:pt x="739" y="2138"/>
                  </a:lnTo>
                  <a:lnTo>
                    <a:pt x="785" y="2126"/>
                  </a:lnTo>
                  <a:lnTo>
                    <a:pt x="830" y="2092"/>
                  </a:lnTo>
                  <a:lnTo>
                    <a:pt x="876" y="2058"/>
                  </a:lnTo>
                  <a:lnTo>
                    <a:pt x="933" y="1967"/>
                  </a:lnTo>
                  <a:lnTo>
                    <a:pt x="989" y="1865"/>
                  </a:lnTo>
                  <a:lnTo>
                    <a:pt x="1023" y="1763"/>
                  </a:lnTo>
                  <a:lnTo>
                    <a:pt x="1046" y="1672"/>
                  </a:lnTo>
                  <a:lnTo>
                    <a:pt x="1058" y="1581"/>
                  </a:lnTo>
                  <a:lnTo>
                    <a:pt x="1069" y="1797"/>
                  </a:lnTo>
                  <a:lnTo>
                    <a:pt x="1092" y="1978"/>
                  </a:lnTo>
                  <a:lnTo>
                    <a:pt x="1103" y="2058"/>
                  </a:lnTo>
                  <a:lnTo>
                    <a:pt x="1126" y="2138"/>
                  </a:lnTo>
                  <a:lnTo>
                    <a:pt x="1149" y="2160"/>
                  </a:lnTo>
                  <a:lnTo>
                    <a:pt x="1171" y="2183"/>
                  </a:lnTo>
                  <a:lnTo>
                    <a:pt x="1205" y="2206"/>
                  </a:lnTo>
                  <a:lnTo>
                    <a:pt x="1251" y="2217"/>
                  </a:lnTo>
                  <a:lnTo>
                    <a:pt x="1353" y="2217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15"/>
                  </a:lnTo>
                  <a:lnTo>
                    <a:pt x="1762" y="2058"/>
                  </a:lnTo>
                  <a:lnTo>
                    <a:pt x="1796" y="2024"/>
                  </a:lnTo>
                  <a:lnTo>
                    <a:pt x="1819" y="1990"/>
                  </a:lnTo>
                  <a:lnTo>
                    <a:pt x="1830" y="1956"/>
                  </a:lnTo>
                  <a:lnTo>
                    <a:pt x="1842" y="1922"/>
                  </a:lnTo>
                  <a:lnTo>
                    <a:pt x="1830" y="1842"/>
                  </a:lnTo>
                  <a:lnTo>
                    <a:pt x="1796" y="1751"/>
                  </a:lnTo>
                  <a:lnTo>
                    <a:pt x="1739" y="1660"/>
                  </a:lnTo>
                  <a:lnTo>
                    <a:pt x="1660" y="1569"/>
                  </a:lnTo>
                  <a:lnTo>
                    <a:pt x="1569" y="1467"/>
                  </a:lnTo>
                  <a:lnTo>
                    <a:pt x="1455" y="1353"/>
                  </a:lnTo>
                  <a:lnTo>
                    <a:pt x="1330" y="1251"/>
                  </a:lnTo>
                  <a:lnTo>
                    <a:pt x="1444" y="1285"/>
                  </a:lnTo>
                  <a:lnTo>
                    <a:pt x="1569" y="1308"/>
                  </a:lnTo>
                  <a:lnTo>
                    <a:pt x="1717" y="1342"/>
                  </a:lnTo>
                  <a:lnTo>
                    <a:pt x="1865" y="1353"/>
                  </a:lnTo>
                  <a:lnTo>
                    <a:pt x="1933" y="1353"/>
                  </a:lnTo>
                  <a:lnTo>
                    <a:pt x="1990" y="1342"/>
                  </a:lnTo>
                  <a:lnTo>
                    <a:pt x="2046" y="1331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60" y="1240"/>
                  </a:lnTo>
                  <a:lnTo>
                    <a:pt x="2171" y="1137"/>
                  </a:lnTo>
                  <a:lnTo>
                    <a:pt x="2183" y="1035"/>
                  </a:lnTo>
                  <a:lnTo>
                    <a:pt x="2171" y="933"/>
                  </a:lnTo>
                  <a:lnTo>
                    <a:pt x="2137" y="831"/>
                  </a:lnTo>
                  <a:lnTo>
                    <a:pt x="2103" y="751"/>
                  </a:lnTo>
                  <a:lnTo>
                    <a:pt x="2046" y="683"/>
                  </a:lnTo>
                  <a:lnTo>
                    <a:pt x="2012" y="660"/>
                  </a:lnTo>
                  <a:lnTo>
                    <a:pt x="1978" y="637"/>
                  </a:lnTo>
                  <a:lnTo>
                    <a:pt x="1865" y="637"/>
                  </a:lnTo>
                  <a:lnTo>
                    <a:pt x="1819" y="660"/>
                  </a:lnTo>
                  <a:lnTo>
                    <a:pt x="1717" y="706"/>
                  </a:lnTo>
                  <a:lnTo>
                    <a:pt x="1614" y="785"/>
                  </a:lnTo>
                  <a:lnTo>
                    <a:pt x="1501" y="865"/>
                  </a:lnTo>
                  <a:lnTo>
                    <a:pt x="1330" y="1012"/>
                  </a:lnTo>
                  <a:lnTo>
                    <a:pt x="1262" y="1081"/>
                  </a:lnTo>
                  <a:lnTo>
                    <a:pt x="1262" y="1081"/>
                  </a:lnTo>
                  <a:lnTo>
                    <a:pt x="1330" y="967"/>
                  </a:lnTo>
                  <a:lnTo>
                    <a:pt x="1489" y="706"/>
                  </a:lnTo>
                  <a:lnTo>
                    <a:pt x="1569" y="558"/>
                  </a:lnTo>
                  <a:lnTo>
                    <a:pt x="1626" y="421"/>
                  </a:lnTo>
                  <a:lnTo>
                    <a:pt x="1649" y="353"/>
                  </a:lnTo>
                  <a:lnTo>
                    <a:pt x="1660" y="296"/>
                  </a:lnTo>
                  <a:lnTo>
                    <a:pt x="1660" y="251"/>
                  </a:lnTo>
                  <a:lnTo>
                    <a:pt x="1660" y="205"/>
                  </a:lnTo>
                  <a:lnTo>
                    <a:pt x="1637" y="171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10" y="46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4"/>
            <p:cNvSpPr/>
            <p:nvPr/>
          </p:nvSpPr>
          <p:spPr>
            <a:xfrm>
              <a:off x="-695979" y="2916211"/>
              <a:ext cx="96787" cy="98819"/>
            </a:xfrm>
            <a:custGeom>
              <a:avLst/>
              <a:gdLst/>
              <a:ahLst/>
              <a:cxnLst/>
              <a:rect l="l" t="t" r="r" b="b"/>
              <a:pathLst>
                <a:path w="524" h="535" extrusionOk="0">
                  <a:moveTo>
                    <a:pt x="228" y="0"/>
                  </a:moveTo>
                  <a:lnTo>
                    <a:pt x="171" y="12"/>
                  </a:lnTo>
                  <a:lnTo>
                    <a:pt x="126" y="34"/>
                  </a:lnTo>
                  <a:lnTo>
                    <a:pt x="91" y="69"/>
                  </a:lnTo>
                  <a:lnTo>
                    <a:pt x="46" y="103"/>
                  </a:lnTo>
                  <a:lnTo>
                    <a:pt x="23" y="148"/>
                  </a:lnTo>
                  <a:lnTo>
                    <a:pt x="1" y="194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8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37" y="500"/>
                  </a:lnTo>
                  <a:lnTo>
                    <a:pt x="194" y="523"/>
                  </a:lnTo>
                  <a:lnTo>
                    <a:pt x="239" y="534"/>
                  </a:lnTo>
                  <a:lnTo>
                    <a:pt x="296" y="523"/>
                  </a:lnTo>
                  <a:lnTo>
                    <a:pt x="353" y="512"/>
                  </a:lnTo>
                  <a:lnTo>
                    <a:pt x="398" y="489"/>
                  </a:lnTo>
                  <a:lnTo>
                    <a:pt x="432" y="466"/>
                  </a:lnTo>
                  <a:lnTo>
                    <a:pt x="478" y="432"/>
                  </a:lnTo>
                  <a:lnTo>
                    <a:pt x="501" y="387"/>
                  </a:lnTo>
                  <a:lnTo>
                    <a:pt x="523" y="341"/>
                  </a:lnTo>
                  <a:lnTo>
                    <a:pt x="523" y="284"/>
                  </a:lnTo>
                  <a:lnTo>
                    <a:pt x="523" y="228"/>
                  </a:lnTo>
                  <a:lnTo>
                    <a:pt x="512" y="182"/>
                  </a:lnTo>
                  <a:lnTo>
                    <a:pt x="489" y="125"/>
                  </a:lnTo>
                  <a:lnTo>
                    <a:pt x="467" y="91"/>
                  </a:lnTo>
                  <a:lnTo>
                    <a:pt x="421" y="57"/>
                  </a:lnTo>
                  <a:lnTo>
                    <a:pt x="387" y="23"/>
                  </a:lnTo>
                  <a:lnTo>
                    <a:pt x="330" y="12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4"/>
            <p:cNvSpPr/>
            <p:nvPr/>
          </p:nvSpPr>
          <p:spPr>
            <a:xfrm>
              <a:off x="-1350951" y="3016875"/>
              <a:ext cx="403216" cy="407465"/>
            </a:xfrm>
            <a:custGeom>
              <a:avLst/>
              <a:gdLst/>
              <a:ahLst/>
              <a:cxnLst/>
              <a:rect l="l" t="t" r="r" b="b"/>
              <a:pathLst>
                <a:path w="2183" h="2206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24"/>
                  </a:lnTo>
                  <a:lnTo>
                    <a:pt x="933" y="58"/>
                  </a:lnTo>
                  <a:lnTo>
                    <a:pt x="887" y="80"/>
                  </a:lnTo>
                  <a:lnTo>
                    <a:pt x="842" y="126"/>
                  </a:lnTo>
                  <a:lnTo>
                    <a:pt x="819" y="171"/>
                  </a:lnTo>
                  <a:lnTo>
                    <a:pt x="796" y="228"/>
                  </a:lnTo>
                  <a:lnTo>
                    <a:pt x="785" y="285"/>
                  </a:lnTo>
                  <a:lnTo>
                    <a:pt x="773" y="353"/>
                  </a:lnTo>
                  <a:lnTo>
                    <a:pt x="796" y="490"/>
                  </a:lnTo>
                  <a:lnTo>
                    <a:pt x="819" y="615"/>
                  </a:lnTo>
                  <a:lnTo>
                    <a:pt x="864" y="740"/>
                  </a:lnTo>
                  <a:lnTo>
                    <a:pt x="910" y="842"/>
                  </a:lnTo>
                  <a:lnTo>
                    <a:pt x="944" y="933"/>
                  </a:lnTo>
                  <a:lnTo>
                    <a:pt x="853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10" y="558"/>
                  </a:lnTo>
                  <a:lnTo>
                    <a:pt x="353" y="535"/>
                  </a:lnTo>
                  <a:lnTo>
                    <a:pt x="296" y="524"/>
                  </a:lnTo>
                  <a:lnTo>
                    <a:pt x="262" y="524"/>
                  </a:lnTo>
                  <a:lnTo>
                    <a:pt x="228" y="535"/>
                  </a:lnTo>
                  <a:lnTo>
                    <a:pt x="160" y="580"/>
                  </a:lnTo>
                  <a:lnTo>
                    <a:pt x="114" y="649"/>
                  </a:lnTo>
                  <a:lnTo>
                    <a:pt x="69" y="740"/>
                  </a:lnTo>
                  <a:lnTo>
                    <a:pt x="23" y="831"/>
                  </a:lnTo>
                  <a:lnTo>
                    <a:pt x="1" y="921"/>
                  </a:lnTo>
                  <a:lnTo>
                    <a:pt x="1" y="1024"/>
                  </a:lnTo>
                  <a:lnTo>
                    <a:pt x="12" y="1115"/>
                  </a:lnTo>
                  <a:lnTo>
                    <a:pt x="46" y="1206"/>
                  </a:lnTo>
                  <a:lnTo>
                    <a:pt x="69" y="1240"/>
                  </a:lnTo>
                  <a:lnTo>
                    <a:pt x="103" y="1262"/>
                  </a:lnTo>
                  <a:lnTo>
                    <a:pt x="148" y="1285"/>
                  </a:lnTo>
                  <a:lnTo>
                    <a:pt x="205" y="1308"/>
                  </a:lnTo>
                  <a:lnTo>
                    <a:pt x="319" y="1319"/>
                  </a:lnTo>
                  <a:lnTo>
                    <a:pt x="444" y="1319"/>
                  </a:lnTo>
                  <a:lnTo>
                    <a:pt x="558" y="1308"/>
                  </a:lnTo>
                  <a:lnTo>
                    <a:pt x="660" y="1296"/>
                  </a:lnTo>
                  <a:lnTo>
                    <a:pt x="751" y="1274"/>
                  </a:lnTo>
                  <a:lnTo>
                    <a:pt x="683" y="1308"/>
                  </a:lnTo>
                  <a:lnTo>
                    <a:pt x="512" y="1399"/>
                  </a:lnTo>
                  <a:lnTo>
                    <a:pt x="421" y="1456"/>
                  </a:lnTo>
                  <a:lnTo>
                    <a:pt x="330" y="1512"/>
                  </a:lnTo>
                  <a:lnTo>
                    <a:pt x="251" y="1569"/>
                  </a:lnTo>
                  <a:lnTo>
                    <a:pt x="205" y="1626"/>
                  </a:lnTo>
                  <a:lnTo>
                    <a:pt x="194" y="1660"/>
                  </a:lnTo>
                  <a:lnTo>
                    <a:pt x="194" y="1694"/>
                  </a:lnTo>
                  <a:lnTo>
                    <a:pt x="205" y="1774"/>
                  </a:lnTo>
                  <a:lnTo>
                    <a:pt x="251" y="1865"/>
                  </a:lnTo>
                  <a:lnTo>
                    <a:pt x="307" y="1944"/>
                  </a:lnTo>
                  <a:lnTo>
                    <a:pt x="387" y="2024"/>
                  </a:lnTo>
                  <a:lnTo>
                    <a:pt x="478" y="2092"/>
                  </a:lnTo>
                  <a:lnTo>
                    <a:pt x="535" y="2115"/>
                  </a:lnTo>
                  <a:lnTo>
                    <a:pt x="580" y="2126"/>
                  </a:lnTo>
                  <a:lnTo>
                    <a:pt x="637" y="2137"/>
                  </a:lnTo>
                  <a:lnTo>
                    <a:pt x="739" y="2137"/>
                  </a:lnTo>
                  <a:lnTo>
                    <a:pt x="796" y="2115"/>
                  </a:lnTo>
                  <a:lnTo>
                    <a:pt x="830" y="2081"/>
                  </a:lnTo>
                  <a:lnTo>
                    <a:pt x="876" y="2047"/>
                  </a:lnTo>
                  <a:lnTo>
                    <a:pt x="933" y="1956"/>
                  </a:lnTo>
                  <a:lnTo>
                    <a:pt x="989" y="1853"/>
                  </a:lnTo>
                  <a:lnTo>
                    <a:pt x="1024" y="1751"/>
                  </a:lnTo>
                  <a:lnTo>
                    <a:pt x="1046" y="1660"/>
                  </a:lnTo>
                  <a:lnTo>
                    <a:pt x="1058" y="1581"/>
                  </a:lnTo>
                  <a:lnTo>
                    <a:pt x="1069" y="1785"/>
                  </a:lnTo>
                  <a:lnTo>
                    <a:pt x="1092" y="1967"/>
                  </a:lnTo>
                  <a:lnTo>
                    <a:pt x="1114" y="2047"/>
                  </a:lnTo>
                  <a:lnTo>
                    <a:pt x="1137" y="2126"/>
                  </a:lnTo>
                  <a:lnTo>
                    <a:pt x="1149" y="2149"/>
                  </a:lnTo>
                  <a:lnTo>
                    <a:pt x="1171" y="2172"/>
                  </a:lnTo>
                  <a:lnTo>
                    <a:pt x="1217" y="2194"/>
                  </a:lnTo>
                  <a:lnTo>
                    <a:pt x="1251" y="2206"/>
                  </a:lnTo>
                  <a:lnTo>
                    <a:pt x="1353" y="2206"/>
                  </a:lnTo>
                  <a:lnTo>
                    <a:pt x="1467" y="2194"/>
                  </a:lnTo>
                  <a:lnTo>
                    <a:pt x="1580" y="2160"/>
                  </a:lnTo>
                  <a:lnTo>
                    <a:pt x="1683" y="2103"/>
                  </a:lnTo>
                  <a:lnTo>
                    <a:pt x="1774" y="2047"/>
                  </a:lnTo>
                  <a:lnTo>
                    <a:pt x="1796" y="2012"/>
                  </a:lnTo>
                  <a:lnTo>
                    <a:pt x="1819" y="1978"/>
                  </a:lnTo>
                  <a:lnTo>
                    <a:pt x="1842" y="1944"/>
                  </a:lnTo>
                  <a:lnTo>
                    <a:pt x="1842" y="1910"/>
                  </a:lnTo>
                  <a:lnTo>
                    <a:pt x="1830" y="1831"/>
                  </a:lnTo>
                  <a:lnTo>
                    <a:pt x="1796" y="1740"/>
                  </a:lnTo>
                  <a:lnTo>
                    <a:pt x="1740" y="1649"/>
                  </a:lnTo>
                  <a:lnTo>
                    <a:pt x="1660" y="1558"/>
                  </a:lnTo>
                  <a:lnTo>
                    <a:pt x="1569" y="1456"/>
                  </a:lnTo>
                  <a:lnTo>
                    <a:pt x="1455" y="1353"/>
                  </a:lnTo>
                  <a:lnTo>
                    <a:pt x="1330" y="1240"/>
                  </a:lnTo>
                  <a:lnTo>
                    <a:pt x="1455" y="1274"/>
                  </a:lnTo>
                  <a:lnTo>
                    <a:pt x="1569" y="1308"/>
                  </a:lnTo>
                  <a:lnTo>
                    <a:pt x="1717" y="1331"/>
                  </a:lnTo>
                  <a:lnTo>
                    <a:pt x="1865" y="1342"/>
                  </a:lnTo>
                  <a:lnTo>
                    <a:pt x="2001" y="1342"/>
                  </a:lnTo>
                  <a:lnTo>
                    <a:pt x="2058" y="1319"/>
                  </a:lnTo>
                  <a:lnTo>
                    <a:pt x="2103" y="1296"/>
                  </a:lnTo>
                  <a:lnTo>
                    <a:pt x="2137" y="1274"/>
                  </a:lnTo>
                  <a:lnTo>
                    <a:pt x="2160" y="1228"/>
                  </a:lnTo>
                  <a:lnTo>
                    <a:pt x="2183" y="1126"/>
                  </a:lnTo>
                  <a:lnTo>
                    <a:pt x="2183" y="1024"/>
                  </a:lnTo>
                  <a:lnTo>
                    <a:pt x="2171" y="921"/>
                  </a:lnTo>
                  <a:lnTo>
                    <a:pt x="2137" y="819"/>
                  </a:lnTo>
                  <a:lnTo>
                    <a:pt x="2103" y="740"/>
                  </a:lnTo>
                  <a:lnTo>
                    <a:pt x="2046" y="671"/>
                  </a:lnTo>
                  <a:lnTo>
                    <a:pt x="2012" y="649"/>
                  </a:lnTo>
                  <a:lnTo>
                    <a:pt x="1978" y="637"/>
                  </a:lnTo>
                  <a:lnTo>
                    <a:pt x="1944" y="626"/>
                  </a:lnTo>
                  <a:lnTo>
                    <a:pt x="1865" y="626"/>
                  </a:lnTo>
                  <a:lnTo>
                    <a:pt x="1819" y="649"/>
                  </a:lnTo>
                  <a:lnTo>
                    <a:pt x="1717" y="705"/>
                  </a:lnTo>
                  <a:lnTo>
                    <a:pt x="1614" y="774"/>
                  </a:lnTo>
                  <a:lnTo>
                    <a:pt x="1501" y="853"/>
                  </a:lnTo>
                  <a:lnTo>
                    <a:pt x="1330" y="1001"/>
                  </a:lnTo>
                  <a:lnTo>
                    <a:pt x="1262" y="1069"/>
                  </a:lnTo>
                  <a:lnTo>
                    <a:pt x="1262" y="1069"/>
                  </a:lnTo>
                  <a:lnTo>
                    <a:pt x="1342" y="956"/>
                  </a:lnTo>
                  <a:lnTo>
                    <a:pt x="1489" y="705"/>
                  </a:lnTo>
                  <a:lnTo>
                    <a:pt x="1569" y="558"/>
                  </a:lnTo>
                  <a:lnTo>
                    <a:pt x="1626" y="410"/>
                  </a:lnTo>
                  <a:lnTo>
                    <a:pt x="1649" y="342"/>
                  </a:lnTo>
                  <a:lnTo>
                    <a:pt x="1660" y="285"/>
                  </a:lnTo>
                  <a:lnTo>
                    <a:pt x="1660" y="240"/>
                  </a:lnTo>
                  <a:lnTo>
                    <a:pt x="1660" y="194"/>
                  </a:lnTo>
                  <a:lnTo>
                    <a:pt x="1637" y="160"/>
                  </a:lnTo>
                  <a:lnTo>
                    <a:pt x="1603" y="137"/>
                  </a:lnTo>
                  <a:lnTo>
                    <a:pt x="1524" y="80"/>
                  </a:lnTo>
                  <a:lnTo>
                    <a:pt x="1421" y="35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4"/>
            <p:cNvSpPr/>
            <p:nvPr/>
          </p:nvSpPr>
          <p:spPr>
            <a:xfrm>
              <a:off x="-1201892" y="3195302"/>
              <a:ext cx="98819" cy="99003"/>
            </a:xfrm>
            <a:custGeom>
              <a:avLst/>
              <a:gdLst/>
              <a:ahLst/>
              <a:cxnLst/>
              <a:rect l="l" t="t" r="r" b="b"/>
              <a:pathLst>
                <a:path w="535" h="536" extrusionOk="0">
                  <a:moveTo>
                    <a:pt x="228" y="1"/>
                  </a:moveTo>
                  <a:lnTo>
                    <a:pt x="182" y="12"/>
                  </a:lnTo>
                  <a:lnTo>
                    <a:pt x="126" y="35"/>
                  </a:lnTo>
                  <a:lnTo>
                    <a:pt x="91" y="69"/>
                  </a:lnTo>
                  <a:lnTo>
                    <a:pt x="57" y="103"/>
                  </a:lnTo>
                  <a:lnTo>
                    <a:pt x="23" y="149"/>
                  </a:lnTo>
                  <a:lnTo>
                    <a:pt x="12" y="194"/>
                  </a:lnTo>
                  <a:lnTo>
                    <a:pt x="1" y="251"/>
                  </a:lnTo>
                  <a:lnTo>
                    <a:pt x="1" y="296"/>
                  </a:lnTo>
                  <a:lnTo>
                    <a:pt x="12" y="353"/>
                  </a:lnTo>
                  <a:lnTo>
                    <a:pt x="35" y="399"/>
                  </a:lnTo>
                  <a:lnTo>
                    <a:pt x="57" y="444"/>
                  </a:lnTo>
                  <a:lnTo>
                    <a:pt x="103" y="478"/>
                  </a:lnTo>
                  <a:lnTo>
                    <a:pt x="148" y="501"/>
                  </a:lnTo>
                  <a:lnTo>
                    <a:pt x="194" y="524"/>
                  </a:lnTo>
                  <a:lnTo>
                    <a:pt x="239" y="535"/>
                  </a:lnTo>
                  <a:lnTo>
                    <a:pt x="296" y="535"/>
                  </a:lnTo>
                  <a:lnTo>
                    <a:pt x="353" y="524"/>
                  </a:lnTo>
                  <a:lnTo>
                    <a:pt x="398" y="501"/>
                  </a:lnTo>
                  <a:lnTo>
                    <a:pt x="444" y="467"/>
                  </a:lnTo>
                  <a:lnTo>
                    <a:pt x="478" y="433"/>
                  </a:lnTo>
                  <a:lnTo>
                    <a:pt x="501" y="387"/>
                  </a:lnTo>
                  <a:lnTo>
                    <a:pt x="523" y="342"/>
                  </a:lnTo>
                  <a:lnTo>
                    <a:pt x="535" y="285"/>
                  </a:lnTo>
                  <a:lnTo>
                    <a:pt x="523" y="228"/>
                  </a:lnTo>
                  <a:lnTo>
                    <a:pt x="512" y="183"/>
                  </a:lnTo>
                  <a:lnTo>
                    <a:pt x="489" y="137"/>
                  </a:lnTo>
                  <a:lnTo>
                    <a:pt x="467" y="92"/>
                  </a:lnTo>
                  <a:lnTo>
                    <a:pt x="421" y="58"/>
                  </a:lnTo>
                  <a:lnTo>
                    <a:pt x="387" y="24"/>
                  </a:lnTo>
                  <a:lnTo>
                    <a:pt x="330" y="1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4"/>
            <p:cNvSpPr/>
            <p:nvPr/>
          </p:nvSpPr>
          <p:spPr>
            <a:xfrm>
              <a:off x="-1676220" y="1602025"/>
              <a:ext cx="403216" cy="409497"/>
            </a:xfrm>
            <a:custGeom>
              <a:avLst/>
              <a:gdLst/>
              <a:ahLst/>
              <a:cxnLst/>
              <a:rect l="l" t="t" r="r" b="b"/>
              <a:pathLst>
                <a:path w="2183" h="2217" extrusionOk="0">
                  <a:moveTo>
                    <a:pt x="1171" y="1"/>
                  </a:moveTo>
                  <a:lnTo>
                    <a:pt x="1046" y="12"/>
                  </a:lnTo>
                  <a:lnTo>
                    <a:pt x="989" y="35"/>
                  </a:lnTo>
                  <a:lnTo>
                    <a:pt x="943" y="58"/>
                  </a:lnTo>
                  <a:lnTo>
                    <a:pt x="887" y="92"/>
                  </a:lnTo>
                  <a:lnTo>
                    <a:pt x="852" y="126"/>
                  </a:lnTo>
                  <a:lnTo>
                    <a:pt x="818" y="183"/>
                  </a:lnTo>
                  <a:lnTo>
                    <a:pt x="796" y="228"/>
                  </a:lnTo>
                  <a:lnTo>
                    <a:pt x="784" y="296"/>
                  </a:lnTo>
                  <a:lnTo>
                    <a:pt x="784" y="353"/>
                  </a:lnTo>
                  <a:lnTo>
                    <a:pt x="796" y="489"/>
                  </a:lnTo>
                  <a:lnTo>
                    <a:pt x="830" y="626"/>
                  </a:lnTo>
                  <a:lnTo>
                    <a:pt x="864" y="751"/>
                  </a:lnTo>
                  <a:lnTo>
                    <a:pt x="909" y="853"/>
                  </a:lnTo>
                  <a:lnTo>
                    <a:pt x="955" y="944"/>
                  </a:lnTo>
                  <a:lnTo>
                    <a:pt x="864" y="865"/>
                  </a:lnTo>
                  <a:lnTo>
                    <a:pt x="648" y="705"/>
                  </a:lnTo>
                  <a:lnTo>
                    <a:pt x="523" y="626"/>
                  </a:lnTo>
                  <a:lnTo>
                    <a:pt x="409" y="569"/>
                  </a:lnTo>
                  <a:lnTo>
                    <a:pt x="352" y="546"/>
                  </a:lnTo>
                  <a:lnTo>
                    <a:pt x="307" y="535"/>
                  </a:lnTo>
                  <a:lnTo>
                    <a:pt x="261" y="535"/>
                  </a:lnTo>
                  <a:lnTo>
                    <a:pt x="227" y="546"/>
                  </a:lnTo>
                  <a:lnTo>
                    <a:pt x="171" y="592"/>
                  </a:lnTo>
                  <a:lnTo>
                    <a:pt x="114" y="660"/>
                  </a:lnTo>
                  <a:lnTo>
                    <a:pt x="68" y="739"/>
                  </a:lnTo>
                  <a:lnTo>
                    <a:pt x="34" y="830"/>
                  </a:lnTo>
                  <a:lnTo>
                    <a:pt x="11" y="933"/>
                  </a:lnTo>
                  <a:lnTo>
                    <a:pt x="0" y="1035"/>
                  </a:lnTo>
                  <a:lnTo>
                    <a:pt x="11" y="1126"/>
                  </a:lnTo>
                  <a:lnTo>
                    <a:pt x="46" y="1205"/>
                  </a:lnTo>
                  <a:lnTo>
                    <a:pt x="80" y="1240"/>
                  </a:lnTo>
                  <a:lnTo>
                    <a:pt x="114" y="1274"/>
                  </a:lnTo>
                  <a:lnTo>
                    <a:pt x="159" y="1296"/>
                  </a:lnTo>
                  <a:lnTo>
                    <a:pt x="205" y="1308"/>
                  </a:lnTo>
                  <a:lnTo>
                    <a:pt x="330" y="1319"/>
                  </a:lnTo>
                  <a:lnTo>
                    <a:pt x="443" y="1319"/>
                  </a:lnTo>
                  <a:lnTo>
                    <a:pt x="568" y="1308"/>
                  </a:lnTo>
                  <a:lnTo>
                    <a:pt x="671" y="1296"/>
                  </a:lnTo>
                  <a:lnTo>
                    <a:pt x="762" y="1285"/>
                  </a:lnTo>
                  <a:lnTo>
                    <a:pt x="682" y="1319"/>
                  </a:lnTo>
                  <a:lnTo>
                    <a:pt x="511" y="1399"/>
                  </a:lnTo>
                  <a:lnTo>
                    <a:pt x="421" y="1455"/>
                  </a:lnTo>
                  <a:lnTo>
                    <a:pt x="330" y="1512"/>
                  </a:lnTo>
                  <a:lnTo>
                    <a:pt x="261" y="1581"/>
                  </a:lnTo>
                  <a:lnTo>
                    <a:pt x="216" y="1637"/>
                  </a:lnTo>
                  <a:lnTo>
                    <a:pt x="205" y="1671"/>
                  </a:lnTo>
                  <a:lnTo>
                    <a:pt x="205" y="1706"/>
                  </a:lnTo>
                  <a:lnTo>
                    <a:pt x="216" y="1785"/>
                  </a:lnTo>
                  <a:lnTo>
                    <a:pt x="250" y="1865"/>
                  </a:lnTo>
                  <a:lnTo>
                    <a:pt x="318" y="1956"/>
                  </a:lnTo>
                  <a:lnTo>
                    <a:pt x="398" y="2035"/>
                  </a:lnTo>
                  <a:lnTo>
                    <a:pt x="489" y="2092"/>
                  </a:lnTo>
                  <a:lnTo>
                    <a:pt x="534" y="2115"/>
                  </a:lnTo>
                  <a:lnTo>
                    <a:pt x="591" y="2137"/>
                  </a:lnTo>
                  <a:lnTo>
                    <a:pt x="636" y="2149"/>
                  </a:lnTo>
                  <a:lnTo>
                    <a:pt x="693" y="2149"/>
                  </a:lnTo>
                  <a:lnTo>
                    <a:pt x="750" y="2137"/>
                  </a:lnTo>
                  <a:lnTo>
                    <a:pt x="796" y="2115"/>
                  </a:lnTo>
                  <a:lnTo>
                    <a:pt x="841" y="2092"/>
                  </a:lnTo>
                  <a:lnTo>
                    <a:pt x="875" y="2058"/>
                  </a:lnTo>
                  <a:lnTo>
                    <a:pt x="943" y="1967"/>
                  </a:lnTo>
                  <a:lnTo>
                    <a:pt x="989" y="1865"/>
                  </a:lnTo>
                  <a:lnTo>
                    <a:pt x="1023" y="1762"/>
                  </a:lnTo>
                  <a:lnTo>
                    <a:pt x="1046" y="1671"/>
                  </a:lnTo>
                  <a:lnTo>
                    <a:pt x="1068" y="1581"/>
                  </a:lnTo>
                  <a:lnTo>
                    <a:pt x="1080" y="1785"/>
                  </a:lnTo>
                  <a:lnTo>
                    <a:pt x="1102" y="1967"/>
                  </a:lnTo>
                  <a:lnTo>
                    <a:pt x="1114" y="2058"/>
                  </a:lnTo>
                  <a:lnTo>
                    <a:pt x="1137" y="2126"/>
                  </a:lnTo>
                  <a:lnTo>
                    <a:pt x="1159" y="2160"/>
                  </a:lnTo>
                  <a:lnTo>
                    <a:pt x="1182" y="2183"/>
                  </a:lnTo>
                  <a:lnTo>
                    <a:pt x="1216" y="2194"/>
                  </a:lnTo>
                  <a:lnTo>
                    <a:pt x="1262" y="2206"/>
                  </a:lnTo>
                  <a:lnTo>
                    <a:pt x="1364" y="2217"/>
                  </a:lnTo>
                  <a:lnTo>
                    <a:pt x="1466" y="2194"/>
                  </a:lnTo>
                  <a:lnTo>
                    <a:pt x="1580" y="2160"/>
                  </a:lnTo>
                  <a:lnTo>
                    <a:pt x="1693" y="2115"/>
                  </a:lnTo>
                  <a:lnTo>
                    <a:pt x="1773" y="2058"/>
                  </a:lnTo>
                  <a:lnTo>
                    <a:pt x="1807" y="2024"/>
                  </a:lnTo>
                  <a:lnTo>
                    <a:pt x="1830" y="1990"/>
                  </a:lnTo>
                  <a:lnTo>
                    <a:pt x="1841" y="1956"/>
                  </a:lnTo>
                  <a:lnTo>
                    <a:pt x="1853" y="1921"/>
                  </a:lnTo>
                  <a:lnTo>
                    <a:pt x="1841" y="1831"/>
                  </a:lnTo>
                  <a:lnTo>
                    <a:pt x="1807" y="1751"/>
                  </a:lnTo>
                  <a:lnTo>
                    <a:pt x="1750" y="1660"/>
                  </a:lnTo>
                  <a:lnTo>
                    <a:pt x="1671" y="1558"/>
                  </a:lnTo>
                  <a:lnTo>
                    <a:pt x="1580" y="1455"/>
                  </a:lnTo>
                  <a:lnTo>
                    <a:pt x="1466" y="1353"/>
                  </a:lnTo>
                  <a:lnTo>
                    <a:pt x="1341" y="1251"/>
                  </a:lnTo>
                  <a:lnTo>
                    <a:pt x="1455" y="1285"/>
                  </a:lnTo>
                  <a:lnTo>
                    <a:pt x="1580" y="1308"/>
                  </a:lnTo>
                  <a:lnTo>
                    <a:pt x="1716" y="1330"/>
                  </a:lnTo>
                  <a:lnTo>
                    <a:pt x="1864" y="1353"/>
                  </a:lnTo>
                  <a:lnTo>
                    <a:pt x="1932" y="1353"/>
                  </a:lnTo>
                  <a:lnTo>
                    <a:pt x="2000" y="1342"/>
                  </a:lnTo>
                  <a:lnTo>
                    <a:pt x="2057" y="1330"/>
                  </a:lnTo>
                  <a:lnTo>
                    <a:pt x="2103" y="1308"/>
                  </a:lnTo>
                  <a:lnTo>
                    <a:pt x="2137" y="1274"/>
                  </a:lnTo>
                  <a:lnTo>
                    <a:pt x="2159" y="1240"/>
                  </a:lnTo>
                  <a:lnTo>
                    <a:pt x="2182" y="1137"/>
                  </a:lnTo>
                  <a:lnTo>
                    <a:pt x="2182" y="1024"/>
                  </a:lnTo>
                  <a:lnTo>
                    <a:pt x="2171" y="921"/>
                  </a:lnTo>
                  <a:lnTo>
                    <a:pt x="2148" y="830"/>
                  </a:lnTo>
                  <a:lnTo>
                    <a:pt x="2103" y="739"/>
                  </a:lnTo>
                  <a:lnTo>
                    <a:pt x="2057" y="683"/>
                  </a:lnTo>
                  <a:lnTo>
                    <a:pt x="2023" y="660"/>
                  </a:lnTo>
                  <a:lnTo>
                    <a:pt x="1989" y="637"/>
                  </a:lnTo>
                  <a:lnTo>
                    <a:pt x="1955" y="626"/>
                  </a:lnTo>
                  <a:lnTo>
                    <a:pt x="1909" y="626"/>
                  </a:lnTo>
                  <a:lnTo>
                    <a:pt x="1875" y="637"/>
                  </a:lnTo>
                  <a:lnTo>
                    <a:pt x="1830" y="660"/>
                  </a:lnTo>
                  <a:lnTo>
                    <a:pt x="1728" y="705"/>
                  </a:lnTo>
                  <a:lnTo>
                    <a:pt x="1614" y="774"/>
                  </a:lnTo>
                  <a:lnTo>
                    <a:pt x="1512" y="865"/>
                  </a:lnTo>
                  <a:lnTo>
                    <a:pt x="1341" y="1012"/>
                  </a:lnTo>
                  <a:lnTo>
                    <a:pt x="1273" y="1069"/>
                  </a:lnTo>
                  <a:lnTo>
                    <a:pt x="1341" y="967"/>
                  </a:lnTo>
                  <a:lnTo>
                    <a:pt x="1500" y="705"/>
                  </a:lnTo>
                  <a:lnTo>
                    <a:pt x="1568" y="558"/>
                  </a:lnTo>
                  <a:lnTo>
                    <a:pt x="1637" y="421"/>
                  </a:lnTo>
                  <a:lnTo>
                    <a:pt x="1659" y="353"/>
                  </a:lnTo>
                  <a:lnTo>
                    <a:pt x="1671" y="296"/>
                  </a:lnTo>
                  <a:lnTo>
                    <a:pt x="1671" y="251"/>
                  </a:lnTo>
                  <a:lnTo>
                    <a:pt x="1659" y="205"/>
                  </a:lnTo>
                  <a:lnTo>
                    <a:pt x="1637" y="171"/>
                  </a:lnTo>
                  <a:lnTo>
                    <a:pt x="1614" y="137"/>
                  </a:lnTo>
                  <a:lnTo>
                    <a:pt x="1523" y="80"/>
                  </a:lnTo>
                  <a:lnTo>
                    <a:pt x="1421" y="35"/>
                  </a:lnTo>
                  <a:lnTo>
                    <a:pt x="1296" y="1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4"/>
            <p:cNvSpPr/>
            <p:nvPr/>
          </p:nvSpPr>
          <p:spPr>
            <a:xfrm>
              <a:off x="-1527346" y="1782668"/>
              <a:ext cx="99003" cy="96602"/>
            </a:xfrm>
            <a:custGeom>
              <a:avLst/>
              <a:gdLst/>
              <a:ahLst/>
              <a:cxnLst/>
              <a:rect l="l" t="t" r="r" b="b"/>
              <a:pathLst>
                <a:path w="536" h="523" extrusionOk="0">
                  <a:moveTo>
                    <a:pt x="240" y="0"/>
                  </a:moveTo>
                  <a:lnTo>
                    <a:pt x="183" y="12"/>
                  </a:lnTo>
                  <a:lnTo>
                    <a:pt x="137" y="34"/>
                  </a:lnTo>
                  <a:lnTo>
                    <a:pt x="92" y="57"/>
                  </a:lnTo>
                  <a:lnTo>
                    <a:pt x="58" y="102"/>
                  </a:lnTo>
                  <a:lnTo>
                    <a:pt x="35" y="137"/>
                  </a:lnTo>
                  <a:lnTo>
                    <a:pt x="12" y="193"/>
                  </a:lnTo>
                  <a:lnTo>
                    <a:pt x="1" y="239"/>
                  </a:lnTo>
                  <a:lnTo>
                    <a:pt x="1" y="296"/>
                  </a:lnTo>
                  <a:lnTo>
                    <a:pt x="12" y="341"/>
                  </a:lnTo>
                  <a:lnTo>
                    <a:pt x="35" y="398"/>
                  </a:lnTo>
                  <a:lnTo>
                    <a:pt x="69" y="432"/>
                  </a:lnTo>
                  <a:lnTo>
                    <a:pt x="103" y="466"/>
                  </a:lnTo>
                  <a:lnTo>
                    <a:pt x="149" y="500"/>
                  </a:lnTo>
                  <a:lnTo>
                    <a:pt x="194" y="512"/>
                  </a:lnTo>
                  <a:lnTo>
                    <a:pt x="251" y="523"/>
                  </a:lnTo>
                  <a:lnTo>
                    <a:pt x="308" y="523"/>
                  </a:lnTo>
                  <a:lnTo>
                    <a:pt x="353" y="512"/>
                  </a:lnTo>
                  <a:lnTo>
                    <a:pt x="399" y="489"/>
                  </a:lnTo>
                  <a:lnTo>
                    <a:pt x="444" y="466"/>
                  </a:lnTo>
                  <a:lnTo>
                    <a:pt x="478" y="421"/>
                  </a:lnTo>
                  <a:lnTo>
                    <a:pt x="512" y="375"/>
                  </a:lnTo>
                  <a:lnTo>
                    <a:pt x="524" y="330"/>
                  </a:lnTo>
                  <a:lnTo>
                    <a:pt x="535" y="284"/>
                  </a:lnTo>
                  <a:lnTo>
                    <a:pt x="535" y="227"/>
                  </a:lnTo>
                  <a:lnTo>
                    <a:pt x="524" y="171"/>
                  </a:lnTo>
                  <a:lnTo>
                    <a:pt x="501" y="125"/>
                  </a:lnTo>
                  <a:lnTo>
                    <a:pt x="467" y="80"/>
                  </a:lnTo>
                  <a:lnTo>
                    <a:pt x="433" y="46"/>
                  </a:lnTo>
                  <a:lnTo>
                    <a:pt x="387" y="23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maranth"/>
              <a:buNone/>
              <a:defRPr sz="3100" b="1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3" r:id="rId8"/>
    <p:sldLayoutId id="2147483670" r:id="rId9"/>
    <p:sldLayoutId id="2147483675" r:id="rId10"/>
    <p:sldLayoutId id="2147483676" r:id="rId11"/>
    <p:sldLayoutId id="2147483677" r:id="rId12"/>
    <p:sldLayoutId id="214748368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bui8733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35"/>
          <p:cNvSpPr txBox="1">
            <a:spLocks noGrp="1"/>
          </p:cNvSpPr>
          <p:nvPr>
            <p:ph type="ctrTitle"/>
          </p:nvPr>
        </p:nvSpPr>
        <p:spPr>
          <a:xfrm>
            <a:off x="713453" y="1291600"/>
            <a:ext cx="44412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maranth" panose="020B0604020202020204" charset="0"/>
              </a:rPr>
              <a:t>DEMO</a:t>
            </a:r>
            <a:br>
              <a:rPr lang="en" dirty="0" smtClean="0">
                <a:latin typeface="Amaranth" panose="020B0604020202020204" charset="0"/>
              </a:rPr>
            </a:br>
            <a:r>
              <a:rPr lang="en" dirty="0" smtClean="0">
                <a:latin typeface="Amaranth" panose="020B0604020202020204" charset="0"/>
              </a:rPr>
              <a:t>SẢN PHẨM</a:t>
            </a:r>
            <a:br>
              <a:rPr lang="en" dirty="0" smtClean="0">
                <a:latin typeface="Amaranth" panose="020B0604020202020204" charset="0"/>
              </a:rPr>
            </a:br>
            <a:r>
              <a:rPr lang="en" dirty="0" smtClean="0">
                <a:latin typeface="Amaranth" panose="020B0604020202020204" charset="0"/>
              </a:rPr>
              <a:t>CUỐI KHÓA</a:t>
            </a:r>
            <a:endParaRPr dirty="0">
              <a:latin typeface="Amaranth" panose="020B0604020202020204" charset="0"/>
            </a:endParaRPr>
          </a:p>
        </p:txBody>
      </p:sp>
      <p:sp>
        <p:nvSpPr>
          <p:cNvPr id="3441" name="Google Shape;3441;p35"/>
          <p:cNvSpPr txBox="1">
            <a:spLocks noGrp="1"/>
          </p:cNvSpPr>
          <p:nvPr>
            <p:ph type="subTitle" idx="1"/>
          </p:nvPr>
        </p:nvSpPr>
        <p:spPr>
          <a:xfrm>
            <a:off x="713225" y="3486200"/>
            <a:ext cx="4441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BÙI THỊ ÁNH MINH – NHT-JSB04-HB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42" name="Google Shape;3442;p35"/>
          <p:cNvGrpSpPr/>
          <p:nvPr/>
        </p:nvGrpSpPr>
        <p:grpSpPr>
          <a:xfrm>
            <a:off x="5434671" y="1139207"/>
            <a:ext cx="2992576" cy="3852053"/>
            <a:chOff x="5434671" y="1139207"/>
            <a:chExt cx="2992576" cy="3852053"/>
          </a:xfrm>
        </p:grpSpPr>
        <p:grpSp>
          <p:nvGrpSpPr>
            <p:cNvPr id="3443" name="Google Shape;3443;p35"/>
            <p:cNvGrpSpPr/>
            <p:nvPr/>
          </p:nvGrpSpPr>
          <p:grpSpPr>
            <a:xfrm flipH="1">
              <a:off x="5434671" y="3194198"/>
              <a:ext cx="1151763" cy="1492081"/>
              <a:chOff x="-2266175" y="1520200"/>
              <a:chExt cx="1832851" cy="2374413"/>
            </a:xfrm>
          </p:grpSpPr>
          <p:sp>
            <p:nvSpPr>
              <p:cNvPr id="3444" name="Google Shape;3444;p35"/>
              <p:cNvSpPr/>
              <p:nvPr/>
            </p:nvSpPr>
            <p:spPr>
              <a:xfrm>
                <a:off x="-2102524" y="1790979"/>
                <a:ext cx="1287042" cy="2103634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1389" extrusionOk="0">
                    <a:moveTo>
                      <a:pt x="6968" y="1"/>
                    </a:moveTo>
                    <a:lnTo>
                      <a:pt x="6752" y="683"/>
                    </a:lnTo>
                    <a:lnTo>
                      <a:pt x="6513" y="1342"/>
                    </a:lnTo>
                    <a:lnTo>
                      <a:pt x="6274" y="1978"/>
                    </a:lnTo>
                    <a:lnTo>
                      <a:pt x="6013" y="2592"/>
                    </a:lnTo>
                    <a:lnTo>
                      <a:pt x="5752" y="3183"/>
                    </a:lnTo>
                    <a:lnTo>
                      <a:pt x="5490" y="3751"/>
                    </a:lnTo>
                    <a:lnTo>
                      <a:pt x="5218" y="4308"/>
                    </a:lnTo>
                    <a:lnTo>
                      <a:pt x="4945" y="4831"/>
                    </a:lnTo>
                    <a:lnTo>
                      <a:pt x="4661" y="5342"/>
                    </a:lnTo>
                    <a:lnTo>
                      <a:pt x="4376" y="5831"/>
                    </a:lnTo>
                    <a:lnTo>
                      <a:pt x="4104" y="6297"/>
                    </a:lnTo>
                    <a:lnTo>
                      <a:pt x="3820" y="6740"/>
                    </a:lnTo>
                    <a:lnTo>
                      <a:pt x="3547" y="7161"/>
                    </a:lnTo>
                    <a:lnTo>
                      <a:pt x="3263" y="7558"/>
                    </a:lnTo>
                    <a:lnTo>
                      <a:pt x="3001" y="7945"/>
                    </a:lnTo>
                    <a:lnTo>
                      <a:pt x="2729" y="8297"/>
                    </a:lnTo>
                    <a:lnTo>
                      <a:pt x="2479" y="8638"/>
                    </a:lnTo>
                    <a:lnTo>
                      <a:pt x="2228" y="8956"/>
                    </a:lnTo>
                    <a:lnTo>
                      <a:pt x="1751" y="9513"/>
                    </a:lnTo>
                    <a:lnTo>
                      <a:pt x="1331" y="10002"/>
                    </a:lnTo>
                    <a:lnTo>
                      <a:pt x="956" y="10388"/>
                    </a:lnTo>
                    <a:lnTo>
                      <a:pt x="660" y="10695"/>
                    </a:lnTo>
                    <a:lnTo>
                      <a:pt x="433" y="10911"/>
                    </a:lnTo>
                    <a:lnTo>
                      <a:pt x="240" y="11093"/>
                    </a:lnTo>
                    <a:lnTo>
                      <a:pt x="160" y="11150"/>
                    </a:lnTo>
                    <a:lnTo>
                      <a:pt x="103" y="11218"/>
                    </a:lnTo>
                    <a:lnTo>
                      <a:pt x="46" y="11286"/>
                    </a:lnTo>
                    <a:lnTo>
                      <a:pt x="1" y="11343"/>
                    </a:lnTo>
                    <a:lnTo>
                      <a:pt x="1" y="11366"/>
                    </a:lnTo>
                    <a:lnTo>
                      <a:pt x="1" y="11377"/>
                    </a:lnTo>
                    <a:lnTo>
                      <a:pt x="24" y="11388"/>
                    </a:lnTo>
                    <a:lnTo>
                      <a:pt x="58" y="11388"/>
                    </a:lnTo>
                    <a:lnTo>
                      <a:pt x="103" y="11377"/>
                    </a:lnTo>
                    <a:lnTo>
                      <a:pt x="171" y="11366"/>
                    </a:lnTo>
                    <a:lnTo>
                      <a:pt x="558" y="11013"/>
                    </a:lnTo>
                    <a:lnTo>
                      <a:pt x="933" y="10650"/>
                    </a:lnTo>
                    <a:lnTo>
                      <a:pt x="1297" y="10286"/>
                    </a:lnTo>
                    <a:lnTo>
                      <a:pt x="1649" y="9900"/>
                    </a:lnTo>
                    <a:lnTo>
                      <a:pt x="1990" y="9513"/>
                    </a:lnTo>
                    <a:lnTo>
                      <a:pt x="2319" y="9115"/>
                    </a:lnTo>
                    <a:lnTo>
                      <a:pt x="2638" y="8718"/>
                    </a:lnTo>
                    <a:lnTo>
                      <a:pt x="2956" y="8320"/>
                    </a:lnTo>
                    <a:lnTo>
                      <a:pt x="3251" y="7911"/>
                    </a:lnTo>
                    <a:lnTo>
                      <a:pt x="3535" y="7490"/>
                    </a:lnTo>
                    <a:lnTo>
                      <a:pt x="3820" y="7081"/>
                    </a:lnTo>
                    <a:lnTo>
                      <a:pt x="4081" y="6672"/>
                    </a:lnTo>
                    <a:lnTo>
                      <a:pt x="4342" y="6251"/>
                    </a:lnTo>
                    <a:lnTo>
                      <a:pt x="4581" y="5842"/>
                    </a:lnTo>
                    <a:lnTo>
                      <a:pt x="4820" y="5433"/>
                    </a:lnTo>
                    <a:lnTo>
                      <a:pt x="5036" y="5035"/>
                    </a:lnTo>
                    <a:lnTo>
                      <a:pt x="5252" y="4638"/>
                    </a:lnTo>
                    <a:lnTo>
                      <a:pt x="5445" y="4240"/>
                    </a:lnTo>
                    <a:lnTo>
                      <a:pt x="5638" y="3853"/>
                    </a:lnTo>
                    <a:lnTo>
                      <a:pt x="5809" y="3478"/>
                    </a:lnTo>
                    <a:lnTo>
                      <a:pt x="6127" y="2751"/>
                    </a:lnTo>
                    <a:lnTo>
                      <a:pt x="6399" y="2080"/>
                    </a:lnTo>
                    <a:lnTo>
                      <a:pt x="6615" y="1455"/>
                    </a:lnTo>
                    <a:lnTo>
                      <a:pt x="6706" y="1171"/>
                    </a:lnTo>
                    <a:lnTo>
                      <a:pt x="6786" y="898"/>
                    </a:lnTo>
                    <a:lnTo>
                      <a:pt x="6854" y="648"/>
                    </a:lnTo>
                    <a:lnTo>
                      <a:pt x="6900" y="410"/>
                    </a:lnTo>
                    <a:lnTo>
                      <a:pt x="6945" y="194"/>
                    </a:lnTo>
                    <a:lnTo>
                      <a:pt x="69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35"/>
              <p:cNvSpPr/>
              <p:nvPr/>
            </p:nvSpPr>
            <p:spPr>
              <a:xfrm>
                <a:off x="-1500009" y="1790979"/>
                <a:ext cx="296271" cy="974332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5275" extrusionOk="0">
                    <a:moveTo>
                      <a:pt x="103" y="1"/>
                    </a:moveTo>
                    <a:lnTo>
                      <a:pt x="1" y="69"/>
                    </a:lnTo>
                    <a:lnTo>
                      <a:pt x="80" y="182"/>
                    </a:lnTo>
                    <a:lnTo>
                      <a:pt x="262" y="489"/>
                    </a:lnTo>
                    <a:lnTo>
                      <a:pt x="376" y="717"/>
                    </a:lnTo>
                    <a:lnTo>
                      <a:pt x="512" y="978"/>
                    </a:lnTo>
                    <a:lnTo>
                      <a:pt x="649" y="1274"/>
                    </a:lnTo>
                    <a:lnTo>
                      <a:pt x="796" y="1614"/>
                    </a:lnTo>
                    <a:lnTo>
                      <a:pt x="944" y="1978"/>
                    </a:lnTo>
                    <a:lnTo>
                      <a:pt x="1080" y="2376"/>
                    </a:lnTo>
                    <a:lnTo>
                      <a:pt x="1205" y="2808"/>
                    </a:lnTo>
                    <a:lnTo>
                      <a:pt x="1308" y="3262"/>
                    </a:lnTo>
                    <a:lnTo>
                      <a:pt x="1353" y="3490"/>
                    </a:lnTo>
                    <a:lnTo>
                      <a:pt x="1399" y="3728"/>
                    </a:lnTo>
                    <a:lnTo>
                      <a:pt x="1433" y="3978"/>
                    </a:lnTo>
                    <a:lnTo>
                      <a:pt x="1455" y="4228"/>
                    </a:lnTo>
                    <a:lnTo>
                      <a:pt x="1478" y="4478"/>
                    </a:lnTo>
                    <a:lnTo>
                      <a:pt x="1490" y="4740"/>
                    </a:lnTo>
                    <a:lnTo>
                      <a:pt x="1490" y="5001"/>
                    </a:lnTo>
                    <a:lnTo>
                      <a:pt x="1478" y="5263"/>
                    </a:lnTo>
                    <a:lnTo>
                      <a:pt x="1603" y="5274"/>
                    </a:lnTo>
                    <a:lnTo>
                      <a:pt x="1603" y="5001"/>
                    </a:lnTo>
                    <a:lnTo>
                      <a:pt x="1603" y="4740"/>
                    </a:lnTo>
                    <a:lnTo>
                      <a:pt x="1592" y="4478"/>
                    </a:lnTo>
                    <a:lnTo>
                      <a:pt x="1580" y="4217"/>
                    </a:lnTo>
                    <a:lnTo>
                      <a:pt x="1546" y="3967"/>
                    </a:lnTo>
                    <a:lnTo>
                      <a:pt x="1512" y="3717"/>
                    </a:lnTo>
                    <a:lnTo>
                      <a:pt x="1478" y="3478"/>
                    </a:lnTo>
                    <a:lnTo>
                      <a:pt x="1421" y="3240"/>
                    </a:lnTo>
                    <a:lnTo>
                      <a:pt x="1319" y="2774"/>
                    </a:lnTo>
                    <a:lnTo>
                      <a:pt x="1194" y="2342"/>
                    </a:lnTo>
                    <a:lnTo>
                      <a:pt x="1058" y="1933"/>
                    </a:lnTo>
                    <a:lnTo>
                      <a:pt x="910" y="1569"/>
                    </a:lnTo>
                    <a:lnTo>
                      <a:pt x="762" y="1228"/>
                    </a:lnTo>
                    <a:lnTo>
                      <a:pt x="614" y="921"/>
                    </a:lnTo>
                    <a:lnTo>
                      <a:pt x="478" y="648"/>
                    </a:lnTo>
                    <a:lnTo>
                      <a:pt x="364" y="432"/>
                    </a:lnTo>
                    <a:lnTo>
                      <a:pt x="171" y="114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35"/>
              <p:cNvSpPr/>
              <p:nvPr/>
            </p:nvSpPr>
            <p:spPr>
              <a:xfrm>
                <a:off x="-1384567" y="2645431"/>
                <a:ext cx="623757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217" extrusionOk="0">
                    <a:moveTo>
                      <a:pt x="3285" y="0"/>
                    </a:moveTo>
                    <a:lnTo>
                      <a:pt x="3103" y="182"/>
                    </a:lnTo>
                    <a:lnTo>
                      <a:pt x="2899" y="375"/>
                    </a:lnTo>
                    <a:lnTo>
                      <a:pt x="2660" y="568"/>
                    </a:lnTo>
                    <a:lnTo>
                      <a:pt x="2410" y="750"/>
                    </a:lnTo>
                    <a:lnTo>
                      <a:pt x="2149" y="932"/>
                    </a:lnTo>
                    <a:lnTo>
                      <a:pt x="1876" y="1103"/>
                    </a:lnTo>
                    <a:lnTo>
                      <a:pt x="1592" y="1273"/>
                    </a:lnTo>
                    <a:lnTo>
                      <a:pt x="1331" y="1432"/>
                    </a:lnTo>
                    <a:lnTo>
                      <a:pt x="819" y="1705"/>
                    </a:lnTo>
                    <a:lnTo>
                      <a:pt x="399" y="1910"/>
                    </a:lnTo>
                    <a:lnTo>
                      <a:pt x="1" y="2103"/>
                    </a:lnTo>
                    <a:lnTo>
                      <a:pt x="58" y="2216"/>
                    </a:lnTo>
                    <a:lnTo>
                      <a:pt x="489" y="2012"/>
                    </a:lnTo>
                    <a:lnTo>
                      <a:pt x="910" y="1796"/>
                    </a:lnTo>
                    <a:lnTo>
                      <a:pt x="1421" y="1512"/>
                    </a:lnTo>
                    <a:lnTo>
                      <a:pt x="1683" y="1364"/>
                    </a:lnTo>
                    <a:lnTo>
                      <a:pt x="1956" y="1194"/>
                    </a:lnTo>
                    <a:lnTo>
                      <a:pt x="2228" y="1023"/>
                    </a:lnTo>
                    <a:lnTo>
                      <a:pt x="2501" y="841"/>
                    </a:lnTo>
                    <a:lnTo>
                      <a:pt x="2751" y="648"/>
                    </a:lnTo>
                    <a:lnTo>
                      <a:pt x="2978" y="466"/>
                    </a:lnTo>
                    <a:lnTo>
                      <a:pt x="3194" y="273"/>
                    </a:lnTo>
                    <a:lnTo>
                      <a:pt x="3376" y="68"/>
                    </a:lnTo>
                    <a:lnTo>
                      <a:pt x="32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35"/>
              <p:cNvSpPr/>
              <p:nvPr/>
            </p:nvSpPr>
            <p:spPr>
              <a:xfrm>
                <a:off x="-1075922" y="2870034"/>
                <a:ext cx="403216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444" extrusionOk="0">
                    <a:moveTo>
                      <a:pt x="80" y="0"/>
                    </a:moveTo>
                    <a:lnTo>
                      <a:pt x="0" y="91"/>
                    </a:lnTo>
                    <a:lnTo>
                      <a:pt x="148" y="194"/>
                    </a:lnTo>
                    <a:lnTo>
                      <a:pt x="307" y="262"/>
                    </a:lnTo>
                    <a:lnTo>
                      <a:pt x="478" y="319"/>
                    </a:lnTo>
                    <a:lnTo>
                      <a:pt x="660" y="364"/>
                    </a:lnTo>
                    <a:lnTo>
                      <a:pt x="830" y="398"/>
                    </a:lnTo>
                    <a:lnTo>
                      <a:pt x="1012" y="421"/>
                    </a:lnTo>
                    <a:lnTo>
                      <a:pt x="1182" y="444"/>
                    </a:lnTo>
                    <a:lnTo>
                      <a:pt x="1671" y="444"/>
                    </a:lnTo>
                    <a:lnTo>
                      <a:pt x="1933" y="421"/>
                    </a:lnTo>
                    <a:lnTo>
                      <a:pt x="2183" y="387"/>
                    </a:lnTo>
                    <a:lnTo>
                      <a:pt x="2171" y="262"/>
                    </a:lnTo>
                    <a:lnTo>
                      <a:pt x="1933" y="296"/>
                    </a:lnTo>
                    <a:lnTo>
                      <a:pt x="1683" y="319"/>
                    </a:lnTo>
                    <a:lnTo>
                      <a:pt x="1217" y="319"/>
                    </a:lnTo>
                    <a:lnTo>
                      <a:pt x="1046" y="307"/>
                    </a:lnTo>
                    <a:lnTo>
                      <a:pt x="876" y="284"/>
                    </a:lnTo>
                    <a:lnTo>
                      <a:pt x="694" y="250"/>
                    </a:lnTo>
                    <a:lnTo>
                      <a:pt x="535" y="216"/>
                    </a:lnTo>
                    <a:lnTo>
                      <a:pt x="364" y="159"/>
                    </a:lnTo>
                    <a:lnTo>
                      <a:pt x="216" y="8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35"/>
              <p:cNvSpPr/>
              <p:nvPr/>
            </p:nvSpPr>
            <p:spPr>
              <a:xfrm>
                <a:off x="-1092730" y="1520200"/>
                <a:ext cx="552275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104" extrusionOk="0">
                    <a:moveTo>
                      <a:pt x="1398" y="1"/>
                    </a:moveTo>
                    <a:lnTo>
                      <a:pt x="1319" y="23"/>
                    </a:lnTo>
                    <a:lnTo>
                      <a:pt x="1228" y="35"/>
                    </a:lnTo>
                    <a:lnTo>
                      <a:pt x="1148" y="69"/>
                    </a:lnTo>
                    <a:lnTo>
                      <a:pt x="1069" y="103"/>
                    </a:lnTo>
                    <a:lnTo>
                      <a:pt x="1001" y="148"/>
                    </a:lnTo>
                    <a:lnTo>
                      <a:pt x="944" y="194"/>
                    </a:lnTo>
                    <a:lnTo>
                      <a:pt x="887" y="262"/>
                    </a:lnTo>
                    <a:lnTo>
                      <a:pt x="842" y="330"/>
                    </a:lnTo>
                    <a:lnTo>
                      <a:pt x="819" y="398"/>
                    </a:lnTo>
                    <a:lnTo>
                      <a:pt x="807" y="478"/>
                    </a:lnTo>
                    <a:lnTo>
                      <a:pt x="819" y="569"/>
                    </a:lnTo>
                    <a:lnTo>
                      <a:pt x="842" y="648"/>
                    </a:lnTo>
                    <a:lnTo>
                      <a:pt x="864" y="739"/>
                    </a:lnTo>
                    <a:lnTo>
                      <a:pt x="898" y="830"/>
                    </a:lnTo>
                    <a:lnTo>
                      <a:pt x="989" y="1001"/>
                    </a:lnTo>
                    <a:lnTo>
                      <a:pt x="1092" y="1148"/>
                    </a:lnTo>
                    <a:lnTo>
                      <a:pt x="1183" y="1262"/>
                    </a:lnTo>
                    <a:lnTo>
                      <a:pt x="1273" y="1376"/>
                    </a:lnTo>
                    <a:lnTo>
                      <a:pt x="1273" y="1376"/>
                    </a:lnTo>
                    <a:lnTo>
                      <a:pt x="1126" y="1308"/>
                    </a:lnTo>
                    <a:lnTo>
                      <a:pt x="967" y="1239"/>
                    </a:lnTo>
                    <a:lnTo>
                      <a:pt x="785" y="1171"/>
                    </a:lnTo>
                    <a:lnTo>
                      <a:pt x="592" y="1103"/>
                    </a:lnTo>
                    <a:lnTo>
                      <a:pt x="410" y="1057"/>
                    </a:lnTo>
                    <a:lnTo>
                      <a:pt x="262" y="1057"/>
                    </a:lnTo>
                    <a:lnTo>
                      <a:pt x="205" y="1069"/>
                    </a:lnTo>
                    <a:lnTo>
                      <a:pt x="160" y="1092"/>
                    </a:lnTo>
                    <a:lnTo>
                      <a:pt x="126" y="1137"/>
                    </a:lnTo>
                    <a:lnTo>
                      <a:pt x="91" y="1182"/>
                    </a:lnTo>
                    <a:lnTo>
                      <a:pt x="46" y="1296"/>
                    </a:lnTo>
                    <a:lnTo>
                      <a:pt x="12" y="1421"/>
                    </a:lnTo>
                    <a:lnTo>
                      <a:pt x="1" y="1558"/>
                    </a:lnTo>
                    <a:lnTo>
                      <a:pt x="1" y="1694"/>
                    </a:lnTo>
                    <a:lnTo>
                      <a:pt x="35" y="1830"/>
                    </a:lnTo>
                    <a:lnTo>
                      <a:pt x="46" y="1898"/>
                    </a:lnTo>
                    <a:lnTo>
                      <a:pt x="80" y="1955"/>
                    </a:lnTo>
                    <a:lnTo>
                      <a:pt x="114" y="2001"/>
                    </a:lnTo>
                    <a:lnTo>
                      <a:pt x="148" y="2058"/>
                    </a:lnTo>
                    <a:lnTo>
                      <a:pt x="205" y="2092"/>
                    </a:lnTo>
                    <a:lnTo>
                      <a:pt x="262" y="2114"/>
                    </a:lnTo>
                    <a:lnTo>
                      <a:pt x="330" y="2126"/>
                    </a:lnTo>
                    <a:lnTo>
                      <a:pt x="478" y="2126"/>
                    </a:lnTo>
                    <a:lnTo>
                      <a:pt x="569" y="2103"/>
                    </a:lnTo>
                    <a:lnTo>
                      <a:pt x="728" y="2069"/>
                    </a:lnTo>
                    <a:lnTo>
                      <a:pt x="887" y="2012"/>
                    </a:lnTo>
                    <a:lnTo>
                      <a:pt x="1012" y="1955"/>
                    </a:lnTo>
                    <a:lnTo>
                      <a:pt x="1126" y="1898"/>
                    </a:lnTo>
                    <a:lnTo>
                      <a:pt x="1046" y="1967"/>
                    </a:lnTo>
                    <a:lnTo>
                      <a:pt x="853" y="2149"/>
                    </a:lnTo>
                    <a:lnTo>
                      <a:pt x="739" y="2251"/>
                    </a:lnTo>
                    <a:lnTo>
                      <a:pt x="648" y="2364"/>
                    </a:lnTo>
                    <a:lnTo>
                      <a:pt x="569" y="2467"/>
                    </a:lnTo>
                    <a:lnTo>
                      <a:pt x="546" y="2524"/>
                    </a:lnTo>
                    <a:lnTo>
                      <a:pt x="523" y="2569"/>
                    </a:lnTo>
                    <a:lnTo>
                      <a:pt x="523" y="2614"/>
                    </a:lnTo>
                    <a:lnTo>
                      <a:pt x="535" y="2660"/>
                    </a:lnTo>
                    <a:lnTo>
                      <a:pt x="546" y="2705"/>
                    </a:lnTo>
                    <a:lnTo>
                      <a:pt x="580" y="2762"/>
                    </a:lnTo>
                    <a:lnTo>
                      <a:pt x="660" y="2865"/>
                    </a:lnTo>
                    <a:lnTo>
                      <a:pt x="773" y="2955"/>
                    </a:lnTo>
                    <a:lnTo>
                      <a:pt x="910" y="3035"/>
                    </a:lnTo>
                    <a:lnTo>
                      <a:pt x="978" y="3058"/>
                    </a:lnTo>
                    <a:lnTo>
                      <a:pt x="1058" y="3080"/>
                    </a:lnTo>
                    <a:lnTo>
                      <a:pt x="1126" y="3103"/>
                    </a:lnTo>
                    <a:lnTo>
                      <a:pt x="1205" y="3103"/>
                    </a:lnTo>
                    <a:lnTo>
                      <a:pt x="1285" y="3092"/>
                    </a:lnTo>
                    <a:lnTo>
                      <a:pt x="1353" y="3080"/>
                    </a:lnTo>
                    <a:lnTo>
                      <a:pt x="1421" y="3046"/>
                    </a:lnTo>
                    <a:lnTo>
                      <a:pt x="1478" y="3001"/>
                    </a:lnTo>
                    <a:lnTo>
                      <a:pt x="1523" y="2955"/>
                    </a:lnTo>
                    <a:lnTo>
                      <a:pt x="1558" y="2887"/>
                    </a:lnTo>
                    <a:lnTo>
                      <a:pt x="1592" y="2819"/>
                    </a:lnTo>
                    <a:lnTo>
                      <a:pt x="1614" y="2740"/>
                    </a:lnTo>
                    <a:lnTo>
                      <a:pt x="1648" y="2592"/>
                    </a:lnTo>
                    <a:lnTo>
                      <a:pt x="1660" y="2444"/>
                    </a:lnTo>
                    <a:lnTo>
                      <a:pt x="1660" y="2308"/>
                    </a:lnTo>
                    <a:lnTo>
                      <a:pt x="1648" y="2194"/>
                    </a:lnTo>
                    <a:lnTo>
                      <a:pt x="1671" y="2274"/>
                    </a:lnTo>
                    <a:lnTo>
                      <a:pt x="1739" y="2467"/>
                    </a:lnTo>
                    <a:lnTo>
                      <a:pt x="1830" y="2694"/>
                    </a:lnTo>
                    <a:lnTo>
                      <a:pt x="1887" y="2808"/>
                    </a:lnTo>
                    <a:lnTo>
                      <a:pt x="1933" y="2899"/>
                    </a:lnTo>
                    <a:lnTo>
                      <a:pt x="1967" y="2933"/>
                    </a:lnTo>
                    <a:lnTo>
                      <a:pt x="2012" y="2955"/>
                    </a:lnTo>
                    <a:lnTo>
                      <a:pt x="2069" y="2967"/>
                    </a:lnTo>
                    <a:lnTo>
                      <a:pt x="2126" y="2967"/>
                    </a:lnTo>
                    <a:lnTo>
                      <a:pt x="2194" y="2955"/>
                    </a:lnTo>
                    <a:lnTo>
                      <a:pt x="2262" y="2933"/>
                    </a:lnTo>
                    <a:lnTo>
                      <a:pt x="2410" y="2865"/>
                    </a:lnTo>
                    <a:lnTo>
                      <a:pt x="2546" y="2785"/>
                    </a:lnTo>
                    <a:lnTo>
                      <a:pt x="2671" y="2683"/>
                    </a:lnTo>
                    <a:lnTo>
                      <a:pt x="2717" y="2626"/>
                    </a:lnTo>
                    <a:lnTo>
                      <a:pt x="2762" y="2569"/>
                    </a:lnTo>
                    <a:lnTo>
                      <a:pt x="2796" y="2524"/>
                    </a:lnTo>
                    <a:lnTo>
                      <a:pt x="2808" y="2467"/>
                    </a:lnTo>
                    <a:lnTo>
                      <a:pt x="2819" y="2410"/>
                    </a:lnTo>
                    <a:lnTo>
                      <a:pt x="2808" y="2364"/>
                    </a:lnTo>
                    <a:lnTo>
                      <a:pt x="2796" y="2308"/>
                    </a:lnTo>
                    <a:lnTo>
                      <a:pt x="2774" y="2262"/>
                    </a:lnTo>
                    <a:lnTo>
                      <a:pt x="2740" y="2205"/>
                    </a:lnTo>
                    <a:lnTo>
                      <a:pt x="2694" y="2149"/>
                    </a:lnTo>
                    <a:lnTo>
                      <a:pt x="2592" y="2046"/>
                    </a:lnTo>
                    <a:lnTo>
                      <a:pt x="2444" y="1944"/>
                    </a:lnTo>
                    <a:lnTo>
                      <a:pt x="2285" y="1842"/>
                    </a:lnTo>
                    <a:lnTo>
                      <a:pt x="2092" y="1751"/>
                    </a:lnTo>
                    <a:lnTo>
                      <a:pt x="1887" y="1648"/>
                    </a:lnTo>
                    <a:lnTo>
                      <a:pt x="2239" y="1648"/>
                    </a:lnTo>
                    <a:lnTo>
                      <a:pt x="2433" y="1626"/>
                    </a:lnTo>
                    <a:lnTo>
                      <a:pt x="2637" y="1592"/>
                    </a:lnTo>
                    <a:lnTo>
                      <a:pt x="2728" y="1569"/>
                    </a:lnTo>
                    <a:lnTo>
                      <a:pt x="2808" y="1546"/>
                    </a:lnTo>
                    <a:lnTo>
                      <a:pt x="2887" y="1501"/>
                    </a:lnTo>
                    <a:lnTo>
                      <a:pt x="2944" y="1455"/>
                    </a:lnTo>
                    <a:lnTo>
                      <a:pt x="2978" y="1398"/>
                    </a:lnTo>
                    <a:lnTo>
                      <a:pt x="2990" y="1342"/>
                    </a:lnTo>
                    <a:lnTo>
                      <a:pt x="2978" y="1194"/>
                    </a:lnTo>
                    <a:lnTo>
                      <a:pt x="2955" y="1057"/>
                    </a:lnTo>
                    <a:lnTo>
                      <a:pt x="2899" y="921"/>
                    </a:lnTo>
                    <a:lnTo>
                      <a:pt x="2830" y="796"/>
                    </a:lnTo>
                    <a:lnTo>
                      <a:pt x="2740" y="705"/>
                    </a:lnTo>
                    <a:lnTo>
                      <a:pt x="2694" y="660"/>
                    </a:lnTo>
                    <a:lnTo>
                      <a:pt x="2649" y="637"/>
                    </a:lnTo>
                    <a:lnTo>
                      <a:pt x="2592" y="614"/>
                    </a:lnTo>
                    <a:lnTo>
                      <a:pt x="2546" y="603"/>
                    </a:lnTo>
                    <a:lnTo>
                      <a:pt x="2490" y="603"/>
                    </a:lnTo>
                    <a:lnTo>
                      <a:pt x="2444" y="614"/>
                    </a:lnTo>
                    <a:lnTo>
                      <a:pt x="2387" y="637"/>
                    </a:lnTo>
                    <a:lnTo>
                      <a:pt x="2330" y="682"/>
                    </a:lnTo>
                    <a:lnTo>
                      <a:pt x="2217" y="785"/>
                    </a:lnTo>
                    <a:lnTo>
                      <a:pt x="2103" y="921"/>
                    </a:lnTo>
                    <a:lnTo>
                      <a:pt x="1989" y="1069"/>
                    </a:lnTo>
                    <a:lnTo>
                      <a:pt x="1808" y="1319"/>
                    </a:lnTo>
                    <a:lnTo>
                      <a:pt x="1739" y="1433"/>
                    </a:lnTo>
                    <a:lnTo>
                      <a:pt x="1796" y="1262"/>
                    </a:lnTo>
                    <a:lnTo>
                      <a:pt x="1853" y="1080"/>
                    </a:lnTo>
                    <a:lnTo>
                      <a:pt x="1910" y="864"/>
                    </a:lnTo>
                    <a:lnTo>
                      <a:pt x="1967" y="648"/>
                    </a:lnTo>
                    <a:lnTo>
                      <a:pt x="2001" y="432"/>
                    </a:lnTo>
                    <a:lnTo>
                      <a:pt x="2001" y="341"/>
                    </a:lnTo>
                    <a:lnTo>
                      <a:pt x="2001" y="262"/>
                    </a:lnTo>
                    <a:lnTo>
                      <a:pt x="1978" y="194"/>
                    </a:lnTo>
                    <a:lnTo>
                      <a:pt x="1955" y="137"/>
                    </a:lnTo>
                    <a:lnTo>
                      <a:pt x="1921" y="103"/>
                    </a:lnTo>
                    <a:lnTo>
                      <a:pt x="1864" y="69"/>
                    </a:lnTo>
                    <a:lnTo>
                      <a:pt x="1808" y="46"/>
                    </a:lnTo>
                    <a:lnTo>
                      <a:pt x="1739" y="23"/>
                    </a:lnTo>
                    <a:lnTo>
                      <a:pt x="1660" y="12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35"/>
              <p:cNvSpPr/>
              <p:nvPr/>
            </p:nvSpPr>
            <p:spPr>
              <a:xfrm>
                <a:off x="-876438" y="1772139"/>
                <a:ext cx="136499" cy="13446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28" extrusionOk="0">
                    <a:moveTo>
                      <a:pt x="296" y="0"/>
                    </a:moveTo>
                    <a:lnTo>
                      <a:pt x="227" y="23"/>
                    </a:lnTo>
                    <a:lnTo>
                      <a:pt x="159" y="57"/>
                    </a:lnTo>
                    <a:lnTo>
                      <a:pt x="102" y="103"/>
                    </a:lnTo>
                    <a:lnTo>
                      <a:pt x="57" y="159"/>
                    </a:lnTo>
                    <a:lnTo>
                      <a:pt x="23" y="216"/>
                    </a:lnTo>
                    <a:lnTo>
                      <a:pt x="12" y="284"/>
                    </a:lnTo>
                    <a:lnTo>
                      <a:pt x="0" y="364"/>
                    </a:lnTo>
                    <a:lnTo>
                      <a:pt x="0" y="432"/>
                    </a:lnTo>
                    <a:lnTo>
                      <a:pt x="23" y="500"/>
                    </a:lnTo>
                    <a:lnTo>
                      <a:pt x="57" y="569"/>
                    </a:lnTo>
                    <a:lnTo>
                      <a:pt x="102" y="625"/>
                    </a:lnTo>
                    <a:lnTo>
                      <a:pt x="159" y="671"/>
                    </a:lnTo>
                    <a:lnTo>
                      <a:pt x="227" y="705"/>
                    </a:lnTo>
                    <a:lnTo>
                      <a:pt x="296" y="728"/>
                    </a:lnTo>
                    <a:lnTo>
                      <a:pt x="432" y="728"/>
                    </a:lnTo>
                    <a:lnTo>
                      <a:pt x="500" y="705"/>
                    </a:lnTo>
                    <a:lnTo>
                      <a:pt x="568" y="671"/>
                    </a:lnTo>
                    <a:lnTo>
                      <a:pt x="625" y="625"/>
                    </a:lnTo>
                    <a:lnTo>
                      <a:pt x="671" y="569"/>
                    </a:lnTo>
                    <a:lnTo>
                      <a:pt x="705" y="512"/>
                    </a:lnTo>
                    <a:lnTo>
                      <a:pt x="728" y="444"/>
                    </a:lnTo>
                    <a:lnTo>
                      <a:pt x="739" y="375"/>
                    </a:lnTo>
                    <a:lnTo>
                      <a:pt x="728" y="296"/>
                    </a:lnTo>
                    <a:lnTo>
                      <a:pt x="705" y="228"/>
                    </a:lnTo>
                    <a:lnTo>
                      <a:pt x="671" y="159"/>
                    </a:lnTo>
                    <a:lnTo>
                      <a:pt x="625" y="103"/>
                    </a:lnTo>
                    <a:lnTo>
                      <a:pt x="568" y="57"/>
                    </a:lnTo>
                    <a:lnTo>
                      <a:pt x="512" y="23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35"/>
              <p:cNvSpPr/>
              <p:nvPr/>
            </p:nvSpPr>
            <p:spPr>
              <a:xfrm>
                <a:off x="-1823247" y="2292642"/>
                <a:ext cx="552275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104" extrusionOk="0">
                    <a:moveTo>
                      <a:pt x="1489" y="1"/>
                    </a:moveTo>
                    <a:lnTo>
                      <a:pt x="1410" y="12"/>
                    </a:lnTo>
                    <a:lnTo>
                      <a:pt x="1319" y="24"/>
                    </a:lnTo>
                    <a:lnTo>
                      <a:pt x="1239" y="46"/>
                    </a:lnTo>
                    <a:lnTo>
                      <a:pt x="1148" y="69"/>
                    </a:lnTo>
                    <a:lnTo>
                      <a:pt x="1080" y="103"/>
                    </a:lnTo>
                    <a:lnTo>
                      <a:pt x="1001" y="149"/>
                    </a:lnTo>
                    <a:lnTo>
                      <a:pt x="944" y="194"/>
                    </a:lnTo>
                    <a:lnTo>
                      <a:pt x="887" y="262"/>
                    </a:lnTo>
                    <a:lnTo>
                      <a:pt x="853" y="330"/>
                    </a:lnTo>
                    <a:lnTo>
                      <a:pt x="830" y="399"/>
                    </a:lnTo>
                    <a:lnTo>
                      <a:pt x="819" y="478"/>
                    </a:lnTo>
                    <a:lnTo>
                      <a:pt x="819" y="569"/>
                    </a:lnTo>
                    <a:lnTo>
                      <a:pt x="842" y="649"/>
                    </a:lnTo>
                    <a:lnTo>
                      <a:pt x="864" y="740"/>
                    </a:lnTo>
                    <a:lnTo>
                      <a:pt x="910" y="831"/>
                    </a:lnTo>
                    <a:lnTo>
                      <a:pt x="989" y="1001"/>
                    </a:lnTo>
                    <a:lnTo>
                      <a:pt x="1092" y="1149"/>
                    </a:lnTo>
                    <a:lnTo>
                      <a:pt x="1182" y="1274"/>
                    </a:lnTo>
                    <a:lnTo>
                      <a:pt x="1273" y="1376"/>
                    </a:lnTo>
                    <a:lnTo>
                      <a:pt x="1126" y="1308"/>
                    </a:lnTo>
                    <a:lnTo>
                      <a:pt x="967" y="1240"/>
                    </a:lnTo>
                    <a:lnTo>
                      <a:pt x="785" y="1171"/>
                    </a:lnTo>
                    <a:lnTo>
                      <a:pt x="591" y="1103"/>
                    </a:lnTo>
                    <a:lnTo>
                      <a:pt x="410" y="1058"/>
                    </a:lnTo>
                    <a:lnTo>
                      <a:pt x="262" y="1058"/>
                    </a:lnTo>
                    <a:lnTo>
                      <a:pt x="205" y="1069"/>
                    </a:lnTo>
                    <a:lnTo>
                      <a:pt x="160" y="1103"/>
                    </a:lnTo>
                    <a:lnTo>
                      <a:pt x="126" y="1137"/>
                    </a:lnTo>
                    <a:lnTo>
                      <a:pt x="103" y="1183"/>
                    </a:lnTo>
                    <a:lnTo>
                      <a:pt x="57" y="1297"/>
                    </a:lnTo>
                    <a:lnTo>
                      <a:pt x="23" y="1422"/>
                    </a:lnTo>
                    <a:lnTo>
                      <a:pt x="0" y="1558"/>
                    </a:lnTo>
                    <a:lnTo>
                      <a:pt x="12" y="1694"/>
                    </a:lnTo>
                    <a:lnTo>
                      <a:pt x="35" y="1831"/>
                    </a:lnTo>
                    <a:lnTo>
                      <a:pt x="57" y="1899"/>
                    </a:lnTo>
                    <a:lnTo>
                      <a:pt x="80" y="1956"/>
                    </a:lnTo>
                    <a:lnTo>
                      <a:pt x="114" y="2013"/>
                    </a:lnTo>
                    <a:lnTo>
                      <a:pt x="160" y="2058"/>
                    </a:lnTo>
                    <a:lnTo>
                      <a:pt x="205" y="2092"/>
                    </a:lnTo>
                    <a:lnTo>
                      <a:pt x="262" y="2115"/>
                    </a:lnTo>
                    <a:lnTo>
                      <a:pt x="330" y="2126"/>
                    </a:lnTo>
                    <a:lnTo>
                      <a:pt x="489" y="2126"/>
                    </a:lnTo>
                    <a:lnTo>
                      <a:pt x="569" y="2115"/>
                    </a:lnTo>
                    <a:lnTo>
                      <a:pt x="728" y="2069"/>
                    </a:lnTo>
                    <a:lnTo>
                      <a:pt x="887" y="2013"/>
                    </a:lnTo>
                    <a:lnTo>
                      <a:pt x="1012" y="1956"/>
                    </a:lnTo>
                    <a:lnTo>
                      <a:pt x="1137" y="1899"/>
                    </a:lnTo>
                    <a:lnTo>
                      <a:pt x="1046" y="1967"/>
                    </a:lnTo>
                    <a:lnTo>
                      <a:pt x="853" y="2149"/>
                    </a:lnTo>
                    <a:lnTo>
                      <a:pt x="751" y="2251"/>
                    </a:lnTo>
                    <a:lnTo>
                      <a:pt x="648" y="2365"/>
                    </a:lnTo>
                    <a:lnTo>
                      <a:pt x="569" y="2467"/>
                    </a:lnTo>
                    <a:lnTo>
                      <a:pt x="546" y="2524"/>
                    </a:lnTo>
                    <a:lnTo>
                      <a:pt x="535" y="2569"/>
                    </a:lnTo>
                    <a:lnTo>
                      <a:pt x="523" y="2615"/>
                    </a:lnTo>
                    <a:lnTo>
                      <a:pt x="535" y="2660"/>
                    </a:lnTo>
                    <a:lnTo>
                      <a:pt x="557" y="2706"/>
                    </a:lnTo>
                    <a:lnTo>
                      <a:pt x="580" y="2763"/>
                    </a:lnTo>
                    <a:lnTo>
                      <a:pt x="671" y="2865"/>
                    </a:lnTo>
                    <a:lnTo>
                      <a:pt x="785" y="2956"/>
                    </a:lnTo>
                    <a:lnTo>
                      <a:pt x="910" y="3035"/>
                    </a:lnTo>
                    <a:lnTo>
                      <a:pt x="989" y="3058"/>
                    </a:lnTo>
                    <a:lnTo>
                      <a:pt x="1057" y="3081"/>
                    </a:lnTo>
                    <a:lnTo>
                      <a:pt x="1137" y="3104"/>
                    </a:lnTo>
                    <a:lnTo>
                      <a:pt x="1285" y="3104"/>
                    </a:lnTo>
                    <a:lnTo>
                      <a:pt x="1353" y="3081"/>
                    </a:lnTo>
                    <a:lnTo>
                      <a:pt x="1421" y="3047"/>
                    </a:lnTo>
                    <a:lnTo>
                      <a:pt x="1478" y="3001"/>
                    </a:lnTo>
                    <a:lnTo>
                      <a:pt x="1523" y="2956"/>
                    </a:lnTo>
                    <a:lnTo>
                      <a:pt x="1569" y="2888"/>
                    </a:lnTo>
                    <a:lnTo>
                      <a:pt x="1603" y="2819"/>
                    </a:lnTo>
                    <a:lnTo>
                      <a:pt x="1626" y="2740"/>
                    </a:lnTo>
                    <a:lnTo>
                      <a:pt x="1648" y="2592"/>
                    </a:lnTo>
                    <a:lnTo>
                      <a:pt x="1660" y="2444"/>
                    </a:lnTo>
                    <a:lnTo>
                      <a:pt x="1660" y="2319"/>
                    </a:lnTo>
                    <a:lnTo>
                      <a:pt x="1660" y="2194"/>
                    </a:lnTo>
                    <a:lnTo>
                      <a:pt x="1683" y="2274"/>
                    </a:lnTo>
                    <a:lnTo>
                      <a:pt x="1739" y="2467"/>
                    </a:lnTo>
                    <a:lnTo>
                      <a:pt x="1830" y="2706"/>
                    </a:lnTo>
                    <a:lnTo>
                      <a:pt x="1887" y="2808"/>
                    </a:lnTo>
                    <a:lnTo>
                      <a:pt x="1944" y="2899"/>
                    </a:lnTo>
                    <a:lnTo>
                      <a:pt x="1978" y="2933"/>
                    </a:lnTo>
                    <a:lnTo>
                      <a:pt x="2023" y="2956"/>
                    </a:lnTo>
                    <a:lnTo>
                      <a:pt x="2069" y="2967"/>
                    </a:lnTo>
                    <a:lnTo>
                      <a:pt x="2126" y="2967"/>
                    </a:lnTo>
                    <a:lnTo>
                      <a:pt x="2194" y="2956"/>
                    </a:lnTo>
                    <a:lnTo>
                      <a:pt x="2262" y="2933"/>
                    </a:lnTo>
                    <a:lnTo>
                      <a:pt x="2410" y="2865"/>
                    </a:lnTo>
                    <a:lnTo>
                      <a:pt x="2546" y="2785"/>
                    </a:lnTo>
                    <a:lnTo>
                      <a:pt x="2671" y="2683"/>
                    </a:lnTo>
                    <a:lnTo>
                      <a:pt x="2728" y="2626"/>
                    </a:lnTo>
                    <a:lnTo>
                      <a:pt x="2762" y="2581"/>
                    </a:lnTo>
                    <a:lnTo>
                      <a:pt x="2796" y="2524"/>
                    </a:lnTo>
                    <a:lnTo>
                      <a:pt x="2819" y="2467"/>
                    </a:lnTo>
                    <a:lnTo>
                      <a:pt x="2819" y="2410"/>
                    </a:lnTo>
                    <a:lnTo>
                      <a:pt x="2819" y="2365"/>
                    </a:lnTo>
                    <a:lnTo>
                      <a:pt x="2796" y="2308"/>
                    </a:lnTo>
                    <a:lnTo>
                      <a:pt x="2774" y="2263"/>
                    </a:lnTo>
                    <a:lnTo>
                      <a:pt x="2739" y="2206"/>
                    </a:lnTo>
                    <a:lnTo>
                      <a:pt x="2705" y="2160"/>
                    </a:lnTo>
                    <a:lnTo>
                      <a:pt x="2592" y="2047"/>
                    </a:lnTo>
                    <a:lnTo>
                      <a:pt x="2455" y="1956"/>
                    </a:lnTo>
                    <a:lnTo>
                      <a:pt x="2285" y="1853"/>
                    </a:lnTo>
                    <a:lnTo>
                      <a:pt x="2103" y="1751"/>
                    </a:lnTo>
                    <a:lnTo>
                      <a:pt x="1898" y="1649"/>
                    </a:lnTo>
                    <a:lnTo>
                      <a:pt x="2239" y="1649"/>
                    </a:lnTo>
                    <a:lnTo>
                      <a:pt x="2444" y="1626"/>
                    </a:lnTo>
                    <a:lnTo>
                      <a:pt x="2637" y="1603"/>
                    </a:lnTo>
                    <a:lnTo>
                      <a:pt x="2728" y="1569"/>
                    </a:lnTo>
                    <a:lnTo>
                      <a:pt x="2819" y="1547"/>
                    </a:lnTo>
                    <a:lnTo>
                      <a:pt x="2887" y="1501"/>
                    </a:lnTo>
                    <a:lnTo>
                      <a:pt x="2944" y="1456"/>
                    </a:lnTo>
                    <a:lnTo>
                      <a:pt x="2978" y="1399"/>
                    </a:lnTo>
                    <a:lnTo>
                      <a:pt x="2990" y="1342"/>
                    </a:lnTo>
                    <a:lnTo>
                      <a:pt x="2990" y="1194"/>
                    </a:lnTo>
                    <a:lnTo>
                      <a:pt x="2955" y="1058"/>
                    </a:lnTo>
                    <a:lnTo>
                      <a:pt x="2899" y="921"/>
                    </a:lnTo>
                    <a:lnTo>
                      <a:pt x="2830" y="796"/>
                    </a:lnTo>
                    <a:lnTo>
                      <a:pt x="2751" y="706"/>
                    </a:lnTo>
                    <a:lnTo>
                      <a:pt x="2694" y="660"/>
                    </a:lnTo>
                    <a:lnTo>
                      <a:pt x="2649" y="637"/>
                    </a:lnTo>
                    <a:lnTo>
                      <a:pt x="2603" y="615"/>
                    </a:lnTo>
                    <a:lnTo>
                      <a:pt x="2546" y="603"/>
                    </a:lnTo>
                    <a:lnTo>
                      <a:pt x="2501" y="603"/>
                    </a:lnTo>
                    <a:lnTo>
                      <a:pt x="2444" y="615"/>
                    </a:lnTo>
                    <a:lnTo>
                      <a:pt x="2399" y="649"/>
                    </a:lnTo>
                    <a:lnTo>
                      <a:pt x="2342" y="683"/>
                    </a:lnTo>
                    <a:lnTo>
                      <a:pt x="2217" y="785"/>
                    </a:lnTo>
                    <a:lnTo>
                      <a:pt x="2103" y="921"/>
                    </a:lnTo>
                    <a:lnTo>
                      <a:pt x="1989" y="1069"/>
                    </a:lnTo>
                    <a:lnTo>
                      <a:pt x="1819" y="1331"/>
                    </a:lnTo>
                    <a:lnTo>
                      <a:pt x="1739" y="1444"/>
                    </a:lnTo>
                    <a:lnTo>
                      <a:pt x="1796" y="1262"/>
                    </a:lnTo>
                    <a:lnTo>
                      <a:pt x="1853" y="1081"/>
                    </a:lnTo>
                    <a:lnTo>
                      <a:pt x="1921" y="876"/>
                    </a:lnTo>
                    <a:lnTo>
                      <a:pt x="1967" y="649"/>
                    </a:lnTo>
                    <a:lnTo>
                      <a:pt x="2001" y="433"/>
                    </a:lnTo>
                    <a:lnTo>
                      <a:pt x="2001" y="342"/>
                    </a:lnTo>
                    <a:lnTo>
                      <a:pt x="2001" y="262"/>
                    </a:lnTo>
                    <a:lnTo>
                      <a:pt x="1989" y="194"/>
                    </a:lnTo>
                    <a:lnTo>
                      <a:pt x="1955" y="137"/>
                    </a:lnTo>
                    <a:lnTo>
                      <a:pt x="1921" y="103"/>
                    </a:lnTo>
                    <a:lnTo>
                      <a:pt x="1876" y="69"/>
                    </a:lnTo>
                    <a:lnTo>
                      <a:pt x="1808" y="46"/>
                    </a:lnTo>
                    <a:lnTo>
                      <a:pt x="1739" y="24"/>
                    </a:lnTo>
                    <a:lnTo>
                      <a:pt x="1660" y="12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35"/>
              <p:cNvSpPr/>
              <p:nvPr/>
            </p:nvSpPr>
            <p:spPr>
              <a:xfrm>
                <a:off x="-1606955" y="2544581"/>
                <a:ext cx="136499" cy="13668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07" y="1"/>
                    </a:moveTo>
                    <a:lnTo>
                      <a:pt x="239" y="23"/>
                    </a:lnTo>
                    <a:lnTo>
                      <a:pt x="171" y="58"/>
                    </a:lnTo>
                    <a:lnTo>
                      <a:pt x="114" y="103"/>
                    </a:lnTo>
                    <a:lnTo>
                      <a:pt x="68" y="160"/>
                    </a:lnTo>
                    <a:lnTo>
                      <a:pt x="34" y="217"/>
                    </a:lnTo>
                    <a:lnTo>
                      <a:pt x="11" y="285"/>
                    </a:lnTo>
                    <a:lnTo>
                      <a:pt x="0" y="364"/>
                    </a:lnTo>
                    <a:lnTo>
                      <a:pt x="11" y="433"/>
                    </a:lnTo>
                    <a:lnTo>
                      <a:pt x="34" y="501"/>
                    </a:lnTo>
                    <a:lnTo>
                      <a:pt x="68" y="569"/>
                    </a:lnTo>
                    <a:lnTo>
                      <a:pt x="114" y="626"/>
                    </a:lnTo>
                    <a:lnTo>
                      <a:pt x="171" y="671"/>
                    </a:lnTo>
                    <a:lnTo>
                      <a:pt x="227" y="705"/>
                    </a:lnTo>
                    <a:lnTo>
                      <a:pt x="296" y="728"/>
                    </a:lnTo>
                    <a:lnTo>
                      <a:pt x="364" y="739"/>
                    </a:lnTo>
                    <a:lnTo>
                      <a:pt x="443" y="728"/>
                    </a:lnTo>
                    <a:lnTo>
                      <a:pt x="512" y="705"/>
                    </a:lnTo>
                    <a:lnTo>
                      <a:pt x="580" y="671"/>
                    </a:lnTo>
                    <a:lnTo>
                      <a:pt x="637" y="626"/>
                    </a:lnTo>
                    <a:lnTo>
                      <a:pt x="682" y="569"/>
                    </a:lnTo>
                    <a:lnTo>
                      <a:pt x="716" y="512"/>
                    </a:lnTo>
                    <a:lnTo>
                      <a:pt x="727" y="444"/>
                    </a:lnTo>
                    <a:lnTo>
                      <a:pt x="739" y="376"/>
                    </a:lnTo>
                    <a:lnTo>
                      <a:pt x="739" y="296"/>
                    </a:lnTo>
                    <a:lnTo>
                      <a:pt x="716" y="228"/>
                    </a:lnTo>
                    <a:lnTo>
                      <a:pt x="682" y="160"/>
                    </a:lnTo>
                    <a:lnTo>
                      <a:pt x="637" y="103"/>
                    </a:lnTo>
                    <a:lnTo>
                      <a:pt x="580" y="58"/>
                    </a:lnTo>
                    <a:lnTo>
                      <a:pt x="512" y="23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35"/>
              <p:cNvSpPr/>
              <p:nvPr/>
            </p:nvSpPr>
            <p:spPr>
              <a:xfrm>
                <a:off x="-832477" y="2378715"/>
                <a:ext cx="399153" cy="40118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2172" extrusionOk="0">
                    <a:moveTo>
                      <a:pt x="1478" y="1"/>
                    </a:moveTo>
                    <a:lnTo>
                      <a:pt x="1421" y="12"/>
                    </a:lnTo>
                    <a:lnTo>
                      <a:pt x="1365" y="24"/>
                    </a:lnTo>
                    <a:lnTo>
                      <a:pt x="1308" y="58"/>
                    </a:lnTo>
                    <a:lnTo>
                      <a:pt x="1274" y="92"/>
                    </a:lnTo>
                    <a:lnTo>
                      <a:pt x="1228" y="137"/>
                    </a:lnTo>
                    <a:lnTo>
                      <a:pt x="1194" y="194"/>
                    </a:lnTo>
                    <a:lnTo>
                      <a:pt x="1137" y="319"/>
                    </a:lnTo>
                    <a:lnTo>
                      <a:pt x="1103" y="444"/>
                    </a:lnTo>
                    <a:lnTo>
                      <a:pt x="1081" y="580"/>
                    </a:lnTo>
                    <a:lnTo>
                      <a:pt x="1069" y="683"/>
                    </a:lnTo>
                    <a:lnTo>
                      <a:pt x="1058" y="785"/>
                    </a:lnTo>
                    <a:lnTo>
                      <a:pt x="1012" y="671"/>
                    </a:lnTo>
                    <a:lnTo>
                      <a:pt x="910" y="433"/>
                    </a:lnTo>
                    <a:lnTo>
                      <a:pt x="842" y="308"/>
                    </a:lnTo>
                    <a:lnTo>
                      <a:pt x="762" y="194"/>
                    </a:lnTo>
                    <a:lnTo>
                      <a:pt x="728" y="149"/>
                    </a:lnTo>
                    <a:lnTo>
                      <a:pt x="694" y="115"/>
                    </a:lnTo>
                    <a:lnTo>
                      <a:pt x="660" y="92"/>
                    </a:lnTo>
                    <a:lnTo>
                      <a:pt x="615" y="80"/>
                    </a:lnTo>
                    <a:lnTo>
                      <a:pt x="546" y="92"/>
                    </a:lnTo>
                    <a:lnTo>
                      <a:pt x="467" y="126"/>
                    </a:lnTo>
                    <a:lnTo>
                      <a:pt x="387" y="183"/>
                    </a:lnTo>
                    <a:lnTo>
                      <a:pt x="308" y="240"/>
                    </a:lnTo>
                    <a:lnTo>
                      <a:pt x="239" y="319"/>
                    </a:lnTo>
                    <a:lnTo>
                      <a:pt x="183" y="399"/>
                    </a:lnTo>
                    <a:lnTo>
                      <a:pt x="149" y="490"/>
                    </a:lnTo>
                    <a:lnTo>
                      <a:pt x="137" y="580"/>
                    </a:lnTo>
                    <a:lnTo>
                      <a:pt x="137" y="626"/>
                    </a:lnTo>
                    <a:lnTo>
                      <a:pt x="160" y="660"/>
                    </a:lnTo>
                    <a:lnTo>
                      <a:pt x="194" y="705"/>
                    </a:lnTo>
                    <a:lnTo>
                      <a:pt x="228" y="740"/>
                    </a:lnTo>
                    <a:lnTo>
                      <a:pt x="319" y="808"/>
                    </a:lnTo>
                    <a:lnTo>
                      <a:pt x="433" y="876"/>
                    </a:lnTo>
                    <a:lnTo>
                      <a:pt x="535" y="921"/>
                    </a:lnTo>
                    <a:lnTo>
                      <a:pt x="637" y="956"/>
                    </a:lnTo>
                    <a:lnTo>
                      <a:pt x="728" y="990"/>
                    </a:lnTo>
                    <a:lnTo>
                      <a:pt x="637" y="978"/>
                    </a:lnTo>
                    <a:lnTo>
                      <a:pt x="342" y="978"/>
                    </a:lnTo>
                    <a:lnTo>
                      <a:pt x="239" y="990"/>
                    </a:lnTo>
                    <a:lnTo>
                      <a:pt x="137" y="1001"/>
                    </a:lnTo>
                    <a:lnTo>
                      <a:pt x="69" y="1035"/>
                    </a:lnTo>
                    <a:lnTo>
                      <a:pt x="46" y="1046"/>
                    </a:lnTo>
                    <a:lnTo>
                      <a:pt x="35" y="1081"/>
                    </a:lnTo>
                    <a:lnTo>
                      <a:pt x="1" y="1160"/>
                    </a:lnTo>
                    <a:lnTo>
                      <a:pt x="1" y="1251"/>
                    </a:lnTo>
                    <a:lnTo>
                      <a:pt x="12" y="1353"/>
                    </a:lnTo>
                    <a:lnTo>
                      <a:pt x="35" y="1467"/>
                    </a:lnTo>
                    <a:lnTo>
                      <a:pt x="92" y="1569"/>
                    </a:lnTo>
                    <a:lnTo>
                      <a:pt x="114" y="1615"/>
                    </a:lnTo>
                    <a:lnTo>
                      <a:pt x="160" y="1649"/>
                    </a:lnTo>
                    <a:lnTo>
                      <a:pt x="194" y="1683"/>
                    </a:lnTo>
                    <a:lnTo>
                      <a:pt x="239" y="1717"/>
                    </a:lnTo>
                    <a:lnTo>
                      <a:pt x="296" y="1728"/>
                    </a:lnTo>
                    <a:lnTo>
                      <a:pt x="342" y="1740"/>
                    </a:lnTo>
                    <a:lnTo>
                      <a:pt x="399" y="1728"/>
                    </a:lnTo>
                    <a:lnTo>
                      <a:pt x="455" y="1717"/>
                    </a:lnTo>
                    <a:lnTo>
                      <a:pt x="546" y="1672"/>
                    </a:lnTo>
                    <a:lnTo>
                      <a:pt x="649" y="1603"/>
                    </a:lnTo>
                    <a:lnTo>
                      <a:pt x="728" y="1535"/>
                    </a:lnTo>
                    <a:lnTo>
                      <a:pt x="785" y="1467"/>
                    </a:lnTo>
                    <a:lnTo>
                      <a:pt x="842" y="1399"/>
                    </a:lnTo>
                    <a:lnTo>
                      <a:pt x="751" y="1592"/>
                    </a:lnTo>
                    <a:lnTo>
                      <a:pt x="683" y="1751"/>
                    </a:lnTo>
                    <a:lnTo>
                      <a:pt x="660" y="1842"/>
                    </a:lnTo>
                    <a:lnTo>
                      <a:pt x="637" y="1910"/>
                    </a:lnTo>
                    <a:lnTo>
                      <a:pt x="637" y="1944"/>
                    </a:lnTo>
                    <a:lnTo>
                      <a:pt x="649" y="1978"/>
                    </a:lnTo>
                    <a:lnTo>
                      <a:pt x="671" y="2012"/>
                    </a:lnTo>
                    <a:lnTo>
                      <a:pt x="705" y="2035"/>
                    </a:lnTo>
                    <a:lnTo>
                      <a:pt x="796" y="2092"/>
                    </a:lnTo>
                    <a:lnTo>
                      <a:pt x="899" y="2137"/>
                    </a:lnTo>
                    <a:lnTo>
                      <a:pt x="1012" y="2160"/>
                    </a:lnTo>
                    <a:lnTo>
                      <a:pt x="1126" y="2172"/>
                    </a:lnTo>
                    <a:lnTo>
                      <a:pt x="1228" y="2160"/>
                    </a:lnTo>
                    <a:lnTo>
                      <a:pt x="1274" y="2149"/>
                    </a:lnTo>
                    <a:lnTo>
                      <a:pt x="1308" y="2126"/>
                    </a:lnTo>
                    <a:lnTo>
                      <a:pt x="1342" y="2103"/>
                    </a:lnTo>
                    <a:lnTo>
                      <a:pt x="1365" y="2069"/>
                    </a:lnTo>
                    <a:lnTo>
                      <a:pt x="1399" y="2001"/>
                    </a:lnTo>
                    <a:lnTo>
                      <a:pt x="1410" y="1910"/>
                    </a:lnTo>
                    <a:lnTo>
                      <a:pt x="1399" y="1797"/>
                    </a:lnTo>
                    <a:lnTo>
                      <a:pt x="1387" y="1672"/>
                    </a:lnTo>
                    <a:lnTo>
                      <a:pt x="1353" y="1535"/>
                    </a:lnTo>
                    <a:lnTo>
                      <a:pt x="1296" y="1387"/>
                    </a:lnTo>
                    <a:lnTo>
                      <a:pt x="1240" y="1240"/>
                    </a:lnTo>
                    <a:lnTo>
                      <a:pt x="1240" y="1240"/>
                    </a:lnTo>
                    <a:lnTo>
                      <a:pt x="1331" y="1319"/>
                    </a:lnTo>
                    <a:lnTo>
                      <a:pt x="1421" y="1410"/>
                    </a:lnTo>
                    <a:lnTo>
                      <a:pt x="1535" y="1501"/>
                    </a:lnTo>
                    <a:lnTo>
                      <a:pt x="1660" y="1581"/>
                    </a:lnTo>
                    <a:lnTo>
                      <a:pt x="1717" y="1615"/>
                    </a:lnTo>
                    <a:lnTo>
                      <a:pt x="1774" y="1649"/>
                    </a:lnTo>
                    <a:lnTo>
                      <a:pt x="1831" y="1660"/>
                    </a:lnTo>
                    <a:lnTo>
                      <a:pt x="1933" y="1660"/>
                    </a:lnTo>
                    <a:lnTo>
                      <a:pt x="1967" y="1626"/>
                    </a:lnTo>
                    <a:lnTo>
                      <a:pt x="2035" y="1547"/>
                    </a:lnTo>
                    <a:lnTo>
                      <a:pt x="2092" y="1467"/>
                    </a:lnTo>
                    <a:lnTo>
                      <a:pt x="2126" y="1365"/>
                    </a:lnTo>
                    <a:lnTo>
                      <a:pt x="2160" y="1262"/>
                    </a:lnTo>
                    <a:lnTo>
                      <a:pt x="2160" y="1171"/>
                    </a:lnTo>
                    <a:lnTo>
                      <a:pt x="2149" y="1092"/>
                    </a:lnTo>
                    <a:lnTo>
                      <a:pt x="2126" y="1058"/>
                    </a:lnTo>
                    <a:lnTo>
                      <a:pt x="2115" y="1024"/>
                    </a:lnTo>
                    <a:lnTo>
                      <a:pt x="2081" y="1001"/>
                    </a:lnTo>
                    <a:lnTo>
                      <a:pt x="2047" y="978"/>
                    </a:lnTo>
                    <a:lnTo>
                      <a:pt x="2012" y="967"/>
                    </a:lnTo>
                    <a:lnTo>
                      <a:pt x="1956" y="956"/>
                    </a:lnTo>
                    <a:lnTo>
                      <a:pt x="1842" y="956"/>
                    </a:lnTo>
                    <a:lnTo>
                      <a:pt x="1717" y="967"/>
                    </a:lnTo>
                    <a:lnTo>
                      <a:pt x="1581" y="990"/>
                    </a:lnTo>
                    <a:lnTo>
                      <a:pt x="1365" y="1035"/>
                    </a:lnTo>
                    <a:lnTo>
                      <a:pt x="1274" y="1058"/>
                    </a:lnTo>
                    <a:lnTo>
                      <a:pt x="1387" y="990"/>
                    </a:lnTo>
                    <a:lnTo>
                      <a:pt x="1649" y="842"/>
                    </a:lnTo>
                    <a:lnTo>
                      <a:pt x="1785" y="751"/>
                    </a:lnTo>
                    <a:lnTo>
                      <a:pt x="1910" y="660"/>
                    </a:lnTo>
                    <a:lnTo>
                      <a:pt x="1956" y="615"/>
                    </a:lnTo>
                    <a:lnTo>
                      <a:pt x="2001" y="569"/>
                    </a:lnTo>
                    <a:lnTo>
                      <a:pt x="2024" y="524"/>
                    </a:lnTo>
                    <a:lnTo>
                      <a:pt x="2035" y="490"/>
                    </a:lnTo>
                    <a:lnTo>
                      <a:pt x="2035" y="444"/>
                    </a:lnTo>
                    <a:lnTo>
                      <a:pt x="2024" y="410"/>
                    </a:lnTo>
                    <a:lnTo>
                      <a:pt x="1978" y="319"/>
                    </a:lnTo>
                    <a:lnTo>
                      <a:pt x="1910" y="228"/>
                    </a:lnTo>
                    <a:lnTo>
                      <a:pt x="1819" y="137"/>
                    </a:lnTo>
                    <a:lnTo>
                      <a:pt x="1706" y="69"/>
                    </a:lnTo>
                    <a:lnTo>
                      <a:pt x="1592" y="24"/>
                    </a:lnTo>
                    <a:lnTo>
                      <a:pt x="1535" y="12"/>
                    </a:lnTo>
                    <a:lnTo>
                      <a:pt x="1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35"/>
              <p:cNvSpPr/>
              <p:nvPr/>
            </p:nvSpPr>
            <p:spPr>
              <a:xfrm>
                <a:off x="-693947" y="2534053"/>
                <a:ext cx="99003" cy="96787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24" extrusionOk="0">
                    <a:moveTo>
                      <a:pt x="217" y="1"/>
                    </a:moveTo>
                    <a:lnTo>
                      <a:pt x="160" y="12"/>
                    </a:lnTo>
                    <a:lnTo>
                      <a:pt x="126" y="46"/>
                    </a:lnTo>
                    <a:lnTo>
                      <a:pt x="80" y="69"/>
                    </a:lnTo>
                    <a:lnTo>
                      <a:pt x="46" y="115"/>
                    </a:lnTo>
                    <a:lnTo>
                      <a:pt x="24" y="160"/>
                    </a:lnTo>
                    <a:lnTo>
                      <a:pt x="12" y="217"/>
                    </a:lnTo>
                    <a:lnTo>
                      <a:pt x="1" y="262"/>
                    </a:lnTo>
                    <a:lnTo>
                      <a:pt x="12" y="319"/>
                    </a:lnTo>
                    <a:lnTo>
                      <a:pt x="24" y="365"/>
                    </a:lnTo>
                    <a:lnTo>
                      <a:pt x="46" y="410"/>
                    </a:lnTo>
                    <a:lnTo>
                      <a:pt x="80" y="455"/>
                    </a:lnTo>
                    <a:lnTo>
                      <a:pt x="126" y="490"/>
                    </a:lnTo>
                    <a:lnTo>
                      <a:pt x="171" y="512"/>
                    </a:lnTo>
                    <a:lnTo>
                      <a:pt x="217" y="524"/>
                    </a:lnTo>
                    <a:lnTo>
                      <a:pt x="331" y="524"/>
                    </a:lnTo>
                    <a:lnTo>
                      <a:pt x="376" y="512"/>
                    </a:lnTo>
                    <a:lnTo>
                      <a:pt x="421" y="478"/>
                    </a:lnTo>
                    <a:lnTo>
                      <a:pt x="456" y="455"/>
                    </a:lnTo>
                    <a:lnTo>
                      <a:pt x="490" y="410"/>
                    </a:lnTo>
                    <a:lnTo>
                      <a:pt x="512" y="365"/>
                    </a:lnTo>
                    <a:lnTo>
                      <a:pt x="535" y="308"/>
                    </a:lnTo>
                    <a:lnTo>
                      <a:pt x="535" y="262"/>
                    </a:lnTo>
                    <a:lnTo>
                      <a:pt x="535" y="205"/>
                    </a:lnTo>
                    <a:lnTo>
                      <a:pt x="512" y="160"/>
                    </a:lnTo>
                    <a:lnTo>
                      <a:pt x="490" y="115"/>
                    </a:lnTo>
                    <a:lnTo>
                      <a:pt x="456" y="69"/>
                    </a:lnTo>
                    <a:lnTo>
                      <a:pt x="421" y="35"/>
                    </a:lnTo>
                    <a:lnTo>
                      <a:pt x="365" y="12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35"/>
              <p:cNvSpPr/>
              <p:nvPr/>
            </p:nvSpPr>
            <p:spPr>
              <a:xfrm>
                <a:off x="-1875704" y="2964419"/>
                <a:ext cx="398968" cy="39915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2161" extrusionOk="0">
                    <a:moveTo>
                      <a:pt x="1478" y="1"/>
                    </a:moveTo>
                    <a:lnTo>
                      <a:pt x="1421" y="12"/>
                    </a:lnTo>
                    <a:lnTo>
                      <a:pt x="1364" y="23"/>
                    </a:lnTo>
                    <a:lnTo>
                      <a:pt x="1319" y="46"/>
                    </a:lnTo>
                    <a:lnTo>
                      <a:pt x="1273" y="92"/>
                    </a:lnTo>
                    <a:lnTo>
                      <a:pt x="1228" y="137"/>
                    </a:lnTo>
                    <a:lnTo>
                      <a:pt x="1194" y="183"/>
                    </a:lnTo>
                    <a:lnTo>
                      <a:pt x="1148" y="308"/>
                    </a:lnTo>
                    <a:lnTo>
                      <a:pt x="1103" y="444"/>
                    </a:lnTo>
                    <a:lnTo>
                      <a:pt x="1080" y="569"/>
                    </a:lnTo>
                    <a:lnTo>
                      <a:pt x="1069" y="683"/>
                    </a:lnTo>
                    <a:lnTo>
                      <a:pt x="1057" y="785"/>
                    </a:lnTo>
                    <a:lnTo>
                      <a:pt x="1023" y="671"/>
                    </a:lnTo>
                    <a:lnTo>
                      <a:pt x="910" y="433"/>
                    </a:lnTo>
                    <a:lnTo>
                      <a:pt x="841" y="296"/>
                    </a:lnTo>
                    <a:lnTo>
                      <a:pt x="773" y="183"/>
                    </a:lnTo>
                    <a:lnTo>
                      <a:pt x="728" y="137"/>
                    </a:lnTo>
                    <a:lnTo>
                      <a:pt x="694" y="103"/>
                    </a:lnTo>
                    <a:lnTo>
                      <a:pt x="660" y="80"/>
                    </a:lnTo>
                    <a:lnTo>
                      <a:pt x="625" y="80"/>
                    </a:lnTo>
                    <a:lnTo>
                      <a:pt x="546" y="92"/>
                    </a:lnTo>
                    <a:lnTo>
                      <a:pt x="466" y="126"/>
                    </a:lnTo>
                    <a:lnTo>
                      <a:pt x="387" y="171"/>
                    </a:lnTo>
                    <a:lnTo>
                      <a:pt x="307" y="239"/>
                    </a:lnTo>
                    <a:lnTo>
                      <a:pt x="239" y="308"/>
                    </a:lnTo>
                    <a:lnTo>
                      <a:pt x="182" y="399"/>
                    </a:lnTo>
                    <a:lnTo>
                      <a:pt x="148" y="478"/>
                    </a:lnTo>
                    <a:lnTo>
                      <a:pt x="137" y="569"/>
                    </a:lnTo>
                    <a:lnTo>
                      <a:pt x="148" y="614"/>
                    </a:lnTo>
                    <a:lnTo>
                      <a:pt x="159" y="660"/>
                    </a:lnTo>
                    <a:lnTo>
                      <a:pt x="194" y="705"/>
                    </a:lnTo>
                    <a:lnTo>
                      <a:pt x="228" y="739"/>
                    </a:lnTo>
                    <a:lnTo>
                      <a:pt x="330" y="808"/>
                    </a:lnTo>
                    <a:lnTo>
                      <a:pt x="432" y="864"/>
                    </a:lnTo>
                    <a:lnTo>
                      <a:pt x="546" y="921"/>
                    </a:lnTo>
                    <a:lnTo>
                      <a:pt x="637" y="955"/>
                    </a:lnTo>
                    <a:lnTo>
                      <a:pt x="728" y="978"/>
                    </a:lnTo>
                    <a:lnTo>
                      <a:pt x="648" y="978"/>
                    </a:lnTo>
                    <a:lnTo>
                      <a:pt x="455" y="967"/>
                    </a:lnTo>
                    <a:lnTo>
                      <a:pt x="341" y="967"/>
                    </a:lnTo>
                    <a:lnTo>
                      <a:pt x="239" y="978"/>
                    </a:lnTo>
                    <a:lnTo>
                      <a:pt x="148" y="1001"/>
                    </a:lnTo>
                    <a:lnTo>
                      <a:pt x="80" y="1024"/>
                    </a:lnTo>
                    <a:lnTo>
                      <a:pt x="57" y="1046"/>
                    </a:lnTo>
                    <a:lnTo>
                      <a:pt x="34" y="1080"/>
                    </a:lnTo>
                    <a:lnTo>
                      <a:pt x="12" y="1149"/>
                    </a:lnTo>
                    <a:lnTo>
                      <a:pt x="0" y="1251"/>
                    </a:lnTo>
                    <a:lnTo>
                      <a:pt x="12" y="1353"/>
                    </a:lnTo>
                    <a:lnTo>
                      <a:pt x="46" y="1455"/>
                    </a:lnTo>
                    <a:lnTo>
                      <a:pt x="91" y="1558"/>
                    </a:lnTo>
                    <a:lnTo>
                      <a:pt x="125" y="1603"/>
                    </a:lnTo>
                    <a:lnTo>
                      <a:pt x="159" y="1649"/>
                    </a:lnTo>
                    <a:lnTo>
                      <a:pt x="205" y="1683"/>
                    </a:lnTo>
                    <a:lnTo>
                      <a:pt x="250" y="1705"/>
                    </a:lnTo>
                    <a:lnTo>
                      <a:pt x="296" y="1728"/>
                    </a:lnTo>
                    <a:lnTo>
                      <a:pt x="398" y="1728"/>
                    </a:lnTo>
                    <a:lnTo>
                      <a:pt x="455" y="1717"/>
                    </a:lnTo>
                    <a:lnTo>
                      <a:pt x="557" y="1671"/>
                    </a:lnTo>
                    <a:lnTo>
                      <a:pt x="648" y="1603"/>
                    </a:lnTo>
                    <a:lnTo>
                      <a:pt x="728" y="1535"/>
                    </a:lnTo>
                    <a:lnTo>
                      <a:pt x="796" y="1467"/>
                    </a:lnTo>
                    <a:lnTo>
                      <a:pt x="853" y="1399"/>
                    </a:lnTo>
                    <a:lnTo>
                      <a:pt x="762" y="1580"/>
                    </a:lnTo>
                    <a:lnTo>
                      <a:pt x="682" y="1751"/>
                    </a:lnTo>
                    <a:lnTo>
                      <a:pt x="660" y="1831"/>
                    </a:lnTo>
                    <a:lnTo>
                      <a:pt x="637" y="1910"/>
                    </a:lnTo>
                    <a:lnTo>
                      <a:pt x="637" y="1944"/>
                    </a:lnTo>
                    <a:lnTo>
                      <a:pt x="660" y="1978"/>
                    </a:lnTo>
                    <a:lnTo>
                      <a:pt x="682" y="2012"/>
                    </a:lnTo>
                    <a:lnTo>
                      <a:pt x="705" y="2035"/>
                    </a:lnTo>
                    <a:lnTo>
                      <a:pt x="796" y="2092"/>
                    </a:lnTo>
                    <a:lnTo>
                      <a:pt x="898" y="2126"/>
                    </a:lnTo>
                    <a:lnTo>
                      <a:pt x="1012" y="2149"/>
                    </a:lnTo>
                    <a:lnTo>
                      <a:pt x="1137" y="2160"/>
                    </a:lnTo>
                    <a:lnTo>
                      <a:pt x="1239" y="2149"/>
                    </a:lnTo>
                    <a:lnTo>
                      <a:pt x="1273" y="2137"/>
                    </a:lnTo>
                    <a:lnTo>
                      <a:pt x="1319" y="2126"/>
                    </a:lnTo>
                    <a:lnTo>
                      <a:pt x="1341" y="2092"/>
                    </a:lnTo>
                    <a:lnTo>
                      <a:pt x="1364" y="2069"/>
                    </a:lnTo>
                    <a:lnTo>
                      <a:pt x="1398" y="1990"/>
                    </a:lnTo>
                    <a:lnTo>
                      <a:pt x="1410" y="1899"/>
                    </a:lnTo>
                    <a:lnTo>
                      <a:pt x="1410" y="1796"/>
                    </a:lnTo>
                    <a:lnTo>
                      <a:pt x="1387" y="1671"/>
                    </a:lnTo>
                    <a:lnTo>
                      <a:pt x="1353" y="1535"/>
                    </a:lnTo>
                    <a:lnTo>
                      <a:pt x="1307" y="1387"/>
                    </a:lnTo>
                    <a:lnTo>
                      <a:pt x="1251" y="1228"/>
                    </a:lnTo>
                    <a:lnTo>
                      <a:pt x="1330" y="1319"/>
                    </a:lnTo>
                    <a:lnTo>
                      <a:pt x="1432" y="1410"/>
                    </a:lnTo>
                    <a:lnTo>
                      <a:pt x="1535" y="1501"/>
                    </a:lnTo>
                    <a:lnTo>
                      <a:pt x="1660" y="1580"/>
                    </a:lnTo>
                    <a:lnTo>
                      <a:pt x="1716" y="1615"/>
                    </a:lnTo>
                    <a:lnTo>
                      <a:pt x="1785" y="1637"/>
                    </a:lnTo>
                    <a:lnTo>
                      <a:pt x="1842" y="1660"/>
                    </a:lnTo>
                    <a:lnTo>
                      <a:pt x="1887" y="1660"/>
                    </a:lnTo>
                    <a:lnTo>
                      <a:pt x="1932" y="1649"/>
                    </a:lnTo>
                    <a:lnTo>
                      <a:pt x="1978" y="1626"/>
                    </a:lnTo>
                    <a:lnTo>
                      <a:pt x="2046" y="1546"/>
                    </a:lnTo>
                    <a:lnTo>
                      <a:pt x="2092" y="1455"/>
                    </a:lnTo>
                    <a:lnTo>
                      <a:pt x="2137" y="1365"/>
                    </a:lnTo>
                    <a:lnTo>
                      <a:pt x="2160" y="1262"/>
                    </a:lnTo>
                    <a:lnTo>
                      <a:pt x="2160" y="1171"/>
                    </a:lnTo>
                    <a:lnTo>
                      <a:pt x="2148" y="1092"/>
                    </a:lnTo>
                    <a:lnTo>
                      <a:pt x="2137" y="1046"/>
                    </a:lnTo>
                    <a:lnTo>
                      <a:pt x="2114" y="1024"/>
                    </a:lnTo>
                    <a:lnTo>
                      <a:pt x="2080" y="989"/>
                    </a:lnTo>
                    <a:lnTo>
                      <a:pt x="2057" y="978"/>
                    </a:lnTo>
                    <a:lnTo>
                      <a:pt x="2012" y="967"/>
                    </a:lnTo>
                    <a:lnTo>
                      <a:pt x="1967" y="955"/>
                    </a:lnTo>
                    <a:lnTo>
                      <a:pt x="1853" y="955"/>
                    </a:lnTo>
                    <a:lnTo>
                      <a:pt x="1716" y="967"/>
                    </a:lnTo>
                    <a:lnTo>
                      <a:pt x="1591" y="978"/>
                    </a:lnTo>
                    <a:lnTo>
                      <a:pt x="1364" y="1024"/>
                    </a:lnTo>
                    <a:lnTo>
                      <a:pt x="1273" y="1046"/>
                    </a:lnTo>
                    <a:lnTo>
                      <a:pt x="1273" y="1046"/>
                    </a:lnTo>
                    <a:lnTo>
                      <a:pt x="1387" y="989"/>
                    </a:lnTo>
                    <a:lnTo>
                      <a:pt x="1648" y="842"/>
                    </a:lnTo>
                    <a:lnTo>
                      <a:pt x="1785" y="751"/>
                    </a:lnTo>
                    <a:lnTo>
                      <a:pt x="1910" y="660"/>
                    </a:lnTo>
                    <a:lnTo>
                      <a:pt x="1967" y="614"/>
                    </a:lnTo>
                    <a:lnTo>
                      <a:pt x="2001" y="569"/>
                    </a:lnTo>
                    <a:lnTo>
                      <a:pt x="2023" y="524"/>
                    </a:lnTo>
                    <a:lnTo>
                      <a:pt x="2035" y="478"/>
                    </a:lnTo>
                    <a:lnTo>
                      <a:pt x="2035" y="444"/>
                    </a:lnTo>
                    <a:lnTo>
                      <a:pt x="2023" y="399"/>
                    </a:lnTo>
                    <a:lnTo>
                      <a:pt x="1978" y="308"/>
                    </a:lnTo>
                    <a:lnTo>
                      <a:pt x="1910" y="217"/>
                    </a:lnTo>
                    <a:lnTo>
                      <a:pt x="1819" y="137"/>
                    </a:lnTo>
                    <a:lnTo>
                      <a:pt x="1716" y="69"/>
                    </a:lnTo>
                    <a:lnTo>
                      <a:pt x="1591" y="23"/>
                    </a:lnTo>
                    <a:lnTo>
                      <a:pt x="1535" y="12"/>
                    </a:lnTo>
                    <a:lnTo>
                      <a:pt x="1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35"/>
              <p:cNvSpPr/>
              <p:nvPr/>
            </p:nvSpPr>
            <p:spPr>
              <a:xfrm>
                <a:off x="-1735142" y="3117725"/>
                <a:ext cx="96787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5" extrusionOk="0">
                    <a:moveTo>
                      <a:pt x="262" y="0"/>
                    </a:moveTo>
                    <a:lnTo>
                      <a:pt x="205" y="12"/>
                    </a:lnTo>
                    <a:lnTo>
                      <a:pt x="160" y="23"/>
                    </a:lnTo>
                    <a:lnTo>
                      <a:pt x="114" y="46"/>
                    </a:lnTo>
                    <a:lnTo>
                      <a:pt x="69" y="80"/>
                    </a:lnTo>
                    <a:lnTo>
                      <a:pt x="35" y="125"/>
                    </a:lnTo>
                    <a:lnTo>
                      <a:pt x="12" y="171"/>
                    </a:lnTo>
                    <a:lnTo>
                      <a:pt x="1" y="216"/>
                    </a:lnTo>
                    <a:lnTo>
                      <a:pt x="1" y="273"/>
                    </a:lnTo>
                    <a:lnTo>
                      <a:pt x="1" y="330"/>
                    </a:lnTo>
                    <a:lnTo>
                      <a:pt x="12" y="375"/>
                    </a:lnTo>
                    <a:lnTo>
                      <a:pt x="46" y="421"/>
                    </a:lnTo>
                    <a:lnTo>
                      <a:pt x="69" y="455"/>
                    </a:lnTo>
                    <a:lnTo>
                      <a:pt x="114" y="489"/>
                    </a:lnTo>
                    <a:lnTo>
                      <a:pt x="160" y="512"/>
                    </a:lnTo>
                    <a:lnTo>
                      <a:pt x="217" y="535"/>
                    </a:lnTo>
                    <a:lnTo>
                      <a:pt x="319" y="535"/>
                    </a:lnTo>
                    <a:lnTo>
                      <a:pt x="365" y="512"/>
                    </a:lnTo>
                    <a:lnTo>
                      <a:pt x="410" y="489"/>
                    </a:lnTo>
                    <a:lnTo>
                      <a:pt x="455" y="455"/>
                    </a:lnTo>
                    <a:lnTo>
                      <a:pt x="490" y="421"/>
                    </a:lnTo>
                    <a:lnTo>
                      <a:pt x="512" y="364"/>
                    </a:lnTo>
                    <a:lnTo>
                      <a:pt x="524" y="319"/>
                    </a:lnTo>
                    <a:lnTo>
                      <a:pt x="524" y="262"/>
                    </a:lnTo>
                    <a:lnTo>
                      <a:pt x="524" y="216"/>
                    </a:lnTo>
                    <a:lnTo>
                      <a:pt x="512" y="171"/>
                    </a:lnTo>
                    <a:lnTo>
                      <a:pt x="478" y="125"/>
                    </a:lnTo>
                    <a:lnTo>
                      <a:pt x="455" y="80"/>
                    </a:lnTo>
                    <a:lnTo>
                      <a:pt x="410" y="46"/>
                    </a:lnTo>
                    <a:lnTo>
                      <a:pt x="365" y="23"/>
                    </a:lnTo>
                    <a:lnTo>
                      <a:pt x="308" y="1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35"/>
              <p:cNvSpPr/>
              <p:nvPr/>
            </p:nvSpPr>
            <p:spPr>
              <a:xfrm>
                <a:off x="-2266175" y="2674799"/>
                <a:ext cx="443113" cy="443113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399" extrusionOk="0">
                    <a:moveTo>
                      <a:pt x="1580" y="0"/>
                    </a:moveTo>
                    <a:lnTo>
                      <a:pt x="1523" y="23"/>
                    </a:lnTo>
                    <a:lnTo>
                      <a:pt x="1467" y="57"/>
                    </a:lnTo>
                    <a:lnTo>
                      <a:pt x="1410" y="91"/>
                    </a:lnTo>
                    <a:lnTo>
                      <a:pt x="1364" y="148"/>
                    </a:lnTo>
                    <a:lnTo>
                      <a:pt x="1330" y="205"/>
                    </a:lnTo>
                    <a:lnTo>
                      <a:pt x="1273" y="341"/>
                    </a:lnTo>
                    <a:lnTo>
                      <a:pt x="1228" y="489"/>
                    </a:lnTo>
                    <a:lnTo>
                      <a:pt x="1205" y="625"/>
                    </a:lnTo>
                    <a:lnTo>
                      <a:pt x="1182" y="750"/>
                    </a:lnTo>
                    <a:lnTo>
                      <a:pt x="1182" y="864"/>
                    </a:lnTo>
                    <a:lnTo>
                      <a:pt x="1126" y="739"/>
                    </a:lnTo>
                    <a:lnTo>
                      <a:pt x="1012" y="478"/>
                    </a:lnTo>
                    <a:lnTo>
                      <a:pt x="932" y="330"/>
                    </a:lnTo>
                    <a:lnTo>
                      <a:pt x="853" y="205"/>
                    </a:lnTo>
                    <a:lnTo>
                      <a:pt x="819" y="159"/>
                    </a:lnTo>
                    <a:lnTo>
                      <a:pt x="773" y="114"/>
                    </a:lnTo>
                    <a:lnTo>
                      <a:pt x="728" y="91"/>
                    </a:lnTo>
                    <a:lnTo>
                      <a:pt x="694" y="80"/>
                    </a:lnTo>
                    <a:lnTo>
                      <a:pt x="614" y="103"/>
                    </a:lnTo>
                    <a:lnTo>
                      <a:pt x="523" y="137"/>
                    </a:lnTo>
                    <a:lnTo>
                      <a:pt x="432" y="194"/>
                    </a:lnTo>
                    <a:lnTo>
                      <a:pt x="341" y="262"/>
                    </a:lnTo>
                    <a:lnTo>
                      <a:pt x="273" y="341"/>
                    </a:lnTo>
                    <a:lnTo>
                      <a:pt x="205" y="432"/>
                    </a:lnTo>
                    <a:lnTo>
                      <a:pt x="171" y="534"/>
                    </a:lnTo>
                    <a:lnTo>
                      <a:pt x="160" y="580"/>
                    </a:lnTo>
                    <a:lnTo>
                      <a:pt x="160" y="637"/>
                    </a:lnTo>
                    <a:lnTo>
                      <a:pt x="160" y="682"/>
                    </a:lnTo>
                    <a:lnTo>
                      <a:pt x="182" y="728"/>
                    </a:lnTo>
                    <a:lnTo>
                      <a:pt x="216" y="773"/>
                    </a:lnTo>
                    <a:lnTo>
                      <a:pt x="262" y="819"/>
                    </a:lnTo>
                    <a:lnTo>
                      <a:pt x="364" y="898"/>
                    </a:lnTo>
                    <a:lnTo>
                      <a:pt x="478" y="955"/>
                    </a:lnTo>
                    <a:lnTo>
                      <a:pt x="603" y="1012"/>
                    </a:lnTo>
                    <a:lnTo>
                      <a:pt x="705" y="1057"/>
                    </a:lnTo>
                    <a:lnTo>
                      <a:pt x="807" y="1091"/>
                    </a:lnTo>
                    <a:lnTo>
                      <a:pt x="716" y="1080"/>
                    </a:lnTo>
                    <a:lnTo>
                      <a:pt x="512" y="1069"/>
                    </a:lnTo>
                    <a:lnTo>
                      <a:pt x="387" y="1080"/>
                    </a:lnTo>
                    <a:lnTo>
                      <a:pt x="262" y="1080"/>
                    </a:lnTo>
                    <a:lnTo>
                      <a:pt x="160" y="1103"/>
                    </a:lnTo>
                    <a:lnTo>
                      <a:pt x="91" y="1137"/>
                    </a:lnTo>
                    <a:lnTo>
                      <a:pt x="57" y="1160"/>
                    </a:lnTo>
                    <a:lnTo>
                      <a:pt x="35" y="1194"/>
                    </a:lnTo>
                    <a:lnTo>
                      <a:pt x="23" y="1228"/>
                    </a:lnTo>
                    <a:lnTo>
                      <a:pt x="12" y="1273"/>
                    </a:lnTo>
                    <a:lnTo>
                      <a:pt x="0" y="1387"/>
                    </a:lnTo>
                    <a:lnTo>
                      <a:pt x="12" y="1501"/>
                    </a:lnTo>
                    <a:lnTo>
                      <a:pt x="46" y="1614"/>
                    </a:lnTo>
                    <a:lnTo>
                      <a:pt x="103" y="1728"/>
                    </a:lnTo>
                    <a:lnTo>
                      <a:pt x="137" y="1773"/>
                    </a:lnTo>
                    <a:lnTo>
                      <a:pt x="182" y="1819"/>
                    </a:lnTo>
                    <a:lnTo>
                      <a:pt x="228" y="1864"/>
                    </a:lnTo>
                    <a:lnTo>
                      <a:pt x="273" y="1887"/>
                    </a:lnTo>
                    <a:lnTo>
                      <a:pt x="330" y="1910"/>
                    </a:lnTo>
                    <a:lnTo>
                      <a:pt x="387" y="1921"/>
                    </a:lnTo>
                    <a:lnTo>
                      <a:pt x="444" y="1910"/>
                    </a:lnTo>
                    <a:lnTo>
                      <a:pt x="501" y="1898"/>
                    </a:lnTo>
                    <a:lnTo>
                      <a:pt x="557" y="1876"/>
                    </a:lnTo>
                    <a:lnTo>
                      <a:pt x="614" y="1841"/>
                    </a:lnTo>
                    <a:lnTo>
                      <a:pt x="716" y="1773"/>
                    </a:lnTo>
                    <a:lnTo>
                      <a:pt x="807" y="1694"/>
                    </a:lnTo>
                    <a:lnTo>
                      <a:pt x="876" y="1626"/>
                    </a:lnTo>
                    <a:lnTo>
                      <a:pt x="944" y="1546"/>
                    </a:lnTo>
                    <a:lnTo>
                      <a:pt x="841" y="1751"/>
                    </a:lnTo>
                    <a:lnTo>
                      <a:pt x="762" y="1932"/>
                    </a:lnTo>
                    <a:lnTo>
                      <a:pt x="728" y="2035"/>
                    </a:lnTo>
                    <a:lnTo>
                      <a:pt x="716" y="2114"/>
                    </a:lnTo>
                    <a:lnTo>
                      <a:pt x="716" y="2148"/>
                    </a:lnTo>
                    <a:lnTo>
                      <a:pt x="728" y="2194"/>
                    </a:lnTo>
                    <a:lnTo>
                      <a:pt x="751" y="2228"/>
                    </a:lnTo>
                    <a:lnTo>
                      <a:pt x="785" y="2251"/>
                    </a:lnTo>
                    <a:lnTo>
                      <a:pt x="887" y="2307"/>
                    </a:lnTo>
                    <a:lnTo>
                      <a:pt x="1001" y="2353"/>
                    </a:lnTo>
                    <a:lnTo>
                      <a:pt x="1126" y="2387"/>
                    </a:lnTo>
                    <a:lnTo>
                      <a:pt x="1251" y="2398"/>
                    </a:lnTo>
                    <a:lnTo>
                      <a:pt x="1364" y="2387"/>
                    </a:lnTo>
                    <a:lnTo>
                      <a:pt x="1421" y="2376"/>
                    </a:lnTo>
                    <a:lnTo>
                      <a:pt x="1455" y="2353"/>
                    </a:lnTo>
                    <a:lnTo>
                      <a:pt x="1489" y="2319"/>
                    </a:lnTo>
                    <a:lnTo>
                      <a:pt x="1512" y="2285"/>
                    </a:lnTo>
                    <a:lnTo>
                      <a:pt x="1535" y="2251"/>
                    </a:lnTo>
                    <a:lnTo>
                      <a:pt x="1557" y="2205"/>
                    </a:lnTo>
                    <a:lnTo>
                      <a:pt x="1569" y="2103"/>
                    </a:lnTo>
                    <a:lnTo>
                      <a:pt x="1557" y="1989"/>
                    </a:lnTo>
                    <a:lnTo>
                      <a:pt x="1535" y="1853"/>
                    </a:lnTo>
                    <a:lnTo>
                      <a:pt x="1501" y="1705"/>
                    </a:lnTo>
                    <a:lnTo>
                      <a:pt x="1444" y="1535"/>
                    </a:lnTo>
                    <a:lnTo>
                      <a:pt x="1387" y="1364"/>
                    </a:lnTo>
                    <a:lnTo>
                      <a:pt x="1478" y="1466"/>
                    </a:lnTo>
                    <a:lnTo>
                      <a:pt x="1580" y="1557"/>
                    </a:lnTo>
                    <a:lnTo>
                      <a:pt x="1705" y="1660"/>
                    </a:lnTo>
                    <a:lnTo>
                      <a:pt x="1842" y="1751"/>
                    </a:lnTo>
                    <a:lnTo>
                      <a:pt x="1910" y="1785"/>
                    </a:lnTo>
                    <a:lnTo>
                      <a:pt x="1978" y="1819"/>
                    </a:lnTo>
                    <a:lnTo>
                      <a:pt x="2035" y="1830"/>
                    </a:lnTo>
                    <a:lnTo>
                      <a:pt x="2092" y="1841"/>
                    </a:lnTo>
                    <a:lnTo>
                      <a:pt x="2148" y="1830"/>
                    </a:lnTo>
                    <a:lnTo>
                      <a:pt x="2194" y="1796"/>
                    </a:lnTo>
                    <a:lnTo>
                      <a:pt x="2262" y="1716"/>
                    </a:lnTo>
                    <a:lnTo>
                      <a:pt x="2319" y="1614"/>
                    </a:lnTo>
                    <a:lnTo>
                      <a:pt x="2364" y="1512"/>
                    </a:lnTo>
                    <a:lnTo>
                      <a:pt x="2398" y="1398"/>
                    </a:lnTo>
                    <a:lnTo>
                      <a:pt x="2398" y="1296"/>
                    </a:lnTo>
                    <a:lnTo>
                      <a:pt x="2387" y="1205"/>
                    </a:lnTo>
                    <a:lnTo>
                      <a:pt x="2364" y="1160"/>
                    </a:lnTo>
                    <a:lnTo>
                      <a:pt x="2342" y="1125"/>
                    </a:lnTo>
                    <a:lnTo>
                      <a:pt x="2319" y="1103"/>
                    </a:lnTo>
                    <a:lnTo>
                      <a:pt x="2273" y="1080"/>
                    </a:lnTo>
                    <a:lnTo>
                      <a:pt x="2228" y="1069"/>
                    </a:lnTo>
                    <a:lnTo>
                      <a:pt x="2183" y="1057"/>
                    </a:lnTo>
                    <a:lnTo>
                      <a:pt x="2046" y="1057"/>
                    </a:lnTo>
                    <a:lnTo>
                      <a:pt x="1910" y="1069"/>
                    </a:lnTo>
                    <a:lnTo>
                      <a:pt x="1762" y="1080"/>
                    </a:lnTo>
                    <a:lnTo>
                      <a:pt x="1512" y="1137"/>
                    </a:lnTo>
                    <a:lnTo>
                      <a:pt x="1410" y="1160"/>
                    </a:lnTo>
                    <a:lnTo>
                      <a:pt x="1546" y="1091"/>
                    </a:lnTo>
                    <a:lnTo>
                      <a:pt x="1830" y="932"/>
                    </a:lnTo>
                    <a:lnTo>
                      <a:pt x="1989" y="830"/>
                    </a:lnTo>
                    <a:lnTo>
                      <a:pt x="2126" y="728"/>
                    </a:lnTo>
                    <a:lnTo>
                      <a:pt x="2171" y="671"/>
                    </a:lnTo>
                    <a:lnTo>
                      <a:pt x="2217" y="625"/>
                    </a:lnTo>
                    <a:lnTo>
                      <a:pt x="2251" y="580"/>
                    </a:lnTo>
                    <a:lnTo>
                      <a:pt x="2262" y="534"/>
                    </a:lnTo>
                    <a:lnTo>
                      <a:pt x="2262" y="489"/>
                    </a:lnTo>
                    <a:lnTo>
                      <a:pt x="2251" y="444"/>
                    </a:lnTo>
                    <a:lnTo>
                      <a:pt x="2228" y="398"/>
                    </a:lnTo>
                    <a:lnTo>
                      <a:pt x="2194" y="341"/>
                    </a:lnTo>
                    <a:lnTo>
                      <a:pt x="2114" y="239"/>
                    </a:lnTo>
                    <a:lnTo>
                      <a:pt x="2012" y="148"/>
                    </a:lnTo>
                    <a:lnTo>
                      <a:pt x="1898" y="69"/>
                    </a:lnTo>
                    <a:lnTo>
                      <a:pt x="1830" y="46"/>
                    </a:lnTo>
                    <a:lnTo>
                      <a:pt x="1773" y="23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5"/>
              <p:cNvSpPr/>
              <p:nvPr/>
            </p:nvSpPr>
            <p:spPr>
              <a:xfrm>
                <a:off x="-2110836" y="2844729"/>
                <a:ext cx="109347" cy="10934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92" extrusionOk="0">
                    <a:moveTo>
                      <a:pt x="296" y="1"/>
                    </a:moveTo>
                    <a:lnTo>
                      <a:pt x="239" y="12"/>
                    </a:lnTo>
                    <a:lnTo>
                      <a:pt x="182" y="24"/>
                    </a:lnTo>
                    <a:lnTo>
                      <a:pt x="125" y="46"/>
                    </a:lnTo>
                    <a:lnTo>
                      <a:pt x="80" y="92"/>
                    </a:lnTo>
                    <a:lnTo>
                      <a:pt x="46" y="137"/>
                    </a:lnTo>
                    <a:lnTo>
                      <a:pt x="23" y="183"/>
                    </a:lnTo>
                    <a:lnTo>
                      <a:pt x="0" y="240"/>
                    </a:lnTo>
                    <a:lnTo>
                      <a:pt x="0" y="296"/>
                    </a:lnTo>
                    <a:lnTo>
                      <a:pt x="0" y="353"/>
                    </a:lnTo>
                    <a:lnTo>
                      <a:pt x="23" y="410"/>
                    </a:lnTo>
                    <a:lnTo>
                      <a:pt x="46" y="467"/>
                    </a:lnTo>
                    <a:lnTo>
                      <a:pt x="91" y="501"/>
                    </a:lnTo>
                    <a:lnTo>
                      <a:pt x="137" y="546"/>
                    </a:lnTo>
                    <a:lnTo>
                      <a:pt x="182" y="569"/>
                    </a:lnTo>
                    <a:lnTo>
                      <a:pt x="239" y="592"/>
                    </a:lnTo>
                    <a:lnTo>
                      <a:pt x="296" y="592"/>
                    </a:lnTo>
                    <a:lnTo>
                      <a:pt x="353" y="581"/>
                    </a:lnTo>
                    <a:lnTo>
                      <a:pt x="410" y="569"/>
                    </a:lnTo>
                    <a:lnTo>
                      <a:pt x="455" y="546"/>
                    </a:lnTo>
                    <a:lnTo>
                      <a:pt x="501" y="501"/>
                    </a:lnTo>
                    <a:lnTo>
                      <a:pt x="546" y="456"/>
                    </a:lnTo>
                    <a:lnTo>
                      <a:pt x="569" y="410"/>
                    </a:lnTo>
                    <a:lnTo>
                      <a:pt x="580" y="353"/>
                    </a:lnTo>
                    <a:lnTo>
                      <a:pt x="591" y="296"/>
                    </a:lnTo>
                    <a:lnTo>
                      <a:pt x="580" y="240"/>
                    </a:lnTo>
                    <a:lnTo>
                      <a:pt x="569" y="183"/>
                    </a:lnTo>
                    <a:lnTo>
                      <a:pt x="535" y="126"/>
                    </a:lnTo>
                    <a:lnTo>
                      <a:pt x="501" y="92"/>
                    </a:lnTo>
                    <a:lnTo>
                      <a:pt x="455" y="46"/>
                    </a:lnTo>
                    <a:lnTo>
                      <a:pt x="410" y="24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35"/>
              <p:cNvSpPr/>
              <p:nvPr/>
            </p:nvSpPr>
            <p:spPr>
              <a:xfrm>
                <a:off x="-1273189" y="2047167"/>
                <a:ext cx="405248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217" extrusionOk="0">
                    <a:moveTo>
                      <a:pt x="1171" y="0"/>
                    </a:moveTo>
                    <a:lnTo>
                      <a:pt x="1057" y="12"/>
                    </a:lnTo>
                    <a:lnTo>
                      <a:pt x="1000" y="34"/>
                    </a:lnTo>
                    <a:lnTo>
                      <a:pt x="943" y="57"/>
                    </a:lnTo>
                    <a:lnTo>
                      <a:pt x="898" y="91"/>
                    </a:lnTo>
                    <a:lnTo>
                      <a:pt x="853" y="125"/>
                    </a:lnTo>
                    <a:lnTo>
                      <a:pt x="818" y="182"/>
                    </a:lnTo>
                    <a:lnTo>
                      <a:pt x="796" y="227"/>
                    </a:lnTo>
                    <a:lnTo>
                      <a:pt x="784" y="296"/>
                    </a:lnTo>
                    <a:lnTo>
                      <a:pt x="784" y="352"/>
                    </a:lnTo>
                    <a:lnTo>
                      <a:pt x="796" y="489"/>
                    </a:lnTo>
                    <a:lnTo>
                      <a:pt x="830" y="625"/>
                    </a:lnTo>
                    <a:lnTo>
                      <a:pt x="875" y="750"/>
                    </a:lnTo>
                    <a:lnTo>
                      <a:pt x="909" y="853"/>
                    </a:lnTo>
                    <a:lnTo>
                      <a:pt x="955" y="943"/>
                    </a:lnTo>
                    <a:lnTo>
                      <a:pt x="864" y="864"/>
                    </a:lnTo>
                    <a:lnTo>
                      <a:pt x="659" y="705"/>
                    </a:lnTo>
                    <a:lnTo>
                      <a:pt x="534" y="625"/>
                    </a:lnTo>
                    <a:lnTo>
                      <a:pt x="409" y="557"/>
                    </a:lnTo>
                    <a:lnTo>
                      <a:pt x="352" y="546"/>
                    </a:lnTo>
                    <a:lnTo>
                      <a:pt x="307" y="534"/>
                    </a:lnTo>
                    <a:lnTo>
                      <a:pt x="262" y="534"/>
                    </a:lnTo>
                    <a:lnTo>
                      <a:pt x="227" y="546"/>
                    </a:lnTo>
                    <a:lnTo>
                      <a:pt x="171" y="591"/>
                    </a:lnTo>
                    <a:lnTo>
                      <a:pt x="114" y="659"/>
                    </a:lnTo>
                    <a:lnTo>
                      <a:pt x="68" y="739"/>
                    </a:lnTo>
                    <a:lnTo>
                      <a:pt x="34" y="830"/>
                    </a:lnTo>
                    <a:lnTo>
                      <a:pt x="12" y="932"/>
                    </a:lnTo>
                    <a:lnTo>
                      <a:pt x="0" y="1034"/>
                    </a:lnTo>
                    <a:lnTo>
                      <a:pt x="12" y="1125"/>
                    </a:lnTo>
                    <a:lnTo>
                      <a:pt x="46" y="1205"/>
                    </a:lnTo>
                    <a:lnTo>
                      <a:pt x="80" y="1239"/>
                    </a:lnTo>
                    <a:lnTo>
                      <a:pt x="114" y="1273"/>
                    </a:lnTo>
                    <a:lnTo>
                      <a:pt x="159" y="1296"/>
                    </a:lnTo>
                    <a:lnTo>
                      <a:pt x="216" y="1307"/>
                    </a:lnTo>
                    <a:lnTo>
                      <a:pt x="330" y="1319"/>
                    </a:lnTo>
                    <a:lnTo>
                      <a:pt x="455" y="1319"/>
                    </a:lnTo>
                    <a:lnTo>
                      <a:pt x="568" y="1307"/>
                    </a:lnTo>
                    <a:lnTo>
                      <a:pt x="671" y="1296"/>
                    </a:lnTo>
                    <a:lnTo>
                      <a:pt x="762" y="1284"/>
                    </a:lnTo>
                    <a:lnTo>
                      <a:pt x="693" y="1319"/>
                    </a:lnTo>
                    <a:lnTo>
                      <a:pt x="523" y="1398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2" y="1580"/>
                    </a:lnTo>
                    <a:lnTo>
                      <a:pt x="216" y="1637"/>
                    </a:lnTo>
                    <a:lnTo>
                      <a:pt x="205" y="1659"/>
                    </a:lnTo>
                    <a:lnTo>
                      <a:pt x="205" y="1705"/>
                    </a:lnTo>
                    <a:lnTo>
                      <a:pt x="216" y="1784"/>
                    </a:lnTo>
                    <a:lnTo>
                      <a:pt x="262" y="1864"/>
                    </a:lnTo>
                    <a:lnTo>
                      <a:pt x="318" y="1955"/>
                    </a:lnTo>
                    <a:lnTo>
                      <a:pt x="398" y="2035"/>
                    </a:lnTo>
                    <a:lnTo>
                      <a:pt x="489" y="2091"/>
                    </a:lnTo>
                    <a:lnTo>
                      <a:pt x="534" y="2114"/>
                    </a:lnTo>
                    <a:lnTo>
                      <a:pt x="591" y="2137"/>
                    </a:lnTo>
                    <a:lnTo>
                      <a:pt x="648" y="2148"/>
                    </a:lnTo>
                    <a:lnTo>
                      <a:pt x="693" y="2148"/>
                    </a:lnTo>
                    <a:lnTo>
                      <a:pt x="750" y="2137"/>
                    </a:lnTo>
                    <a:lnTo>
                      <a:pt x="796" y="2114"/>
                    </a:lnTo>
                    <a:lnTo>
                      <a:pt x="841" y="2091"/>
                    </a:lnTo>
                    <a:lnTo>
                      <a:pt x="875" y="2057"/>
                    </a:lnTo>
                    <a:lnTo>
                      <a:pt x="943" y="1966"/>
                    </a:lnTo>
                    <a:lnTo>
                      <a:pt x="1000" y="1864"/>
                    </a:lnTo>
                    <a:lnTo>
                      <a:pt x="1034" y="1762"/>
                    </a:lnTo>
                    <a:lnTo>
                      <a:pt x="1057" y="1671"/>
                    </a:lnTo>
                    <a:lnTo>
                      <a:pt x="1068" y="1580"/>
                    </a:lnTo>
                    <a:lnTo>
                      <a:pt x="1080" y="1784"/>
                    </a:lnTo>
                    <a:lnTo>
                      <a:pt x="1103" y="1966"/>
                    </a:lnTo>
                    <a:lnTo>
                      <a:pt x="1114" y="2057"/>
                    </a:lnTo>
                    <a:lnTo>
                      <a:pt x="1137" y="2125"/>
                    </a:lnTo>
                    <a:lnTo>
                      <a:pt x="1159" y="2160"/>
                    </a:lnTo>
                    <a:lnTo>
                      <a:pt x="1182" y="2182"/>
                    </a:lnTo>
                    <a:lnTo>
                      <a:pt x="1216" y="2194"/>
                    </a:lnTo>
                    <a:lnTo>
                      <a:pt x="1262" y="2205"/>
                    </a:lnTo>
                    <a:lnTo>
                      <a:pt x="1364" y="2216"/>
                    </a:lnTo>
                    <a:lnTo>
                      <a:pt x="1478" y="2194"/>
                    </a:lnTo>
                    <a:lnTo>
                      <a:pt x="1591" y="2160"/>
                    </a:lnTo>
                    <a:lnTo>
                      <a:pt x="1694" y="2114"/>
                    </a:lnTo>
                    <a:lnTo>
                      <a:pt x="1773" y="2057"/>
                    </a:lnTo>
                    <a:lnTo>
                      <a:pt x="1807" y="2023"/>
                    </a:lnTo>
                    <a:lnTo>
                      <a:pt x="1830" y="1989"/>
                    </a:lnTo>
                    <a:lnTo>
                      <a:pt x="1841" y="1955"/>
                    </a:lnTo>
                    <a:lnTo>
                      <a:pt x="1853" y="1910"/>
                    </a:lnTo>
                    <a:lnTo>
                      <a:pt x="1841" y="1830"/>
                    </a:lnTo>
                    <a:lnTo>
                      <a:pt x="1807" y="1750"/>
                    </a:lnTo>
                    <a:lnTo>
                      <a:pt x="1750" y="1659"/>
                    </a:lnTo>
                    <a:lnTo>
                      <a:pt x="1671" y="1557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39"/>
                    </a:lnTo>
                    <a:lnTo>
                      <a:pt x="1455" y="1273"/>
                    </a:lnTo>
                    <a:lnTo>
                      <a:pt x="1580" y="1307"/>
                    </a:lnTo>
                    <a:lnTo>
                      <a:pt x="1728" y="1330"/>
                    </a:lnTo>
                    <a:lnTo>
                      <a:pt x="1875" y="1353"/>
                    </a:lnTo>
                    <a:lnTo>
                      <a:pt x="1944" y="1353"/>
                    </a:lnTo>
                    <a:lnTo>
                      <a:pt x="2000" y="1341"/>
                    </a:lnTo>
                    <a:lnTo>
                      <a:pt x="2057" y="1330"/>
                    </a:lnTo>
                    <a:lnTo>
                      <a:pt x="2103" y="1307"/>
                    </a:lnTo>
                    <a:lnTo>
                      <a:pt x="2148" y="1273"/>
                    </a:lnTo>
                    <a:lnTo>
                      <a:pt x="2160" y="1228"/>
                    </a:lnTo>
                    <a:lnTo>
                      <a:pt x="2182" y="1137"/>
                    </a:lnTo>
                    <a:lnTo>
                      <a:pt x="2194" y="1023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14" y="739"/>
                    </a:lnTo>
                    <a:lnTo>
                      <a:pt x="2057" y="682"/>
                    </a:lnTo>
                    <a:lnTo>
                      <a:pt x="2023" y="648"/>
                    </a:lnTo>
                    <a:lnTo>
                      <a:pt x="1989" y="637"/>
                    </a:lnTo>
                    <a:lnTo>
                      <a:pt x="1955" y="625"/>
                    </a:lnTo>
                    <a:lnTo>
                      <a:pt x="1921" y="625"/>
                    </a:lnTo>
                    <a:lnTo>
                      <a:pt x="1875" y="637"/>
                    </a:lnTo>
                    <a:lnTo>
                      <a:pt x="1830" y="648"/>
                    </a:lnTo>
                    <a:lnTo>
                      <a:pt x="1728" y="705"/>
                    </a:lnTo>
                    <a:lnTo>
                      <a:pt x="1614" y="773"/>
                    </a:lnTo>
                    <a:lnTo>
                      <a:pt x="1512" y="853"/>
                    </a:lnTo>
                    <a:lnTo>
                      <a:pt x="1341" y="1000"/>
                    </a:lnTo>
                    <a:lnTo>
                      <a:pt x="1273" y="1068"/>
                    </a:lnTo>
                    <a:lnTo>
                      <a:pt x="1341" y="966"/>
                    </a:lnTo>
                    <a:lnTo>
                      <a:pt x="1500" y="705"/>
                    </a:lnTo>
                    <a:lnTo>
                      <a:pt x="1580" y="557"/>
                    </a:lnTo>
                    <a:lnTo>
                      <a:pt x="1637" y="421"/>
                    </a:lnTo>
                    <a:lnTo>
                      <a:pt x="1659" y="352"/>
                    </a:lnTo>
                    <a:lnTo>
                      <a:pt x="1671" y="296"/>
                    </a:lnTo>
                    <a:lnTo>
                      <a:pt x="1671" y="239"/>
                    </a:lnTo>
                    <a:lnTo>
                      <a:pt x="1659" y="205"/>
                    </a:lnTo>
                    <a:lnTo>
                      <a:pt x="1648" y="171"/>
                    </a:lnTo>
                    <a:lnTo>
                      <a:pt x="1614" y="137"/>
                    </a:lnTo>
                    <a:lnTo>
                      <a:pt x="1534" y="80"/>
                    </a:lnTo>
                    <a:lnTo>
                      <a:pt x="1421" y="34"/>
                    </a:lnTo>
                    <a:lnTo>
                      <a:pt x="1307" y="12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35"/>
              <p:cNvSpPr/>
              <p:nvPr/>
            </p:nvSpPr>
            <p:spPr>
              <a:xfrm>
                <a:off x="-1124130" y="2225594"/>
                <a:ext cx="98819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296" y="0"/>
                    </a:moveTo>
                    <a:lnTo>
                      <a:pt x="239" y="12"/>
                    </a:lnTo>
                    <a:lnTo>
                      <a:pt x="182" y="23"/>
                    </a:lnTo>
                    <a:lnTo>
                      <a:pt x="136" y="46"/>
                    </a:lnTo>
                    <a:lnTo>
                      <a:pt x="91" y="68"/>
                    </a:lnTo>
                    <a:lnTo>
                      <a:pt x="57" y="102"/>
                    </a:lnTo>
                    <a:lnTo>
                      <a:pt x="34" y="148"/>
                    </a:lnTo>
                    <a:lnTo>
                      <a:pt x="11" y="193"/>
                    </a:lnTo>
                    <a:lnTo>
                      <a:pt x="0" y="250"/>
                    </a:lnTo>
                    <a:lnTo>
                      <a:pt x="11" y="307"/>
                    </a:lnTo>
                    <a:lnTo>
                      <a:pt x="23" y="353"/>
                    </a:lnTo>
                    <a:lnTo>
                      <a:pt x="46" y="409"/>
                    </a:lnTo>
                    <a:lnTo>
                      <a:pt x="68" y="443"/>
                    </a:lnTo>
                    <a:lnTo>
                      <a:pt x="102" y="478"/>
                    </a:lnTo>
                    <a:lnTo>
                      <a:pt x="148" y="512"/>
                    </a:lnTo>
                    <a:lnTo>
                      <a:pt x="193" y="523"/>
                    </a:lnTo>
                    <a:lnTo>
                      <a:pt x="250" y="534"/>
                    </a:lnTo>
                    <a:lnTo>
                      <a:pt x="307" y="534"/>
                    </a:lnTo>
                    <a:lnTo>
                      <a:pt x="352" y="523"/>
                    </a:lnTo>
                    <a:lnTo>
                      <a:pt x="409" y="500"/>
                    </a:lnTo>
                    <a:lnTo>
                      <a:pt x="443" y="466"/>
                    </a:lnTo>
                    <a:lnTo>
                      <a:pt x="477" y="432"/>
                    </a:lnTo>
                    <a:lnTo>
                      <a:pt x="512" y="387"/>
                    </a:lnTo>
                    <a:lnTo>
                      <a:pt x="523" y="341"/>
                    </a:lnTo>
                    <a:lnTo>
                      <a:pt x="534" y="296"/>
                    </a:lnTo>
                    <a:lnTo>
                      <a:pt x="534" y="239"/>
                    </a:lnTo>
                    <a:lnTo>
                      <a:pt x="523" y="182"/>
                    </a:lnTo>
                    <a:lnTo>
                      <a:pt x="500" y="137"/>
                    </a:lnTo>
                    <a:lnTo>
                      <a:pt x="477" y="91"/>
                    </a:lnTo>
                    <a:lnTo>
                      <a:pt x="432" y="57"/>
                    </a:lnTo>
                    <a:lnTo>
                      <a:pt x="386" y="34"/>
                    </a:lnTo>
                    <a:lnTo>
                      <a:pt x="341" y="12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35"/>
              <p:cNvSpPr/>
              <p:nvPr/>
            </p:nvSpPr>
            <p:spPr>
              <a:xfrm>
                <a:off x="-1237540" y="2532021"/>
                <a:ext cx="405248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217" extrusionOk="0">
                    <a:moveTo>
                      <a:pt x="1171" y="1"/>
                    </a:moveTo>
                    <a:lnTo>
                      <a:pt x="1057" y="12"/>
                    </a:lnTo>
                    <a:lnTo>
                      <a:pt x="1000" y="35"/>
                    </a:lnTo>
                    <a:lnTo>
                      <a:pt x="944" y="57"/>
                    </a:lnTo>
                    <a:lnTo>
                      <a:pt x="898" y="91"/>
                    </a:lnTo>
                    <a:lnTo>
                      <a:pt x="853" y="126"/>
                    </a:lnTo>
                    <a:lnTo>
                      <a:pt x="819" y="182"/>
                    </a:lnTo>
                    <a:lnTo>
                      <a:pt x="796" y="228"/>
                    </a:lnTo>
                    <a:lnTo>
                      <a:pt x="785" y="296"/>
                    </a:lnTo>
                    <a:lnTo>
                      <a:pt x="785" y="353"/>
                    </a:lnTo>
                    <a:lnTo>
                      <a:pt x="796" y="489"/>
                    </a:lnTo>
                    <a:lnTo>
                      <a:pt x="830" y="626"/>
                    </a:lnTo>
                    <a:lnTo>
                      <a:pt x="875" y="751"/>
                    </a:lnTo>
                    <a:lnTo>
                      <a:pt x="910" y="853"/>
                    </a:lnTo>
                    <a:lnTo>
                      <a:pt x="955" y="944"/>
                    </a:lnTo>
                    <a:lnTo>
                      <a:pt x="864" y="864"/>
                    </a:lnTo>
                    <a:lnTo>
                      <a:pt x="660" y="705"/>
                    </a:lnTo>
                    <a:lnTo>
                      <a:pt x="535" y="626"/>
                    </a:lnTo>
                    <a:lnTo>
                      <a:pt x="410" y="557"/>
                    </a:lnTo>
                    <a:lnTo>
                      <a:pt x="353" y="546"/>
                    </a:lnTo>
                    <a:lnTo>
                      <a:pt x="307" y="535"/>
                    </a:lnTo>
                    <a:lnTo>
                      <a:pt x="262" y="535"/>
                    </a:lnTo>
                    <a:lnTo>
                      <a:pt x="228" y="546"/>
                    </a:lnTo>
                    <a:lnTo>
                      <a:pt x="171" y="591"/>
                    </a:lnTo>
                    <a:lnTo>
                      <a:pt x="114" y="660"/>
                    </a:lnTo>
                    <a:lnTo>
                      <a:pt x="69" y="739"/>
                    </a:lnTo>
                    <a:lnTo>
                      <a:pt x="34" y="830"/>
                    </a:lnTo>
                    <a:lnTo>
                      <a:pt x="12" y="932"/>
                    </a:lnTo>
                    <a:lnTo>
                      <a:pt x="0" y="1035"/>
                    </a:lnTo>
                    <a:lnTo>
                      <a:pt x="12" y="1126"/>
                    </a:lnTo>
                    <a:lnTo>
                      <a:pt x="46" y="1205"/>
                    </a:lnTo>
                    <a:lnTo>
                      <a:pt x="80" y="1239"/>
                    </a:lnTo>
                    <a:lnTo>
                      <a:pt x="114" y="1273"/>
                    </a:lnTo>
                    <a:lnTo>
                      <a:pt x="159" y="1296"/>
                    </a:lnTo>
                    <a:lnTo>
                      <a:pt x="216" y="1307"/>
                    </a:lnTo>
                    <a:lnTo>
                      <a:pt x="330" y="1319"/>
                    </a:lnTo>
                    <a:lnTo>
                      <a:pt x="455" y="1319"/>
                    </a:lnTo>
                    <a:lnTo>
                      <a:pt x="569" y="1307"/>
                    </a:lnTo>
                    <a:lnTo>
                      <a:pt x="671" y="1296"/>
                    </a:lnTo>
                    <a:lnTo>
                      <a:pt x="762" y="1285"/>
                    </a:lnTo>
                    <a:lnTo>
                      <a:pt x="694" y="1319"/>
                    </a:lnTo>
                    <a:lnTo>
                      <a:pt x="523" y="1398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2" y="1580"/>
                    </a:lnTo>
                    <a:lnTo>
                      <a:pt x="216" y="1637"/>
                    </a:lnTo>
                    <a:lnTo>
                      <a:pt x="205" y="1660"/>
                    </a:lnTo>
                    <a:lnTo>
                      <a:pt x="205" y="1705"/>
                    </a:lnTo>
                    <a:lnTo>
                      <a:pt x="216" y="1785"/>
                    </a:lnTo>
                    <a:lnTo>
                      <a:pt x="262" y="1864"/>
                    </a:lnTo>
                    <a:lnTo>
                      <a:pt x="319" y="1955"/>
                    </a:lnTo>
                    <a:lnTo>
                      <a:pt x="398" y="2035"/>
                    </a:lnTo>
                    <a:lnTo>
                      <a:pt x="489" y="2092"/>
                    </a:lnTo>
                    <a:lnTo>
                      <a:pt x="535" y="2114"/>
                    </a:lnTo>
                    <a:lnTo>
                      <a:pt x="591" y="2137"/>
                    </a:lnTo>
                    <a:lnTo>
                      <a:pt x="648" y="2149"/>
                    </a:lnTo>
                    <a:lnTo>
                      <a:pt x="694" y="2149"/>
                    </a:lnTo>
                    <a:lnTo>
                      <a:pt x="750" y="2137"/>
                    </a:lnTo>
                    <a:lnTo>
                      <a:pt x="796" y="2114"/>
                    </a:lnTo>
                    <a:lnTo>
                      <a:pt x="841" y="2092"/>
                    </a:lnTo>
                    <a:lnTo>
                      <a:pt x="875" y="2058"/>
                    </a:lnTo>
                    <a:lnTo>
                      <a:pt x="944" y="1967"/>
                    </a:lnTo>
                    <a:lnTo>
                      <a:pt x="1000" y="1853"/>
                    </a:lnTo>
                    <a:lnTo>
                      <a:pt x="1035" y="1762"/>
                    </a:lnTo>
                    <a:lnTo>
                      <a:pt x="1057" y="1671"/>
                    </a:lnTo>
                    <a:lnTo>
                      <a:pt x="1069" y="1580"/>
                    </a:lnTo>
                    <a:lnTo>
                      <a:pt x="1080" y="1785"/>
                    </a:lnTo>
                    <a:lnTo>
                      <a:pt x="1103" y="1967"/>
                    </a:lnTo>
                    <a:lnTo>
                      <a:pt x="1114" y="2058"/>
                    </a:lnTo>
                    <a:lnTo>
                      <a:pt x="1137" y="2126"/>
                    </a:lnTo>
                    <a:lnTo>
                      <a:pt x="1160" y="2160"/>
                    </a:lnTo>
                    <a:lnTo>
                      <a:pt x="1182" y="2183"/>
                    </a:lnTo>
                    <a:lnTo>
                      <a:pt x="1216" y="2194"/>
                    </a:lnTo>
                    <a:lnTo>
                      <a:pt x="1262" y="2205"/>
                    </a:lnTo>
                    <a:lnTo>
                      <a:pt x="1364" y="2217"/>
                    </a:lnTo>
                    <a:lnTo>
                      <a:pt x="1478" y="2194"/>
                    </a:lnTo>
                    <a:lnTo>
                      <a:pt x="1591" y="2160"/>
                    </a:lnTo>
                    <a:lnTo>
                      <a:pt x="1694" y="2114"/>
                    </a:lnTo>
                    <a:lnTo>
                      <a:pt x="1773" y="2058"/>
                    </a:lnTo>
                    <a:lnTo>
                      <a:pt x="1807" y="2024"/>
                    </a:lnTo>
                    <a:lnTo>
                      <a:pt x="1830" y="1989"/>
                    </a:lnTo>
                    <a:lnTo>
                      <a:pt x="1842" y="1955"/>
                    </a:lnTo>
                    <a:lnTo>
                      <a:pt x="1853" y="1910"/>
                    </a:lnTo>
                    <a:lnTo>
                      <a:pt x="1842" y="1830"/>
                    </a:lnTo>
                    <a:lnTo>
                      <a:pt x="1807" y="1751"/>
                    </a:lnTo>
                    <a:lnTo>
                      <a:pt x="1751" y="1660"/>
                    </a:lnTo>
                    <a:lnTo>
                      <a:pt x="1671" y="1558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39"/>
                    </a:lnTo>
                    <a:lnTo>
                      <a:pt x="1455" y="1273"/>
                    </a:lnTo>
                    <a:lnTo>
                      <a:pt x="1580" y="1307"/>
                    </a:lnTo>
                    <a:lnTo>
                      <a:pt x="1728" y="1330"/>
                    </a:lnTo>
                    <a:lnTo>
                      <a:pt x="1876" y="1353"/>
                    </a:lnTo>
                    <a:lnTo>
                      <a:pt x="1944" y="1353"/>
                    </a:lnTo>
                    <a:lnTo>
                      <a:pt x="2001" y="1342"/>
                    </a:lnTo>
                    <a:lnTo>
                      <a:pt x="2057" y="1330"/>
                    </a:lnTo>
                    <a:lnTo>
                      <a:pt x="2103" y="1307"/>
                    </a:lnTo>
                    <a:lnTo>
                      <a:pt x="2148" y="1273"/>
                    </a:lnTo>
                    <a:lnTo>
                      <a:pt x="2160" y="1228"/>
                    </a:lnTo>
                    <a:lnTo>
                      <a:pt x="2182" y="1137"/>
                    </a:lnTo>
                    <a:lnTo>
                      <a:pt x="2194" y="1023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14" y="739"/>
                    </a:lnTo>
                    <a:lnTo>
                      <a:pt x="2057" y="682"/>
                    </a:lnTo>
                    <a:lnTo>
                      <a:pt x="2023" y="648"/>
                    </a:lnTo>
                    <a:lnTo>
                      <a:pt x="1989" y="637"/>
                    </a:lnTo>
                    <a:lnTo>
                      <a:pt x="1955" y="626"/>
                    </a:lnTo>
                    <a:lnTo>
                      <a:pt x="1921" y="626"/>
                    </a:lnTo>
                    <a:lnTo>
                      <a:pt x="1876" y="637"/>
                    </a:lnTo>
                    <a:lnTo>
                      <a:pt x="1830" y="648"/>
                    </a:lnTo>
                    <a:lnTo>
                      <a:pt x="1728" y="705"/>
                    </a:lnTo>
                    <a:lnTo>
                      <a:pt x="1614" y="773"/>
                    </a:lnTo>
                    <a:lnTo>
                      <a:pt x="1512" y="853"/>
                    </a:lnTo>
                    <a:lnTo>
                      <a:pt x="1341" y="1001"/>
                    </a:lnTo>
                    <a:lnTo>
                      <a:pt x="1273" y="1069"/>
                    </a:lnTo>
                    <a:lnTo>
                      <a:pt x="1341" y="967"/>
                    </a:lnTo>
                    <a:lnTo>
                      <a:pt x="1501" y="705"/>
                    </a:lnTo>
                    <a:lnTo>
                      <a:pt x="1580" y="557"/>
                    </a:lnTo>
                    <a:lnTo>
                      <a:pt x="1637" y="421"/>
                    </a:lnTo>
                    <a:lnTo>
                      <a:pt x="1660" y="353"/>
                    </a:lnTo>
                    <a:lnTo>
                      <a:pt x="1671" y="296"/>
                    </a:lnTo>
                    <a:lnTo>
                      <a:pt x="1671" y="239"/>
                    </a:lnTo>
                    <a:lnTo>
                      <a:pt x="1660" y="205"/>
                    </a:lnTo>
                    <a:lnTo>
                      <a:pt x="1648" y="171"/>
                    </a:lnTo>
                    <a:lnTo>
                      <a:pt x="1614" y="137"/>
                    </a:lnTo>
                    <a:lnTo>
                      <a:pt x="1535" y="80"/>
                    </a:lnTo>
                    <a:lnTo>
                      <a:pt x="1421" y="35"/>
                    </a:lnTo>
                    <a:lnTo>
                      <a:pt x="1307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5"/>
              <p:cNvSpPr/>
              <p:nvPr/>
            </p:nvSpPr>
            <p:spPr>
              <a:xfrm>
                <a:off x="-1088482" y="2710448"/>
                <a:ext cx="98819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296" y="1"/>
                    </a:moveTo>
                    <a:lnTo>
                      <a:pt x="239" y="12"/>
                    </a:lnTo>
                    <a:lnTo>
                      <a:pt x="182" y="23"/>
                    </a:lnTo>
                    <a:lnTo>
                      <a:pt x="137" y="46"/>
                    </a:lnTo>
                    <a:lnTo>
                      <a:pt x="91" y="69"/>
                    </a:lnTo>
                    <a:lnTo>
                      <a:pt x="57" y="103"/>
                    </a:lnTo>
                    <a:lnTo>
                      <a:pt x="34" y="148"/>
                    </a:lnTo>
                    <a:lnTo>
                      <a:pt x="12" y="194"/>
                    </a:lnTo>
                    <a:lnTo>
                      <a:pt x="0" y="251"/>
                    </a:lnTo>
                    <a:lnTo>
                      <a:pt x="12" y="307"/>
                    </a:lnTo>
                    <a:lnTo>
                      <a:pt x="23" y="353"/>
                    </a:lnTo>
                    <a:lnTo>
                      <a:pt x="46" y="410"/>
                    </a:lnTo>
                    <a:lnTo>
                      <a:pt x="68" y="444"/>
                    </a:lnTo>
                    <a:lnTo>
                      <a:pt x="103" y="478"/>
                    </a:lnTo>
                    <a:lnTo>
                      <a:pt x="148" y="512"/>
                    </a:lnTo>
                    <a:lnTo>
                      <a:pt x="193" y="523"/>
                    </a:lnTo>
                    <a:lnTo>
                      <a:pt x="250" y="535"/>
                    </a:lnTo>
                    <a:lnTo>
                      <a:pt x="307" y="535"/>
                    </a:lnTo>
                    <a:lnTo>
                      <a:pt x="353" y="523"/>
                    </a:lnTo>
                    <a:lnTo>
                      <a:pt x="409" y="501"/>
                    </a:lnTo>
                    <a:lnTo>
                      <a:pt x="444" y="467"/>
                    </a:lnTo>
                    <a:lnTo>
                      <a:pt x="478" y="432"/>
                    </a:lnTo>
                    <a:lnTo>
                      <a:pt x="512" y="387"/>
                    </a:lnTo>
                    <a:lnTo>
                      <a:pt x="523" y="341"/>
                    </a:lnTo>
                    <a:lnTo>
                      <a:pt x="534" y="296"/>
                    </a:lnTo>
                    <a:lnTo>
                      <a:pt x="534" y="239"/>
                    </a:lnTo>
                    <a:lnTo>
                      <a:pt x="523" y="182"/>
                    </a:lnTo>
                    <a:lnTo>
                      <a:pt x="500" y="137"/>
                    </a:lnTo>
                    <a:lnTo>
                      <a:pt x="478" y="91"/>
                    </a:lnTo>
                    <a:lnTo>
                      <a:pt x="432" y="57"/>
                    </a:lnTo>
                    <a:lnTo>
                      <a:pt x="387" y="35"/>
                    </a:lnTo>
                    <a:lnTo>
                      <a:pt x="341" y="12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5"/>
              <p:cNvSpPr/>
              <p:nvPr/>
            </p:nvSpPr>
            <p:spPr>
              <a:xfrm>
                <a:off x="-845037" y="2735568"/>
                <a:ext cx="403216" cy="409681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18" extrusionOk="0">
                    <a:moveTo>
                      <a:pt x="1171" y="1"/>
                    </a:moveTo>
                    <a:lnTo>
                      <a:pt x="1046" y="24"/>
                    </a:lnTo>
                    <a:lnTo>
                      <a:pt x="989" y="35"/>
                    </a:lnTo>
                    <a:lnTo>
                      <a:pt x="933" y="58"/>
                    </a:lnTo>
                    <a:lnTo>
                      <a:pt x="887" y="92"/>
                    </a:lnTo>
                    <a:lnTo>
                      <a:pt x="842" y="137"/>
                    </a:lnTo>
                    <a:lnTo>
                      <a:pt x="808" y="183"/>
                    </a:lnTo>
                    <a:lnTo>
                      <a:pt x="796" y="240"/>
                    </a:lnTo>
                    <a:lnTo>
                      <a:pt x="785" y="296"/>
                    </a:lnTo>
                    <a:lnTo>
                      <a:pt x="773" y="365"/>
                    </a:lnTo>
                    <a:lnTo>
                      <a:pt x="785" y="490"/>
                    </a:lnTo>
                    <a:lnTo>
                      <a:pt x="819" y="626"/>
                    </a:lnTo>
                    <a:lnTo>
                      <a:pt x="864" y="751"/>
                    </a:lnTo>
                    <a:lnTo>
                      <a:pt x="898" y="853"/>
                    </a:lnTo>
                    <a:lnTo>
                      <a:pt x="944" y="944"/>
                    </a:lnTo>
                    <a:lnTo>
                      <a:pt x="853" y="876"/>
                    </a:lnTo>
                    <a:lnTo>
                      <a:pt x="648" y="706"/>
                    </a:lnTo>
                    <a:lnTo>
                      <a:pt x="523" y="626"/>
                    </a:lnTo>
                    <a:lnTo>
                      <a:pt x="398" y="569"/>
                    </a:lnTo>
                    <a:lnTo>
                      <a:pt x="353" y="546"/>
                    </a:lnTo>
                    <a:lnTo>
                      <a:pt x="296" y="535"/>
                    </a:lnTo>
                    <a:lnTo>
                      <a:pt x="251" y="535"/>
                    </a:lnTo>
                    <a:lnTo>
                      <a:pt x="217" y="546"/>
                    </a:lnTo>
                    <a:lnTo>
                      <a:pt x="160" y="592"/>
                    </a:lnTo>
                    <a:lnTo>
                      <a:pt x="103" y="660"/>
                    </a:lnTo>
                    <a:lnTo>
                      <a:pt x="57" y="740"/>
                    </a:lnTo>
                    <a:lnTo>
                      <a:pt x="23" y="842"/>
                    </a:lnTo>
                    <a:lnTo>
                      <a:pt x="1" y="933"/>
                    </a:lnTo>
                    <a:lnTo>
                      <a:pt x="1" y="1035"/>
                    </a:lnTo>
                    <a:lnTo>
                      <a:pt x="12" y="1126"/>
                    </a:lnTo>
                    <a:lnTo>
                      <a:pt x="35" y="1217"/>
                    </a:lnTo>
                    <a:lnTo>
                      <a:pt x="69" y="1251"/>
                    </a:lnTo>
                    <a:lnTo>
                      <a:pt x="103" y="1274"/>
                    </a:lnTo>
                    <a:lnTo>
                      <a:pt x="148" y="1297"/>
                    </a:lnTo>
                    <a:lnTo>
                      <a:pt x="205" y="1308"/>
                    </a:lnTo>
                    <a:lnTo>
                      <a:pt x="319" y="1331"/>
                    </a:lnTo>
                    <a:lnTo>
                      <a:pt x="444" y="1331"/>
                    </a:lnTo>
                    <a:lnTo>
                      <a:pt x="558" y="1319"/>
                    </a:lnTo>
                    <a:lnTo>
                      <a:pt x="660" y="1297"/>
                    </a:lnTo>
                    <a:lnTo>
                      <a:pt x="751" y="1285"/>
                    </a:lnTo>
                    <a:lnTo>
                      <a:pt x="751" y="1285"/>
                    </a:lnTo>
                    <a:lnTo>
                      <a:pt x="683" y="1319"/>
                    </a:lnTo>
                    <a:lnTo>
                      <a:pt x="512" y="1410"/>
                    </a:lnTo>
                    <a:lnTo>
                      <a:pt x="410" y="1456"/>
                    </a:lnTo>
                    <a:lnTo>
                      <a:pt x="330" y="1524"/>
                    </a:lnTo>
                    <a:lnTo>
                      <a:pt x="251" y="1581"/>
                    </a:lnTo>
                    <a:lnTo>
                      <a:pt x="205" y="1638"/>
                    </a:lnTo>
                    <a:lnTo>
                      <a:pt x="194" y="1672"/>
                    </a:lnTo>
                    <a:lnTo>
                      <a:pt x="194" y="1706"/>
                    </a:lnTo>
                    <a:lnTo>
                      <a:pt x="205" y="1785"/>
                    </a:lnTo>
                    <a:lnTo>
                      <a:pt x="251" y="1876"/>
                    </a:lnTo>
                    <a:lnTo>
                      <a:pt x="307" y="1956"/>
                    </a:lnTo>
                    <a:lnTo>
                      <a:pt x="387" y="2035"/>
                    </a:lnTo>
                    <a:lnTo>
                      <a:pt x="478" y="2103"/>
                    </a:lnTo>
                    <a:lnTo>
                      <a:pt x="535" y="2126"/>
                    </a:lnTo>
                    <a:lnTo>
                      <a:pt x="580" y="2138"/>
                    </a:lnTo>
                    <a:lnTo>
                      <a:pt x="637" y="2149"/>
                    </a:lnTo>
                    <a:lnTo>
                      <a:pt x="694" y="2149"/>
                    </a:lnTo>
                    <a:lnTo>
                      <a:pt x="739" y="2138"/>
                    </a:lnTo>
                    <a:lnTo>
                      <a:pt x="785" y="2126"/>
                    </a:lnTo>
                    <a:lnTo>
                      <a:pt x="830" y="2092"/>
                    </a:lnTo>
                    <a:lnTo>
                      <a:pt x="876" y="2058"/>
                    </a:lnTo>
                    <a:lnTo>
                      <a:pt x="933" y="1967"/>
                    </a:lnTo>
                    <a:lnTo>
                      <a:pt x="989" y="1865"/>
                    </a:lnTo>
                    <a:lnTo>
                      <a:pt x="1023" y="1763"/>
                    </a:lnTo>
                    <a:lnTo>
                      <a:pt x="1046" y="1672"/>
                    </a:lnTo>
                    <a:lnTo>
                      <a:pt x="1058" y="1581"/>
                    </a:lnTo>
                    <a:lnTo>
                      <a:pt x="1069" y="1797"/>
                    </a:lnTo>
                    <a:lnTo>
                      <a:pt x="1092" y="1978"/>
                    </a:lnTo>
                    <a:lnTo>
                      <a:pt x="1103" y="2058"/>
                    </a:lnTo>
                    <a:lnTo>
                      <a:pt x="1126" y="2138"/>
                    </a:lnTo>
                    <a:lnTo>
                      <a:pt x="1149" y="2160"/>
                    </a:lnTo>
                    <a:lnTo>
                      <a:pt x="1171" y="2183"/>
                    </a:lnTo>
                    <a:lnTo>
                      <a:pt x="1205" y="2206"/>
                    </a:lnTo>
                    <a:lnTo>
                      <a:pt x="1251" y="2217"/>
                    </a:lnTo>
                    <a:lnTo>
                      <a:pt x="1353" y="2217"/>
                    </a:lnTo>
                    <a:lnTo>
                      <a:pt x="1467" y="2194"/>
                    </a:lnTo>
                    <a:lnTo>
                      <a:pt x="1580" y="2160"/>
                    </a:lnTo>
                    <a:lnTo>
                      <a:pt x="1683" y="2115"/>
                    </a:lnTo>
                    <a:lnTo>
                      <a:pt x="1762" y="2058"/>
                    </a:lnTo>
                    <a:lnTo>
                      <a:pt x="1796" y="2024"/>
                    </a:lnTo>
                    <a:lnTo>
                      <a:pt x="1819" y="1990"/>
                    </a:lnTo>
                    <a:lnTo>
                      <a:pt x="1830" y="1956"/>
                    </a:lnTo>
                    <a:lnTo>
                      <a:pt x="1842" y="1922"/>
                    </a:lnTo>
                    <a:lnTo>
                      <a:pt x="1830" y="1842"/>
                    </a:lnTo>
                    <a:lnTo>
                      <a:pt x="1796" y="1751"/>
                    </a:lnTo>
                    <a:lnTo>
                      <a:pt x="1739" y="1660"/>
                    </a:lnTo>
                    <a:lnTo>
                      <a:pt x="1660" y="1569"/>
                    </a:lnTo>
                    <a:lnTo>
                      <a:pt x="1569" y="1467"/>
                    </a:lnTo>
                    <a:lnTo>
                      <a:pt x="1455" y="1353"/>
                    </a:lnTo>
                    <a:lnTo>
                      <a:pt x="1330" y="1251"/>
                    </a:lnTo>
                    <a:lnTo>
                      <a:pt x="1444" y="1285"/>
                    </a:lnTo>
                    <a:lnTo>
                      <a:pt x="1569" y="1308"/>
                    </a:lnTo>
                    <a:lnTo>
                      <a:pt x="1717" y="1342"/>
                    </a:lnTo>
                    <a:lnTo>
                      <a:pt x="1865" y="1353"/>
                    </a:lnTo>
                    <a:lnTo>
                      <a:pt x="1933" y="1353"/>
                    </a:lnTo>
                    <a:lnTo>
                      <a:pt x="1990" y="1342"/>
                    </a:lnTo>
                    <a:lnTo>
                      <a:pt x="2046" y="1331"/>
                    </a:lnTo>
                    <a:lnTo>
                      <a:pt x="2103" y="1308"/>
                    </a:lnTo>
                    <a:lnTo>
                      <a:pt x="2137" y="1274"/>
                    </a:lnTo>
                    <a:lnTo>
                      <a:pt x="2160" y="1240"/>
                    </a:lnTo>
                    <a:lnTo>
                      <a:pt x="2171" y="1137"/>
                    </a:lnTo>
                    <a:lnTo>
                      <a:pt x="2183" y="1035"/>
                    </a:lnTo>
                    <a:lnTo>
                      <a:pt x="2171" y="933"/>
                    </a:lnTo>
                    <a:lnTo>
                      <a:pt x="2137" y="831"/>
                    </a:lnTo>
                    <a:lnTo>
                      <a:pt x="2103" y="751"/>
                    </a:lnTo>
                    <a:lnTo>
                      <a:pt x="2046" y="683"/>
                    </a:lnTo>
                    <a:lnTo>
                      <a:pt x="2012" y="660"/>
                    </a:lnTo>
                    <a:lnTo>
                      <a:pt x="1978" y="637"/>
                    </a:lnTo>
                    <a:lnTo>
                      <a:pt x="1865" y="637"/>
                    </a:lnTo>
                    <a:lnTo>
                      <a:pt x="1819" y="660"/>
                    </a:lnTo>
                    <a:lnTo>
                      <a:pt x="1717" y="706"/>
                    </a:lnTo>
                    <a:lnTo>
                      <a:pt x="1614" y="785"/>
                    </a:lnTo>
                    <a:lnTo>
                      <a:pt x="1501" y="865"/>
                    </a:lnTo>
                    <a:lnTo>
                      <a:pt x="1330" y="1012"/>
                    </a:lnTo>
                    <a:lnTo>
                      <a:pt x="1262" y="1081"/>
                    </a:lnTo>
                    <a:lnTo>
                      <a:pt x="1262" y="1081"/>
                    </a:lnTo>
                    <a:lnTo>
                      <a:pt x="1330" y="967"/>
                    </a:lnTo>
                    <a:lnTo>
                      <a:pt x="1489" y="706"/>
                    </a:lnTo>
                    <a:lnTo>
                      <a:pt x="1569" y="558"/>
                    </a:lnTo>
                    <a:lnTo>
                      <a:pt x="1626" y="421"/>
                    </a:lnTo>
                    <a:lnTo>
                      <a:pt x="1649" y="353"/>
                    </a:lnTo>
                    <a:lnTo>
                      <a:pt x="1660" y="296"/>
                    </a:lnTo>
                    <a:lnTo>
                      <a:pt x="1660" y="251"/>
                    </a:lnTo>
                    <a:lnTo>
                      <a:pt x="1660" y="205"/>
                    </a:lnTo>
                    <a:lnTo>
                      <a:pt x="1637" y="171"/>
                    </a:lnTo>
                    <a:lnTo>
                      <a:pt x="1603" y="137"/>
                    </a:lnTo>
                    <a:lnTo>
                      <a:pt x="1524" y="80"/>
                    </a:lnTo>
                    <a:lnTo>
                      <a:pt x="1410" y="46"/>
                    </a:lnTo>
                    <a:lnTo>
                      <a:pt x="1296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5"/>
              <p:cNvSpPr/>
              <p:nvPr/>
            </p:nvSpPr>
            <p:spPr>
              <a:xfrm>
                <a:off x="-695979" y="2916211"/>
                <a:ext cx="96787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5" extrusionOk="0">
                    <a:moveTo>
                      <a:pt x="228" y="0"/>
                    </a:moveTo>
                    <a:lnTo>
                      <a:pt x="171" y="12"/>
                    </a:lnTo>
                    <a:lnTo>
                      <a:pt x="126" y="34"/>
                    </a:lnTo>
                    <a:lnTo>
                      <a:pt x="91" y="69"/>
                    </a:lnTo>
                    <a:lnTo>
                      <a:pt x="46" y="103"/>
                    </a:lnTo>
                    <a:lnTo>
                      <a:pt x="23" y="148"/>
                    </a:lnTo>
                    <a:lnTo>
                      <a:pt x="1" y="194"/>
                    </a:lnTo>
                    <a:lnTo>
                      <a:pt x="1" y="239"/>
                    </a:lnTo>
                    <a:lnTo>
                      <a:pt x="1" y="296"/>
                    </a:lnTo>
                    <a:lnTo>
                      <a:pt x="12" y="353"/>
                    </a:lnTo>
                    <a:lnTo>
                      <a:pt x="35" y="398"/>
                    </a:lnTo>
                    <a:lnTo>
                      <a:pt x="57" y="444"/>
                    </a:lnTo>
                    <a:lnTo>
                      <a:pt x="103" y="478"/>
                    </a:lnTo>
                    <a:lnTo>
                      <a:pt x="137" y="500"/>
                    </a:lnTo>
                    <a:lnTo>
                      <a:pt x="194" y="523"/>
                    </a:lnTo>
                    <a:lnTo>
                      <a:pt x="239" y="534"/>
                    </a:lnTo>
                    <a:lnTo>
                      <a:pt x="296" y="523"/>
                    </a:lnTo>
                    <a:lnTo>
                      <a:pt x="353" y="512"/>
                    </a:lnTo>
                    <a:lnTo>
                      <a:pt x="398" y="489"/>
                    </a:lnTo>
                    <a:lnTo>
                      <a:pt x="432" y="466"/>
                    </a:lnTo>
                    <a:lnTo>
                      <a:pt x="478" y="432"/>
                    </a:lnTo>
                    <a:lnTo>
                      <a:pt x="501" y="387"/>
                    </a:lnTo>
                    <a:lnTo>
                      <a:pt x="523" y="341"/>
                    </a:lnTo>
                    <a:lnTo>
                      <a:pt x="523" y="284"/>
                    </a:lnTo>
                    <a:lnTo>
                      <a:pt x="523" y="228"/>
                    </a:lnTo>
                    <a:lnTo>
                      <a:pt x="512" y="182"/>
                    </a:lnTo>
                    <a:lnTo>
                      <a:pt x="489" y="125"/>
                    </a:lnTo>
                    <a:lnTo>
                      <a:pt x="467" y="91"/>
                    </a:lnTo>
                    <a:lnTo>
                      <a:pt x="421" y="57"/>
                    </a:lnTo>
                    <a:lnTo>
                      <a:pt x="387" y="23"/>
                    </a:lnTo>
                    <a:lnTo>
                      <a:pt x="330" y="12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5"/>
              <p:cNvSpPr/>
              <p:nvPr/>
            </p:nvSpPr>
            <p:spPr>
              <a:xfrm>
                <a:off x="-1350951" y="3016875"/>
                <a:ext cx="403216" cy="40746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06" extrusionOk="0">
                    <a:moveTo>
                      <a:pt x="1171" y="1"/>
                    </a:moveTo>
                    <a:lnTo>
                      <a:pt x="1046" y="12"/>
                    </a:lnTo>
                    <a:lnTo>
                      <a:pt x="989" y="24"/>
                    </a:lnTo>
                    <a:lnTo>
                      <a:pt x="933" y="58"/>
                    </a:lnTo>
                    <a:lnTo>
                      <a:pt x="887" y="80"/>
                    </a:lnTo>
                    <a:lnTo>
                      <a:pt x="842" y="126"/>
                    </a:lnTo>
                    <a:lnTo>
                      <a:pt x="819" y="171"/>
                    </a:lnTo>
                    <a:lnTo>
                      <a:pt x="796" y="228"/>
                    </a:lnTo>
                    <a:lnTo>
                      <a:pt x="785" y="285"/>
                    </a:lnTo>
                    <a:lnTo>
                      <a:pt x="773" y="353"/>
                    </a:lnTo>
                    <a:lnTo>
                      <a:pt x="796" y="490"/>
                    </a:lnTo>
                    <a:lnTo>
                      <a:pt x="819" y="615"/>
                    </a:lnTo>
                    <a:lnTo>
                      <a:pt x="864" y="740"/>
                    </a:lnTo>
                    <a:lnTo>
                      <a:pt x="910" y="842"/>
                    </a:lnTo>
                    <a:lnTo>
                      <a:pt x="944" y="933"/>
                    </a:lnTo>
                    <a:lnTo>
                      <a:pt x="853" y="865"/>
                    </a:lnTo>
                    <a:lnTo>
                      <a:pt x="648" y="705"/>
                    </a:lnTo>
                    <a:lnTo>
                      <a:pt x="523" y="626"/>
                    </a:lnTo>
                    <a:lnTo>
                      <a:pt x="410" y="558"/>
                    </a:lnTo>
                    <a:lnTo>
                      <a:pt x="353" y="535"/>
                    </a:lnTo>
                    <a:lnTo>
                      <a:pt x="296" y="524"/>
                    </a:lnTo>
                    <a:lnTo>
                      <a:pt x="262" y="524"/>
                    </a:lnTo>
                    <a:lnTo>
                      <a:pt x="228" y="535"/>
                    </a:lnTo>
                    <a:lnTo>
                      <a:pt x="160" y="580"/>
                    </a:lnTo>
                    <a:lnTo>
                      <a:pt x="114" y="649"/>
                    </a:lnTo>
                    <a:lnTo>
                      <a:pt x="69" y="740"/>
                    </a:lnTo>
                    <a:lnTo>
                      <a:pt x="23" y="831"/>
                    </a:lnTo>
                    <a:lnTo>
                      <a:pt x="1" y="921"/>
                    </a:lnTo>
                    <a:lnTo>
                      <a:pt x="1" y="1024"/>
                    </a:lnTo>
                    <a:lnTo>
                      <a:pt x="12" y="1115"/>
                    </a:lnTo>
                    <a:lnTo>
                      <a:pt x="46" y="1206"/>
                    </a:lnTo>
                    <a:lnTo>
                      <a:pt x="69" y="1240"/>
                    </a:lnTo>
                    <a:lnTo>
                      <a:pt x="103" y="1262"/>
                    </a:lnTo>
                    <a:lnTo>
                      <a:pt x="148" y="1285"/>
                    </a:lnTo>
                    <a:lnTo>
                      <a:pt x="205" y="1308"/>
                    </a:lnTo>
                    <a:lnTo>
                      <a:pt x="319" y="1319"/>
                    </a:lnTo>
                    <a:lnTo>
                      <a:pt x="444" y="1319"/>
                    </a:lnTo>
                    <a:lnTo>
                      <a:pt x="558" y="1308"/>
                    </a:lnTo>
                    <a:lnTo>
                      <a:pt x="660" y="1296"/>
                    </a:lnTo>
                    <a:lnTo>
                      <a:pt x="751" y="1274"/>
                    </a:lnTo>
                    <a:lnTo>
                      <a:pt x="683" y="1308"/>
                    </a:lnTo>
                    <a:lnTo>
                      <a:pt x="512" y="1399"/>
                    </a:lnTo>
                    <a:lnTo>
                      <a:pt x="421" y="1456"/>
                    </a:lnTo>
                    <a:lnTo>
                      <a:pt x="330" y="1512"/>
                    </a:lnTo>
                    <a:lnTo>
                      <a:pt x="251" y="1569"/>
                    </a:lnTo>
                    <a:lnTo>
                      <a:pt x="205" y="1626"/>
                    </a:lnTo>
                    <a:lnTo>
                      <a:pt x="194" y="1660"/>
                    </a:lnTo>
                    <a:lnTo>
                      <a:pt x="194" y="1694"/>
                    </a:lnTo>
                    <a:lnTo>
                      <a:pt x="205" y="1774"/>
                    </a:lnTo>
                    <a:lnTo>
                      <a:pt x="251" y="1865"/>
                    </a:lnTo>
                    <a:lnTo>
                      <a:pt x="307" y="1944"/>
                    </a:lnTo>
                    <a:lnTo>
                      <a:pt x="387" y="2024"/>
                    </a:lnTo>
                    <a:lnTo>
                      <a:pt x="478" y="2092"/>
                    </a:lnTo>
                    <a:lnTo>
                      <a:pt x="535" y="2115"/>
                    </a:lnTo>
                    <a:lnTo>
                      <a:pt x="580" y="2126"/>
                    </a:lnTo>
                    <a:lnTo>
                      <a:pt x="637" y="2137"/>
                    </a:lnTo>
                    <a:lnTo>
                      <a:pt x="739" y="2137"/>
                    </a:lnTo>
                    <a:lnTo>
                      <a:pt x="796" y="2115"/>
                    </a:lnTo>
                    <a:lnTo>
                      <a:pt x="830" y="2081"/>
                    </a:lnTo>
                    <a:lnTo>
                      <a:pt x="876" y="2047"/>
                    </a:lnTo>
                    <a:lnTo>
                      <a:pt x="933" y="1956"/>
                    </a:lnTo>
                    <a:lnTo>
                      <a:pt x="989" y="1853"/>
                    </a:lnTo>
                    <a:lnTo>
                      <a:pt x="1024" y="1751"/>
                    </a:lnTo>
                    <a:lnTo>
                      <a:pt x="1046" y="1660"/>
                    </a:lnTo>
                    <a:lnTo>
                      <a:pt x="1058" y="1581"/>
                    </a:lnTo>
                    <a:lnTo>
                      <a:pt x="1069" y="1785"/>
                    </a:lnTo>
                    <a:lnTo>
                      <a:pt x="1092" y="1967"/>
                    </a:lnTo>
                    <a:lnTo>
                      <a:pt x="1114" y="2047"/>
                    </a:lnTo>
                    <a:lnTo>
                      <a:pt x="1137" y="2126"/>
                    </a:lnTo>
                    <a:lnTo>
                      <a:pt x="1149" y="2149"/>
                    </a:lnTo>
                    <a:lnTo>
                      <a:pt x="1171" y="2172"/>
                    </a:lnTo>
                    <a:lnTo>
                      <a:pt x="1217" y="2194"/>
                    </a:lnTo>
                    <a:lnTo>
                      <a:pt x="1251" y="2206"/>
                    </a:lnTo>
                    <a:lnTo>
                      <a:pt x="1353" y="2206"/>
                    </a:lnTo>
                    <a:lnTo>
                      <a:pt x="1467" y="2194"/>
                    </a:lnTo>
                    <a:lnTo>
                      <a:pt x="1580" y="2160"/>
                    </a:lnTo>
                    <a:lnTo>
                      <a:pt x="1683" y="2103"/>
                    </a:lnTo>
                    <a:lnTo>
                      <a:pt x="1774" y="2047"/>
                    </a:lnTo>
                    <a:lnTo>
                      <a:pt x="1796" y="2012"/>
                    </a:lnTo>
                    <a:lnTo>
                      <a:pt x="1819" y="1978"/>
                    </a:lnTo>
                    <a:lnTo>
                      <a:pt x="1842" y="1944"/>
                    </a:lnTo>
                    <a:lnTo>
                      <a:pt x="1842" y="1910"/>
                    </a:lnTo>
                    <a:lnTo>
                      <a:pt x="1830" y="1831"/>
                    </a:lnTo>
                    <a:lnTo>
                      <a:pt x="1796" y="1740"/>
                    </a:lnTo>
                    <a:lnTo>
                      <a:pt x="1740" y="1649"/>
                    </a:lnTo>
                    <a:lnTo>
                      <a:pt x="1660" y="1558"/>
                    </a:lnTo>
                    <a:lnTo>
                      <a:pt x="1569" y="1456"/>
                    </a:lnTo>
                    <a:lnTo>
                      <a:pt x="1455" y="1353"/>
                    </a:lnTo>
                    <a:lnTo>
                      <a:pt x="1330" y="1240"/>
                    </a:lnTo>
                    <a:lnTo>
                      <a:pt x="1455" y="1274"/>
                    </a:lnTo>
                    <a:lnTo>
                      <a:pt x="1569" y="1308"/>
                    </a:lnTo>
                    <a:lnTo>
                      <a:pt x="1717" y="1331"/>
                    </a:lnTo>
                    <a:lnTo>
                      <a:pt x="1865" y="1342"/>
                    </a:lnTo>
                    <a:lnTo>
                      <a:pt x="2001" y="1342"/>
                    </a:lnTo>
                    <a:lnTo>
                      <a:pt x="2058" y="1319"/>
                    </a:lnTo>
                    <a:lnTo>
                      <a:pt x="2103" y="1296"/>
                    </a:lnTo>
                    <a:lnTo>
                      <a:pt x="2137" y="1274"/>
                    </a:lnTo>
                    <a:lnTo>
                      <a:pt x="2160" y="1228"/>
                    </a:lnTo>
                    <a:lnTo>
                      <a:pt x="2183" y="1126"/>
                    </a:lnTo>
                    <a:lnTo>
                      <a:pt x="2183" y="1024"/>
                    </a:lnTo>
                    <a:lnTo>
                      <a:pt x="2171" y="921"/>
                    </a:lnTo>
                    <a:lnTo>
                      <a:pt x="2137" y="819"/>
                    </a:lnTo>
                    <a:lnTo>
                      <a:pt x="2103" y="740"/>
                    </a:lnTo>
                    <a:lnTo>
                      <a:pt x="2046" y="671"/>
                    </a:lnTo>
                    <a:lnTo>
                      <a:pt x="2012" y="649"/>
                    </a:lnTo>
                    <a:lnTo>
                      <a:pt x="1978" y="637"/>
                    </a:lnTo>
                    <a:lnTo>
                      <a:pt x="1944" y="626"/>
                    </a:lnTo>
                    <a:lnTo>
                      <a:pt x="1865" y="626"/>
                    </a:lnTo>
                    <a:lnTo>
                      <a:pt x="1819" y="649"/>
                    </a:lnTo>
                    <a:lnTo>
                      <a:pt x="1717" y="705"/>
                    </a:lnTo>
                    <a:lnTo>
                      <a:pt x="1614" y="774"/>
                    </a:lnTo>
                    <a:lnTo>
                      <a:pt x="1501" y="853"/>
                    </a:lnTo>
                    <a:lnTo>
                      <a:pt x="1330" y="1001"/>
                    </a:lnTo>
                    <a:lnTo>
                      <a:pt x="1262" y="1069"/>
                    </a:lnTo>
                    <a:lnTo>
                      <a:pt x="1262" y="1069"/>
                    </a:lnTo>
                    <a:lnTo>
                      <a:pt x="1342" y="956"/>
                    </a:lnTo>
                    <a:lnTo>
                      <a:pt x="1489" y="705"/>
                    </a:lnTo>
                    <a:lnTo>
                      <a:pt x="1569" y="558"/>
                    </a:lnTo>
                    <a:lnTo>
                      <a:pt x="1626" y="410"/>
                    </a:lnTo>
                    <a:lnTo>
                      <a:pt x="1649" y="342"/>
                    </a:lnTo>
                    <a:lnTo>
                      <a:pt x="1660" y="285"/>
                    </a:lnTo>
                    <a:lnTo>
                      <a:pt x="1660" y="240"/>
                    </a:lnTo>
                    <a:lnTo>
                      <a:pt x="1660" y="194"/>
                    </a:lnTo>
                    <a:lnTo>
                      <a:pt x="1637" y="160"/>
                    </a:lnTo>
                    <a:lnTo>
                      <a:pt x="1603" y="137"/>
                    </a:lnTo>
                    <a:lnTo>
                      <a:pt x="1524" y="80"/>
                    </a:lnTo>
                    <a:lnTo>
                      <a:pt x="1421" y="35"/>
                    </a:lnTo>
                    <a:lnTo>
                      <a:pt x="12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5"/>
              <p:cNvSpPr/>
              <p:nvPr/>
            </p:nvSpPr>
            <p:spPr>
              <a:xfrm>
                <a:off x="-1201892" y="3195302"/>
                <a:ext cx="98819" cy="99003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28" y="1"/>
                    </a:moveTo>
                    <a:lnTo>
                      <a:pt x="182" y="12"/>
                    </a:lnTo>
                    <a:lnTo>
                      <a:pt x="126" y="35"/>
                    </a:lnTo>
                    <a:lnTo>
                      <a:pt x="91" y="69"/>
                    </a:lnTo>
                    <a:lnTo>
                      <a:pt x="57" y="103"/>
                    </a:lnTo>
                    <a:lnTo>
                      <a:pt x="23" y="149"/>
                    </a:lnTo>
                    <a:lnTo>
                      <a:pt x="12" y="194"/>
                    </a:lnTo>
                    <a:lnTo>
                      <a:pt x="1" y="251"/>
                    </a:lnTo>
                    <a:lnTo>
                      <a:pt x="1" y="296"/>
                    </a:lnTo>
                    <a:lnTo>
                      <a:pt x="12" y="353"/>
                    </a:lnTo>
                    <a:lnTo>
                      <a:pt x="35" y="399"/>
                    </a:lnTo>
                    <a:lnTo>
                      <a:pt x="57" y="444"/>
                    </a:lnTo>
                    <a:lnTo>
                      <a:pt x="103" y="478"/>
                    </a:lnTo>
                    <a:lnTo>
                      <a:pt x="148" y="501"/>
                    </a:lnTo>
                    <a:lnTo>
                      <a:pt x="194" y="524"/>
                    </a:lnTo>
                    <a:lnTo>
                      <a:pt x="239" y="535"/>
                    </a:lnTo>
                    <a:lnTo>
                      <a:pt x="296" y="535"/>
                    </a:lnTo>
                    <a:lnTo>
                      <a:pt x="353" y="524"/>
                    </a:lnTo>
                    <a:lnTo>
                      <a:pt x="398" y="501"/>
                    </a:lnTo>
                    <a:lnTo>
                      <a:pt x="444" y="467"/>
                    </a:lnTo>
                    <a:lnTo>
                      <a:pt x="478" y="433"/>
                    </a:lnTo>
                    <a:lnTo>
                      <a:pt x="501" y="387"/>
                    </a:lnTo>
                    <a:lnTo>
                      <a:pt x="523" y="342"/>
                    </a:lnTo>
                    <a:lnTo>
                      <a:pt x="535" y="285"/>
                    </a:lnTo>
                    <a:lnTo>
                      <a:pt x="523" y="228"/>
                    </a:lnTo>
                    <a:lnTo>
                      <a:pt x="512" y="183"/>
                    </a:lnTo>
                    <a:lnTo>
                      <a:pt x="489" y="137"/>
                    </a:lnTo>
                    <a:lnTo>
                      <a:pt x="467" y="92"/>
                    </a:lnTo>
                    <a:lnTo>
                      <a:pt x="421" y="58"/>
                    </a:lnTo>
                    <a:lnTo>
                      <a:pt x="387" y="24"/>
                    </a:lnTo>
                    <a:lnTo>
                      <a:pt x="330" y="12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5"/>
              <p:cNvSpPr/>
              <p:nvPr/>
            </p:nvSpPr>
            <p:spPr>
              <a:xfrm>
                <a:off x="-1676220" y="1602025"/>
                <a:ext cx="403216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17" extrusionOk="0">
                    <a:moveTo>
                      <a:pt x="1171" y="1"/>
                    </a:moveTo>
                    <a:lnTo>
                      <a:pt x="1046" y="12"/>
                    </a:lnTo>
                    <a:lnTo>
                      <a:pt x="989" y="35"/>
                    </a:lnTo>
                    <a:lnTo>
                      <a:pt x="943" y="58"/>
                    </a:lnTo>
                    <a:lnTo>
                      <a:pt x="887" y="92"/>
                    </a:lnTo>
                    <a:lnTo>
                      <a:pt x="852" y="126"/>
                    </a:lnTo>
                    <a:lnTo>
                      <a:pt x="818" y="183"/>
                    </a:lnTo>
                    <a:lnTo>
                      <a:pt x="796" y="228"/>
                    </a:lnTo>
                    <a:lnTo>
                      <a:pt x="784" y="296"/>
                    </a:lnTo>
                    <a:lnTo>
                      <a:pt x="784" y="353"/>
                    </a:lnTo>
                    <a:lnTo>
                      <a:pt x="796" y="489"/>
                    </a:lnTo>
                    <a:lnTo>
                      <a:pt x="830" y="626"/>
                    </a:lnTo>
                    <a:lnTo>
                      <a:pt x="864" y="751"/>
                    </a:lnTo>
                    <a:lnTo>
                      <a:pt x="909" y="853"/>
                    </a:lnTo>
                    <a:lnTo>
                      <a:pt x="955" y="944"/>
                    </a:lnTo>
                    <a:lnTo>
                      <a:pt x="864" y="865"/>
                    </a:lnTo>
                    <a:lnTo>
                      <a:pt x="648" y="705"/>
                    </a:lnTo>
                    <a:lnTo>
                      <a:pt x="523" y="626"/>
                    </a:lnTo>
                    <a:lnTo>
                      <a:pt x="409" y="569"/>
                    </a:lnTo>
                    <a:lnTo>
                      <a:pt x="352" y="546"/>
                    </a:lnTo>
                    <a:lnTo>
                      <a:pt x="307" y="535"/>
                    </a:lnTo>
                    <a:lnTo>
                      <a:pt x="261" y="535"/>
                    </a:lnTo>
                    <a:lnTo>
                      <a:pt x="227" y="546"/>
                    </a:lnTo>
                    <a:lnTo>
                      <a:pt x="171" y="592"/>
                    </a:lnTo>
                    <a:lnTo>
                      <a:pt x="114" y="660"/>
                    </a:lnTo>
                    <a:lnTo>
                      <a:pt x="68" y="739"/>
                    </a:lnTo>
                    <a:lnTo>
                      <a:pt x="34" y="830"/>
                    </a:lnTo>
                    <a:lnTo>
                      <a:pt x="11" y="933"/>
                    </a:lnTo>
                    <a:lnTo>
                      <a:pt x="0" y="1035"/>
                    </a:lnTo>
                    <a:lnTo>
                      <a:pt x="11" y="1126"/>
                    </a:lnTo>
                    <a:lnTo>
                      <a:pt x="46" y="1205"/>
                    </a:lnTo>
                    <a:lnTo>
                      <a:pt x="80" y="1240"/>
                    </a:lnTo>
                    <a:lnTo>
                      <a:pt x="114" y="1274"/>
                    </a:lnTo>
                    <a:lnTo>
                      <a:pt x="159" y="1296"/>
                    </a:lnTo>
                    <a:lnTo>
                      <a:pt x="205" y="1308"/>
                    </a:lnTo>
                    <a:lnTo>
                      <a:pt x="330" y="1319"/>
                    </a:lnTo>
                    <a:lnTo>
                      <a:pt x="443" y="1319"/>
                    </a:lnTo>
                    <a:lnTo>
                      <a:pt x="568" y="1308"/>
                    </a:lnTo>
                    <a:lnTo>
                      <a:pt x="671" y="1296"/>
                    </a:lnTo>
                    <a:lnTo>
                      <a:pt x="762" y="1285"/>
                    </a:lnTo>
                    <a:lnTo>
                      <a:pt x="682" y="1319"/>
                    </a:lnTo>
                    <a:lnTo>
                      <a:pt x="511" y="1399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1" y="1581"/>
                    </a:lnTo>
                    <a:lnTo>
                      <a:pt x="216" y="1637"/>
                    </a:lnTo>
                    <a:lnTo>
                      <a:pt x="205" y="1671"/>
                    </a:lnTo>
                    <a:lnTo>
                      <a:pt x="205" y="1706"/>
                    </a:lnTo>
                    <a:lnTo>
                      <a:pt x="216" y="1785"/>
                    </a:lnTo>
                    <a:lnTo>
                      <a:pt x="250" y="1865"/>
                    </a:lnTo>
                    <a:lnTo>
                      <a:pt x="318" y="1956"/>
                    </a:lnTo>
                    <a:lnTo>
                      <a:pt x="398" y="2035"/>
                    </a:lnTo>
                    <a:lnTo>
                      <a:pt x="489" y="2092"/>
                    </a:lnTo>
                    <a:lnTo>
                      <a:pt x="534" y="2115"/>
                    </a:lnTo>
                    <a:lnTo>
                      <a:pt x="591" y="2137"/>
                    </a:lnTo>
                    <a:lnTo>
                      <a:pt x="636" y="2149"/>
                    </a:lnTo>
                    <a:lnTo>
                      <a:pt x="693" y="2149"/>
                    </a:lnTo>
                    <a:lnTo>
                      <a:pt x="750" y="2137"/>
                    </a:lnTo>
                    <a:lnTo>
                      <a:pt x="796" y="2115"/>
                    </a:lnTo>
                    <a:lnTo>
                      <a:pt x="841" y="2092"/>
                    </a:lnTo>
                    <a:lnTo>
                      <a:pt x="875" y="2058"/>
                    </a:lnTo>
                    <a:lnTo>
                      <a:pt x="943" y="1967"/>
                    </a:lnTo>
                    <a:lnTo>
                      <a:pt x="989" y="1865"/>
                    </a:lnTo>
                    <a:lnTo>
                      <a:pt x="1023" y="1762"/>
                    </a:lnTo>
                    <a:lnTo>
                      <a:pt x="1046" y="1671"/>
                    </a:lnTo>
                    <a:lnTo>
                      <a:pt x="1068" y="1581"/>
                    </a:lnTo>
                    <a:lnTo>
                      <a:pt x="1080" y="1785"/>
                    </a:lnTo>
                    <a:lnTo>
                      <a:pt x="1102" y="1967"/>
                    </a:lnTo>
                    <a:lnTo>
                      <a:pt x="1114" y="2058"/>
                    </a:lnTo>
                    <a:lnTo>
                      <a:pt x="1137" y="2126"/>
                    </a:lnTo>
                    <a:lnTo>
                      <a:pt x="1159" y="2160"/>
                    </a:lnTo>
                    <a:lnTo>
                      <a:pt x="1182" y="2183"/>
                    </a:lnTo>
                    <a:lnTo>
                      <a:pt x="1216" y="2194"/>
                    </a:lnTo>
                    <a:lnTo>
                      <a:pt x="1262" y="2206"/>
                    </a:lnTo>
                    <a:lnTo>
                      <a:pt x="1364" y="2217"/>
                    </a:lnTo>
                    <a:lnTo>
                      <a:pt x="1466" y="2194"/>
                    </a:lnTo>
                    <a:lnTo>
                      <a:pt x="1580" y="2160"/>
                    </a:lnTo>
                    <a:lnTo>
                      <a:pt x="1693" y="2115"/>
                    </a:lnTo>
                    <a:lnTo>
                      <a:pt x="1773" y="2058"/>
                    </a:lnTo>
                    <a:lnTo>
                      <a:pt x="1807" y="2024"/>
                    </a:lnTo>
                    <a:lnTo>
                      <a:pt x="1830" y="1990"/>
                    </a:lnTo>
                    <a:lnTo>
                      <a:pt x="1841" y="1956"/>
                    </a:lnTo>
                    <a:lnTo>
                      <a:pt x="1853" y="1921"/>
                    </a:lnTo>
                    <a:lnTo>
                      <a:pt x="1841" y="1831"/>
                    </a:lnTo>
                    <a:lnTo>
                      <a:pt x="1807" y="1751"/>
                    </a:lnTo>
                    <a:lnTo>
                      <a:pt x="1750" y="1660"/>
                    </a:lnTo>
                    <a:lnTo>
                      <a:pt x="1671" y="1558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51"/>
                    </a:lnTo>
                    <a:lnTo>
                      <a:pt x="1455" y="1285"/>
                    </a:lnTo>
                    <a:lnTo>
                      <a:pt x="1580" y="1308"/>
                    </a:lnTo>
                    <a:lnTo>
                      <a:pt x="1716" y="1330"/>
                    </a:lnTo>
                    <a:lnTo>
                      <a:pt x="1864" y="1353"/>
                    </a:lnTo>
                    <a:lnTo>
                      <a:pt x="1932" y="1353"/>
                    </a:lnTo>
                    <a:lnTo>
                      <a:pt x="2000" y="1342"/>
                    </a:lnTo>
                    <a:lnTo>
                      <a:pt x="2057" y="1330"/>
                    </a:lnTo>
                    <a:lnTo>
                      <a:pt x="2103" y="1308"/>
                    </a:lnTo>
                    <a:lnTo>
                      <a:pt x="2137" y="1274"/>
                    </a:lnTo>
                    <a:lnTo>
                      <a:pt x="2159" y="1240"/>
                    </a:lnTo>
                    <a:lnTo>
                      <a:pt x="2182" y="1137"/>
                    </a:lnTo>
                    <a:lnTo>
                      <a:pt x="2182" y="1024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03" y="739"/>
                    </a:lnTo>
                    <a:lnTo>
                      <a:pt x="2057" y="683"/>
                    </a:lnTo>
                    <a:lnTo>
                      <a:pt x="2023" y="660"/>
                    </a:lnTo>
                    <a:lnTo>
                      <a:pt x="1989" y="637"/>
                    </a:lnTo>
                    <a:lnTo>
                      <a:pt x="1955" y="626"/>
                    </a:lnTo>
                    <a:lnTo>
                      <a:pt x="1909" y="626"/>
                    </a:lnTo>
                    <a:lnTo>
                      <a:pt x="1875" y="637"/>
                    </a:lnTo>
                    <a:lnTo>
                      <a:pt x="1830" y="660"/>
                    </a:lnTo>
                    <a:lnTo>
                      <a:pt x="1728" y="705"/>
                    </a:lnTo>
                    <a:lnTo>
                      <a:pt x="1614" y="774"/>
                    </a:lnTo>
                    <a:lnTo>
                      <a:pt x="1512" y="865"/>
                    </a:lnTo>
                    <a:lnTo>
                      <a:pt x="1341" y="1012"/>
                    </a:lnTo>
                    <a:lnTo>
                      <a:pt x="1273" y="1069"/>
                    </a:lnTo>
                    <a:lnTo>
                      <a:pt x="1341" y="967"/>
                    </a:lnTo>
                    <a:lnTo>
                      <a:pt x="1500" y="705"/>
                    </a:lnTo>
                    <a:lnTo>
                      <a:pt x="1568" y="558"/>
                    </a:lnTo>
                    <a:lnTo>
                      <a:pt x="1637" y="421"/>
                    </a:lnTo>
                    <a:lnTo>
                      <a:pt x="1659" y="353"/>
                    </a:lnTo>
                    <a:lnTo>
                      <a:pt x="1671" y="296"/>
                    </a:lnTo>
                    <a:lnTo>
                      <a:pt x="1671" y="251"/>
                    </a:lnTo>
                    <a:lnTo>
                      <a:pt x="1659" y="205"/>
                    </a:lnTo>
                    <a:lnTo>
                      <a:pt x="1637" y="171"/>
                    </a:lnTo>
                    <a:lnTo>
                      <a:pt x="1614" y="137"/>
                    </a:lnTo>
                    <a:lnTo>
                      <a:pt x="1523" y="80"/>
                    </a:lnTo>
                    <a:lnTo>
                      <a:pt x="1421" y="35"/>
                    </a:lnTo>
                    <a:lnTo>
                      <a:pt x="1296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5"/>
              <p:cNvSpPr/>
              <p:nvPr/>
            </p:nvSpPr>
            <p:spPr>
              <a:xfrm>
                <a:off x="-1527346" y="1782668"/>
                <a:ext cx="99003" cy="9660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23" extrusionOk="0">
                    <a:moveTo>
                      <a:pt x="240" y="0"/>
                    </a:moveTo>
                    <a:lnTo>
                      <a:pt x="183" y="12"/>
                    </a:lnTo>
                    <a:lnTo>
                      <a:pt x="137" y="34"/>
                    </a:lnTo>
                    <a:lnTo>
                      <a:pt x="92" y="57"/>
                    </a:lnTo>
                    <a:lnTo>
                      <a:pt x="58" y="102"/>
                    </a:lnTo>
                    <a:lnTo>
                      <a:pt x="35" y="137"/>
                    </a:lnTo>
                    <a:lnTo>
                      <a:pt x="12" y="193"/>
                    </a:lnTo>
                    <a:lnTo>
                      <a:pt x="1" y="239"/>
                    </a:lnTo>
                    <a:lnTo>
                      <a:pt x="1" y="296"/>
                    </a:lnTo>
                    <a:lnTo>
                      <a:pt x="12" y="341"/>
                    </a:lnTo>
                    <a:lnTo>
                      <a:pt x="35" y="398"/>
                    </a:lnTo>
                    <a:lnTo>
                      <a:pt x="69" y="432"/>
                    </a:lnTo>
                    <a:lnTo>
                      <a:pt x="103" y="466"/>
                    </a:lnTo>
                    <a:lnTo>
                      <a:pt x="149" y="500"/>
                    </a:lnTo>
                    <a:lnTo>
                      <a:pt x="194" y="512"/>
                    </a:lnTo>
                    <a:lnTo>
                      <a:pt x="251" y="523"/>
                    </a:lnTo>
                    <a:lnTo>
                      <a:pt x="308" y="523"/>
                    </a:lnTo>
                    <a:lnTo>
                      <a:pt x="353" y="512"/>
                    </a:lnTo>
                    <a:lnTo>
                      <a:pt x="399" y="489"/>
                    </a:lnTo>
                    <a:lnTo>
                      <a:pt x="444" y="466"/>
                    </a:lnTo>
                    <a:lnTo>
                      <a:pt x="478" y="421"/>
                    </a:lnTo>
                    <a:lnTo>
                      <a:pt x="512" y="375"/>
                    </a:lnTo>
                    <a:lnTo>
                      <a:pt x="524" y="330"/>
                    </a:lnTo>
                    <a:lnTo>
                      <a:pt x="535" y="284"/>
                    </a:lnTo>
                    <a:lnTo>
                      <a:pt x="535" y="227"/>
                    </a:lnTo>
                    <a:lnTo>
                      <a:pt x="524" y="171"/>
                    </a:lnTo>
                    <a:lnTo>
                      <a:pt x="501" y="125"/>
                    </a:lnTo>
                    <a:lnTo>
                      <a:pt x="467" y="80"/>
                    </a:lnTo>
                    <a:lnTo>
                      <a:pt x="433" y="46"/>
                    </a:lnTo>
                    <a:lnTo>
                      <a:pt x="387" y="23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8" name="Google Shape;3468;p35"/>
            <p:cNvGrpSpPr/>
            <p:nvPr/>
          </p:nvGrpSpPr>
          <p:grpSpPr>
            <a:xfrm>
              <a:off x="6134012" y="1139207"/>
              <a:ext cx="2293235" cy="3852053"/>
              <a:chOff x="5856271" y="1291607"/>
              <a:chExt cx="2293235" cy="3852053"/>
            </a:xfrm>
          </p:grpSpPr>
          <p:sp>
            <p:nvSpPr>
              <p:cNvPr id="3469" name="Google Shape;3469;p35"/>
              <p:cNvSpPr/>
              <p:nvPr/>
            </p:nvSpPr>
            <p:spPr>
              <a:xfrm>
                <a:off x="6302488" y="3501900"/>
                <a:ext cx="331804" cy="821128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44669" extrusionOk="0">
                    <a:moveTo>
                      <a:pt x="9151" y="1"/>
                    </a:moveTo>
                    <a:lnTo>
                      <a:pt x="8672" y="26"/>
                    </a:lnTo>
                    <a:lnTo>
                      <a:pt x="8218" y="76"/>
                    </a:lnTo>
                    <a:lnTo>
                      <a:pt x="7840" y="152"/>
                    </a:lnTo>
                    <a:lnTo>
                      <a:pt x="7512" y="278"/>
                    </a:lnTo>
                    <a:lnTo>
                      <a:pt x="7235" y="404"/>
                    </a:lnTo>
                    <a:lnTo>
                      <a:pt x="6983" y="555"/>
                    </a:lnTo>
                    <a:lnTo>
                      <a:pt x="6807" y="681"/>
                    </a:lnTo>
                    <a:lnTo>
                      <a:pt x="6555" y="908"/>
                    </a:lnTo>
                    <a:lnTo>
                      <a:pt x="6479" y="984"/>
                    </a:lnTo>
                    <a:lnTo>
                      <a:pt x="6050" y="1463"/>
                    </a:lnTo>
                    <a:lnTo>
                      <a:pt x="5647" y="1967"/>
                    </a:lnTo>
                    <a:lnTo>
                      <a:pt x="5244" y="2471"/>
                    </a:lnTo>
                    <a:lnTo>
                      <a:pt x="4866" y="3001"/>
                    </a:lnTo>
                    <a:lnTo>
                      <a:pt x="4488" y="3530"/>
                    </a:lnTo>
                    <a:lnTo>
                      <a:pt x="4135" y="4110"/>
                    </a:lnTo>
                    <a:lnTo>
                      <a:pt x="3807" y="4664"/>
                    </a:lnTo>
                    <a:lnTo>
                      <a:pt x="3479" y="5269"/>
                    </a:lnTo>
                    <a:lnTo>
                      <a:pt x="3152" y="5874"/>
                    </a:lnTo>
                    <a:lnTo>
                      <a:pt x="2849" y="6479"/>
                    </a:lnTo>
                    <a:lnTo>
                      <a:pt x="2572" y="7109"/>
                    </a:lnTo>
                    <a:lnTo>
                      <a:pt x="2295" y="7765"/>
                    </a:lnTo>
                    <a:lnTo>
                      <a:pt x="2042" y="8420"/>
                    </a:lnTo>
                    <a:lnTo>
                      <a:pt x="1816" y="9101"/>
                    </a:lnTo>
                    <a:lnTo>
                      <a:pt x="1589" y="9781"/>
                    </a:lnTo>
                    <a:lnTo>
                      <a:pt x="1362" y="10487"/>
                    </a:lnTo>
                    <a:lnTo>
                      <a:pt x="1160" y="11193"/>
                    </a:lnTo>
                    <a:lnTo>
                      <a:pt x="984" y="11924"/>
                    </a:lnTo>
                    <a:lnTo>
                      <a:pt x="807" y="12655"/>
                    </a:lnTo>
                    <a:lnTo>
                      <a:pt x="656" y="13411"/>
                    </a:lnTo>
                    <a:lnTo>
                      <a:pt x="530" y="14193"/>
                    </a:lnTo>
                    <a:lnTo>
                      <a:pt x="404" y="14949"/>
                    </a:lnTo>
                    <a:lnTo>
                      <a:pt x="303" y="15756"/>
                    </a:lnTo>
                    <a:lnTo>
                      <a:pt x="228" y="16537"/>
                    </a:lnTo>
                    <a:lnTo>
                      <a:pt x="152" y="17344"/>
                    </a:lnTo>
                    <a:lnTo>
                      <a:pt x="76" y="18175"/>
                    </a:lnTo>
                    <a:lnTo>
                      <a:pt x="51" y="19007"/>
                    </a:lnTo>
                    <a:lnTo>
                      <a:pt x="26" y="19839"/>
                    </a:lnTo>
                    <a:lnTo>
                      <a:pt x="1" y="20696"/>
                    </a:lnTo>
                    <a:lnTo>
                      <a:pt x="26" y="21553"/>
                    </a:lnTo>
                    <a:lnTo>
                      <a:pt x="51" y="22435"/>
                    </a:lnTo>
                    <a:lnTo>
                      <a:pt x="76" y="23293"/>
                    </a:lnTo>
                    <a:lnTo>
                      <a:pt x="152" y="24200"/>
                    </a:lnTo>
                    <a:lnTo>
                      <a:pt x="253" y="25107"/>
                    </a:lnTo>
                    <a:lnTo>
                      <a:pt x="379" y="26040"/>
                    </a:lnTo>
                    <a:lnTo>
                      <a:pt x="530" y="26998"/>
                    </a:lnTo>
                    <a:lnTo>
                      <a:pt x="706" y="27956"/>
                    </a:lnTo>
                    <a:lnTo>
                      <a:pt x="908" y="28914"/>
                    </a:lnTo>
                    <a:lnTo>
                      <a:pt x="1135" y="29872"/>
                    </a:lnTo>
                    <a:lnTo>
                      <a:pt x="1387" y="30830"/>
                    </a:lnTo>
                    <a:lnTo>
                      <a:pt x="1664" y="31813"/>
                    </a:lnTo>
                    <a:lnTo>
                      <a:pt x="1967" y="32745"/>
                    </a:lnTo>
                    <a:lnTo>
                      <a:pt x="2269" y="33703"/>
                    </a:lnTo>
                    <a:lnTo>
                      <a:pt x="2597" y="34611"/>
                    </a:lnTo>
                    <a:lnTo>
                      <a:pt x="2925" y="35518"/>
                    </a:lnTo>
                    <a:lnTo>
                      <a:pt x="3278" y="36426"/>
                    </a:lnTo>
                    <a:lnTo>
                      <a:pt x="3631" y="37283"/>
                    </a:lnTo>
                    <a:lnTo>
                      <a:pt x="4009" y="38115"/>
                    </a:lnTo>
                    <a:lnTo>
                      <a:pt x="4387" y="38896"/>
                    </a:lnTo>
                    <a:lnTo>
                      <a:pt x="4790" y="39677"/>
                    </a:lnTo>
                    <a:lnTo>
                      <a:pt x="5193" y="40383"/>
                    </a:lnTo>
                    <a:lnTo>
                      <a:pt x="5597" y="41064"/>
                    </a:lnTo>
                    <a:lnTo>
                      <a:pt x="6000" y="41694"/>
                    </a:lnTo>
                    <a:lnTo>
                      <a:pt x="6403" y="42274"/>
                    </a:lnTo>
                    <a:lnTo>
                      <a:pt x="6807" y="42803"/>
                    </a:lnTo>
                    <a:lnTo>
                      <a:pt x="7210" y="43257"/>
                    </a:lnTo>
                    <a:lnTo>
                      <a:pt x="7613" y="43685"/>
                    </a:lnTo>
                    <a:lnTo>
                      <a:pt x="8017" y="44013"/>
                    </a:lnTo>
                    <a:lnTo>
                      <a:pt x="8395" y="44290"/>
                    </a:lnTo>
                    <a:lnTo>
                      <a:pt x="8596" y="44391"/>
                    </a:lnTo>
                    <a:lnTo>
                      <a:pt x="8773" y="44492"/>
                    </a:lnTo>
                    <a:lnTo>
                      <a:pt x="8974" y="44568"/>
                    </a:lnTo>
                    <a:lnTo>
                      <a:pt x="9151" y="44618"/>
                    </a:lnTo>
                    <a:lnTo>
                      <a:pt x="9353" y="44643"/>
                    </a:lnTo>
                    <a:lnTo>
                      <a:pt x="9529" y="44669"/>
                    </a:lnTo>
                    <a:lnTo>
                      <a:pt x="9705" y="44643"/>
                    </a:lnTo>
                    <a:lnTo>
                      <a:pt x="9882" y="44618"/>
                    </a:lnTo>
                    <a:lnTo>
                      <a:pt x="10058" y="44568"/>
                    </a:lnTo>
                    <a:lnTo>
                      <a:pt x="10210" y="44492"/>
                    </a:lnTo>
                    <a:lnTo>
                      <a:pt x="10588" y="44290"/>
                    </a:lnTo>
                    <a:lnTo>
                      <a:pt x="11067" y="43988"/>
                    </a:lnTo>
                    <a:lnTo>
                      <a:pt x="11621" y="43559"/>
                    </a:lnTo>
                    <a:lnTo>
                      <a:pt x="12251" y="43030"/>
                    </a:lnTo>
                    <a:lnTo>
                      <a:pt x="12579" y="42728"/>
                    </a:lnTo>
                    <a:lnTo>
                      <a:pt x="12932" y="42375"/>
                    </a:lnTo>
                    <a:lnTo>
                      <a:pt x="13285" y="42022"/>
                    </a:lnTo>
                    <a:lnTo>
                      <a:pt x="13638" y="41618"/>
                    </a:lnTo>
                    <a:lnTo>
                      <a:pt x="13991" y="41165"/>
                    </a:lnTo>
                    <a:lnTo>
                      <a:pt x="14344" y="40711"/>
                    </a:lnTo>
                    <a:lnTo>
                      <a:pt x="14697" y="40182"/>
                    </a:lnTo>
                    <a:lnTo>
                      <a:pt x="15049" y="39652"/>
                    </a:lnTo>
                    <a:lnTo>
                      <a:pt x="15377" y="39072"/>
                    </a:lnTo>
                    <a:lnTo>
                      <a:pt x="15705" y="38467"/>
                    </a:lnTo>
                    <a:lnTo>
                      <a:pt x="16032" y="37812"/>
                    </a:lnTo>
                    <a:lnTo>
                      <a:pt x="16335" y="37131"/>
                    </a:lnTo>
                    <a:lnTo>
                      <a:pt x="16612" y="36400"/>
                    </a:lnTo>
                    <a:lnTo>
                      <a:pt x="16890" y="35644"/>
                    </a:lnTo>
                    <a:lnTo>
                      <a:pt x="17142" y="34838"/>
                    </a:lnTo>
                    <a:lnTo>
                      <a:pt x="17343" y="33981"/>
                    </a:lnTo>
                    <a:lnTo>
                      <a:pt x="17545" y="33098"/>
                    </a:lnTo>
                    <a:lnTo>
                      <a:pt x="17721" y="32166"/>
                    </a:lnTo>
                    <a:lnTo>
                      <a:pt x="17847" y="31182"/>
                    </a:lnTo>
                    <a:lnTo>
                      <a:pt x="17948" y="30174"/>
                    </a:lnTo>
                    <a:lnTo>
                      <a:pt x="18024" y="29115"/>
                    </a:lnTo>
                    <a:lnTo>
                      <a:pt x="18049" y="28006"/>
                    </a:lnTo>
                    <a:lnTo>
                      <a:pt x="18049" y="26847"/>
                    </a:lnTo>
                    <a:lnTo>
                      <a:pt x="17973" y="25662"/>
                    </a:lnTo>
                    <a:lnTo>
                      <a:pt x="17721" y="21427"/>
                    </a:lnTo>
                    <a:lnTo>
                      <a:pt x="17570" y="19360"/>
                    </a:lnTo>
                    <a:lnTo>
                      <a:pt x="17419" y="17318"/>
                    </a:lnTo>
                    <a:lnTo>
                      <a:pt x="17242" y="15352"/>
                    </a:lnTo>
                    <a:lnTo>
                      <a:pt x="17041" y="13436"/>
                    </a:lnTo>
                    <a:lnTo>
                      <a:pt x="16814" y="11621"/>
                    </a:lnTo>
                    <a:lnTo>
                      <a:pt x="16537" y="9907"/>
                    </a:lnTo>
                    <a:lnTo>
                      <a:pt x="16411" y="9076"/>
                    </a:lnTo>
                    <a:lnTo>
                      <a:pt x="16234" y="8269"/>
                    </a:lnTo>
                    <a:lnTo>
                      <a:pt x="16083" y="7513"/>
                    </a:lnTo>
                    <a:lnTo>
                      <a:pt x="15881" y="6782"/>
                    </a:lnTo>
                    <a:lnTo>
                      <a:pt x="15705" y="6076"/>
                    </a:lnTo>
                    <a:lnTo>
                      <a:pt x="15478" y="5420"/>
                    </a:lnTo>
                    <a:lnTo>
                      <a:pt x="15251" y="4790"/>
                    </a:lnTo>
                    <a:lnTo>
                      <a:pt x="15024" y="4185"/>
                    </a:lnTo>
                    <a:lnTo>
                      <a:pt x="14747" y="3631"/>
                    </a:lnTo>
                    <a:lnTo>
                      <a:pt x="14495" y="3127"/>
                    </a:lnTo>
                    <a:lnTo>
                      <a:pt x="14192" y="2648"/>
                    </a:lnTo>
                    <a:lnTo>
                      <a:pt x="13890" y="2219"/>
                    </a:lnTo>
                    <a:lnTo>
                      <a:pt x="13562" y="1841"/>
                    </a:lnTo>
                    <a:lnTo>
                      <a:pt x="13209" y="1513"/>
                    </a:lnTo>
                    <a:lnTo>
                      <a:pt x="12831" y="1236"/>
                    </a:lnTo>
                    <a:lnTo>
                      <a:pt x="12428" y="984"/>
                    </a:lnTo>
                    <a:lnTo>
                      <a:pt x="12050" y="807"/>
                    </a:lnTo>
                    <a:lnTo>
                      <a:pt x="11672" y="631"/>
                    </a:lnTo>
                    <a:lnTo>
                      <a:pt x="11294" y="480"/>
                    </a:lnTo>
                    <a:lnTo>
                      <a:pt x="10941" y="354"/>
                    </a:lnTo>
                    <a:lnTo>
                      <a:pt x="10613" y="253"/>
                    </a:lnTo>
                    <a:lnTo>
                      <a:pt x="10285" y="177"/>
                    </a:lnTo>
                    <a:lnTo>
                      <a:pt x="9705" y="51"/>
                    </a:lnTo>
                    <a:lnTo>
                      <a:pt x="91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5"/>
              <p:cNvSpPr/>
              <p:nvPr/>
            </p:nvSpPr>
            <p:spPr>
              <a:xfrm>
                <a:off x="6077762" y="2546415"/>
                <a:ext cx="1816430" cy="2461490"/>
              </a:xfrm>
              <a:custGeom>
                <a:avLst/>
                <a:gdLst/>
                <a:ahLst/>
                <a:cxnLst/>
                <a:rect l="l" t="t" r="r" b="b"/>
                <a:pathLst>
                  <a:path w="98813" h="133904" extrusionOk="0">
                    <a:moveTo>
                      <a:pt x="59288" y="1"/>
                    </a:moveTo>
                    <a:lnTo>
                      <a:pt x="30098" y="5849"/>
                    </a:lnTo>
                    <a:lnTo>
                      <a:pt x="29720" y="6126"/>
                    </a:lnTo>
                    <a:lnTo>
                      <a:pt x="29241" y="6429"/>
                    </a:lnTo>
                    <a:lnTo>
                      <a:pt x="28610" y="6883"/>
                    </a:lnTo>
                    <a:lnTo>
                      <a:pt x="27879" y="7462"/>
                    </a:lnTo>
                    <a:lnTo>
                      <a:pt x="26997" y="8143"/>
                    </a:lnTo>
                    <a:lnTo>
                      <a:pt x="26039" y="8975"/>
                    </a:lnTo>
                    <a:lnTo>
                      <a:pt x="24981" y="9907"/>
                    </a:lnTo>
                    <a:lnTo>
                      <a:pt x="23897" y="10966"/>
                    </a:lnTo>
                    <a:lnTo>
                      <a:pt x="23317" y="11546"/>
                    </a:lnTo>
                    <a:lnTo>
                      <a:pt x="22762" y="12151"/>
                    </a:lnTo>
                    <a:lnTo>
                      <a:pt x="22183" y="12781"/>
                    </a:lnTo>
                    <a:lnTo>
                      <a:pt x="21603" y="13462"/>
                    </a:lnTo>
                    <a:lnTo>
                      <a:pt x="21023" y="14142"/>
                    </a:lnTo>
                    <a:lnTo>
                      <a:pt x="20443" y="14873"/>
                    </a:lnTo>
                    <a:lnTo>
                      <a:pt x="19889" y="15604"/>
                    </a:lnTo>
                    <a:lnTo>
                      <a:pt x="19309" y="16386"/>
                    </a:lnTo>
                    <a:lnTo>
                      <a:pt x="18754" y="17192"/>
                    </a:lnTo>
                    <a:lnTo>
                      <a:pt x="18225" y="18024"/>
                    </a:lnTo>
                    <a:lnTo>
                      <a:pt x="17696" y="18907"/>
                    </a:lnTo>
                    <a:lnTo>
                      <a:pt x="17191" y="19789"/>
                    </a:lnTo>
                    <a:lnTo>
                      <a:pt x="16687" y="20722"/>
                    </a:lnTo>
                    <a:lnTo>
                      <a:pt x="16234" y="21654"/>
                    </a:lnTo>
                    <a:lnTo>
                      <a:pt x="16007" y="22209"/>
                    </a:lnTo>
                    <a:lnTo>
                      <a:pt x="15755" y="22889"/>
                    </a:lnTo>
                    <a:lnTo>
                      <a:pt x="15503" y="23671"/>
                    </a:lnTo>
                    <a:lnTo>
                      <a:pt x="15251" y="24603"/>
                    </a:lnTo>
                    <a:lnTo>
                      <a:pt x="14973" y="25637"/>
                    </a:lnTo>
                    <a:lnTo>
                      <a:pt x="14696" y="26797"/>
                    </a:lnTo>
                    <a:lnTo>
                      <a:pt x="14419" y="28057"/>
                    </a:lnTo>
                    <a:lnTo>
                      <a:pt x="14141" y="29418"/>
                    </a:lnTo>
                    <a:lnTo>
                      <a:pt x="13536" y="32443"/>
                    </a:lnTo>
                    <a:lnTo>
                      <a:pt x="12931" y="35821"/>
                    </a:lnTo>
                    <a:lnTo>
                      <a:pt x="12276" y="39526"/>
                    </a:lnTo>
                    <a:lnTo>
                      <a:pt x="11646" y="43509"/>
                    </a:lnTo>
                    <a:lnTo>
                      <a:pt x="10965" y="47769"/>
                    </a:lnTo>
                    <a:lnTo>
                      <a:pt x="10310" y="52231"/>
                    </a:lnTo>
                    <a:lnTo>
                      <a:pt x="9629" y="56869"/>
                    </a:lnTo>
                    <a:lnTo>
                      <a:pt x="8949" y="61684"/>
                    </a:lnTo>
                    <a:lnTo>
                      <a:pt x="8268" y="66574"/>
                    </a:lnTo>
                    <a:lnTo>
                      <a:pt x="7613" y="71565"/>
                    </a:lnTo>
                    <a:lnTo>
                      <a:pt x="6277" y="81623"/>
                    </a:lnTo>
                    <a:lnTo>
                      <a:pt x="5016" y="91555"/>
                    </a:lnTo>
                    <a:lnTo>
                      <a:pt x="3857" y="101083"/>
                    </a:lnTo>
                    <a:lnTo>
                      <a:pt x="2773" y="109931"/>
                    </a:lnTo>
                    <a:lnTo>
                      <a:pt x="1840" y="117796"/>
                    </a:lnTo>
                    <a:lnTo>
                      <a:pt x="504" y="129492"/>
                    </a:lnTo>
                    <a:lnTo>
                      <a:pt x="0" y="133903"/>
                    </a:lnTo>
                    <a:lnTo>
                      <a:pt x="98662" y="133903"/>
                    </a:lnTo>
                    <a:lnTo>
                      <a:pt x="98712" y="132517"/>
                    </a:lnTo>
                    <a:lnTo>
                      <a:pt x="98762" y="131055"/>
                    </a:lnTo>
                    <a:lnTo>
                      <a:pt x="98813" y="129517"/>
                    </a:lnTo>
                    <a:lnTo>
                      <a:pt x="98813" y="127904"/>
                    </a:lnTo>
                    <a:lnTo>
                      <a:pt x="98813" y="126240"/>
                    </a:lnTo>
                    <a:lnTo>
                      <a:pt x="98813" y="124526"/>
                    </a:lnTo>
                    <a:lnTo>
                      <a:pt x="98737" y="120896"/>
                    </a:lnTo>
                    <a:lnTo>
                      <a:pt x="98586" y="117039"/>
                    </a:lnTo>
                    <a:lnTo>
                      <a:pt x="98409" y="113006"/>
                    </a:lnTo>
                    <a:lnTo>
                      <a:pt x="98183" y="108797"/>
                    </a:lnTo>
                    <a:lnTo>
                      <a:pt x="97905" y="104436"/>
                    </a:lnTo>
                    <a:lnTo>
                      <a:pt x="97578" y="99974"/>
                    </a:lnTo>
                    <a:lnTo>
                      <a:pt x="97225" y="95386"/>
                    </a:lnTo>
                    <a:lnTo>
                      <a:pt x="96847" y="90748"/>
                    </a:lnTo>
                    <a:lnTo>
                      <a:pt x="96443" y="86034"/>
                    </a:lnTo>
                    <a:lnTo>
                      <a:pt x="96015" y="81295"/>
                    </a:lnTo>
                    <a:lnTo>
                      <a:pt x="95561" y="76556"/>
                    </a:lnTo>
                    <a:lnTo>
                      <a:pt x="94628" y="67103"/>
                    </a:lnTo>
                    <a:lnTo>
                      <a:pt x="93696" y="57903"/>
                    </a:lnTo>
                    <a:lnTo>
                      <a:pt x="92788" y="49105"/>
                    </a:lnTo>
                    <a:lnTo>
                      <a:pt x="91931" y="40913"/>
                    </a:lnTo>
                    <a:lnTo>
                      <a:pt x="91175" y="33502"/>
                    </a:lnTo>
                    <a:lnTo>
                      <a:pt x="90545" y="27049"/>
                    </a:lnTo>
                    <a:lnTo>
                      <a:pt x="90293" y="24251"/>
                    </a:lnTo>
                    <a:lnTo>
                      <a:pt x="90066" y="21730"/>
                    </a:lnTo>
                    <a:lnTo>
                      <a:pt x="89915" y="19562"/>
                    </a:lnTo>
                    <a:lnTo>
                      <a:pt x="89814" y="17747"/>
                    </a:lnTo>
                    <a:lnTo>
                      <a:pt x="89763" y="16310"/>
                    </a:lnTo>
                    <a:lnTo>
                      <a:pt x="89763" y="15756"/>
                    </a:lnTo>
                    <a:lnTo>
                      <a:pt x="89789" y="15277"/>
                    </a:lnTo>
                    <a:lnTo>
                      <a:pt x="89789" y="14873"/>
                    </a:lnTo>
                    <a:lnTo>
                      <a:pt x="89738" y="14470"/>
                    </a:lnTo>
                    <a:lnTo>
                      <a:pt x="89663" y="14042"/>
                    </a:lnTo>
                    <a:lnTo>
                      <a:pt x="89536" y="13638"/>
                    </a:lnTo>
                    <a:lnTo>
                      <a:pt x="89360" y="13260"/>
                    </a:lnTo>
                    <a:lnTo>
                      <a:pt x="89158" y="12857"/>
                    </a:lnTo>
                    <a:lnTo>
                      <a:pt x="88906" y="12453"/>
                    </a:lnTo>
                    <a:lnTo>
                      <a:pt x="88629" y="12075"/>
                    </a:lnTo>
                    <a:lnTo>
                      <a:pt x="88327" y="11697"/>
                    </a:lnTo>
                    <a:lnTo>
                      <a:pt x="87974" y="11319"/>
                    </a:lnTo>
                    <a:lnTo>
                      <a:pt x="87596" y="10941"/>
                    </a:lnTo>
                    <a:lnTo>
                      <a:pt x="87167" y="10588"/>
                    </a:lnTo>
                    <a:lnTo>
                      <a:pt x="86738" y="10210"/>
                    </a:lnTo>
                    <a:lnTo>
                      <a:pt x="86260" y="9857"/>
                    </a:lnTo>
                    <a:lnTo>
                      <a:pt x="85781" y="9504"/>
                    </a:lnTo>
                    <a:lnTo>
                      <a:pt x="85251" y="9151"/>
                    </a:lnTo>
                    <a:lnTo>
                      <a:pt x="84722" y="8798"/>
                    </a:lnTo>
                    <a:lnTo>
                      <a:pt x="84142" y="8471"/>
                    </a:lnTo>
                    <a:lnTo>
                      <a:pt x="82957" y="7815"/>
                    </a:lnTo>
                    <a:lnTo>
                      <a:pt x="81697" y="7160"/>
                    </a:lnTo>
                    <a:lnTo>
                      <a:pt x="80386" y="6555"/>
                    </a:lnTo>
                    <a:lnTo>
                      <a:pt x="79025" y="5950"/>
                    </a:lnTo>
                    <a:lnTo>
                      <a:pt x="77613" y="5370"/>
                    </a:lnTo>
                    <a:lnTo>
                      <a:pt x="76202" y="4841"/>
                    </a:lnTo>
                    <a:lnTo>
                      <a:pt x="74740" y="4311"/>
                    </a:lnTo>
                    <a:lnTo>
                      <a:pt x="73303" y="3807"/>
                    </a:lnTo>
                    <a:lnTo>
                      <a:pt x="71866" y="3354"/>
                    </a:lnTo>
                    <a:lnTo>
                      <a:pt x="70480" y="2900"/>
                    </a:lnTo>
                    <a:lnTo>
                      <a:pt x="69093" y="2496"/>
                    </a:lnTo>
                    <a:lnTo>
                      <a:pt x="66472" y="1765"/>
                    </a:lnTo>
                    <a:lnTo>
                      <a:pt x="64128" y="1135"/>
                    </a:lnTo>
                    <a:lnTo>
                      <a:pt x="62161" y="656"/>
                    </a:lnTo>
                    <a:lnTo>
                      <a:pt x="60624" y="278"/>
                    </a:lnTo>
                    <a:lnTo>
                      <a:pt x="592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5"/>
              <p:cNvSpPr/>
              <p:nvPr/>
            </p:nvSpPr>
            <p:spPr>
              <a:xfrm>
                <a:off x="5896106" y="2703971"/>
                <a:ext cx="816018" cy="1589406"/>
              </a:xfrm>
              <a:custGeom>
                <a:avLst/>
                <a:gdLst/>
                <a:ahLst/>
                <a:cxnLst/>
                <a:rect l="l" t="t" r="r" b="b"/>
                <a:pathLst>
                  <a:path w="44391" h="86463" extrusionOk="0">
                    <a:moveTo>
                      <a:pt x="40181" y="0"/>
                    </a:moveTo>
                    <a:lnTo>
                      <a:pt x="39627" y="26"/>
                    </a:lnTo>
                    <a:lnTo>
                      <a:pt x="39047" y="101"/>
                    </a:lnTo>
                    <a:lnTo>
                      <a:pt x="38442" y="202"/>
                    </a:lnTo>
                    <a:lnTo>
                      <a:pt x="37837" y="328"/>
                    </a:lnTo>
                    <a:lnTo>
                      <a:pt x="37207" y="505"/>
                    </a:lnTo>
                    <a:lnTo>
                      <a:pt x="36577" y="706"/>
                    </a:lnTo>
                    <a:lnTo>
                      <a:pt x="35946" y="933"/>
                    </a:lnTo>
                    <a:lnTo>
                      <a:pt x="35291" y="1210"/>
                    </a:lnTo>
                    <a:lnTo>
                      <a:pt x="34636" y="1488"/>
                    </a:lnTo>
                    <a:lnTo>
                      <a:pt x="33980" y="1815"/>
                    </a:lnTo>
                    <a:lnTo>
                      <a:pt x="33325" y="2168"/>
                    </a:lnTo>
                    <a:lnTo>
                      <a:pt x="32670" y="2521"/>
                    </a:lnTo>
                    <a:lnTo>
                      <a:pt x="32014" y="2925"/>
                    </a:lnTo>
                    <a:lnTo>
                      <a:pt x="31359" y="3328"/>
                    </a:lnTo>
                    <a:lnTo>
                      <a:pt x="30729" y="3756"/>
                    </a:lnTo>
                    <a:lnTo>
                      <a:pt x="30098" y="4185"/>
                    </a:lnTo>
                    <a:lnTo>
                      <a:pt x="29493" y="4639"/>
                    </a:lnTo>
                    <a:lnTo>
                      <a:pt x="28914" y="5118"/>
                    </a:lnTo>
                    <a:lnTo>
                      <a:pt x="28334" y="5597"/>
                    </a:lnTo>
                    <a:lnTo>
                      <a:pt x="27779" y="6075"/>
                    </a:lnTo>
                    <a:lnTo>
                      <a:pt x="27250" y="6580"/>
                    </a:lnTo>
                    <a:lnTo>
                      <a:pt x="26746" y="7084"/>
                    </a:lnTo>
                    <a:lnTo>
                      <a:pt x="26242" y="7664"/>
                    </a:lnTo>
                    <a:lnTo>
                      <a:pt x="25712" y="8319"/>
                    </a:lnTo>
                    <a:lnTo>
                      <a:pt x="25133" y="9100"/>
                    </a:lnTo>
                    <a:lnTo>
                      <a:pt x="24553" y="9983"/>
                    </a:lnTo>
                    <a:lnTo>
                      <a:pt x="23948" y="10941"/>
                    </a:lnTo>
                    <a:lnTo>
                      <a:pt x="23318" y="11949"/>
                    </a:lnTo>
                    <a:lnTo>
                      <a:pt x="22687" y="13058"/>
                    </a:lnTo>
                    <a:lnTo>
                      <a:pt x="22057" y="14218"/>
                    </a:lnTo>
                    <a:lnTo>
                      <a:pt x="21402" y="15427"/>
                    </a:lnTo>
                    <a:lnTo>
                      <a:pt x="20721" y="16663"/>
                    </a:lnTo>
                    <a:lnTo>
                      <a:pt x="19410" y="19259"/>
                    </a:lnTo>
                    <a:lnTo>
                      <a:pt x="18100" y="21931"/>
                    </a:lnTo>
                    <a:lnTo>
                      <a:pt x="16814" y="24603"/>
                    </a:lnTo>
                    <a:lnTo>
                      <a:pt x="15604" y="27225"/>
                    </a:lnTo>
                    <a:lnTo>
                      <a:pt x="14495" y="29695"/>
                    </a:lnTo>
                    <a:lnTo>
                      <a:pt x="13462" y="31964"/>
                    </a:lnTo>
                    <a:lnTo>
                      <a:pt x="12579" y="33980"/>
                    </a:lnTo>
                    <a:lnTo>
                      <a:pt x="11294" y="36955"/>
                    </a:lnTo>
                    <a:lnTo>
                      <a:pt x="10840" y="38064"/>
                    </a:lnTo>
                    <a:lnTo>
                      <a:pt x="4387" y="57171"/>
                    </a:lnTo>
                    <a:lnTo>
                      <a:pt x="4084" y="58079"/>
                    </a:lnTo>
                    <a:lnTo>
                      <a:pt x="3732" y="59163"/>
                    </a:lnTo>
                    <a:lnTo>
                      <a:pt x="3303" y="60549"/>
                    </a:lnTo>
                    <a:lnTo>
                      <a:pt x="2824" y="62238"/>
                    </a:lnTo>
                    <a:lnTo>
                      <a:pt x="2295" y="64128"/>
                    </a:lnTo>
                    <a:lnTo>
                      <a:pt x="1765" y="66195"/>
                    </a:lnTo>
                    <a:lnTo>
                      <a:pt x="1261" y="68388"/>
                    </a:lnTo>
                    <a:lnTo>
                      <a:pt x="1034" y="69523"/>
                    </a:lnTo>
                    <a:lnTo>
                      <a:pt x="807" y="70632"/>
                    </a:lnTo>
                    <a:lnTo>
                      <a:pt x="606" y="71766"/>
                    </a:lnTo>
                    <a:lnTo>
                      <a:pt x="429" y="72901"/>
                    </a:lnTo>
                    <a:lnTo>
                      <a:pt x="278" y="74010"/>
                    </a:lnTo>
                    <a:lnTo>
                      <a:pt x="152" y="75094"/>
                    </a:lnTo>
                    <a:lnTo>
                      <a:pt x="76" y="76152"/>
                    </a:lnTo>
                    <a:lnTo>
                      <a:pt x="1" y="77186"/>
                    </a:lnTo>
                    <a:lnTo>
                      <a:pt x="1" y="78194"/>
                    </a:lnTo>
                    <a:lnTo>
                      <a:pt x="26" y="79127"/>
                    </a:lnTo>
                    <a:lnTo>
                      <a:pt x="102" y="80034"/>
                    </a:lnTo>
                    <a:lnTo>
                      <a:pt x="152" y="80463"/>
                    </a:lnTo>
                    <a:lnTo>
                      <a:pt x="228" y="80866"/>
                    </a:lnTo>
                    <a:lnTo>
                      <a:pt x="303" y="81269"/>
                    </a:lnTo>
                    <a:lnTo>
                      <a:pt x="404" y="81648"/>
                    </a:lnTo>
                    <a:lnTo>
                      <a:pt x="505" y="82001"/>
                    </a:lnTo>
                    <a:lnTo>
                      <a:pt x="631" y="82328"/>
                    </a:lnTo>
                    <a:lnTo>
                      <a:pt x="782" y="82656"/>
                    </a:lnTo>
                    <a:lnTo>
                      <a:pt x="934" y="82958"/>
                    </a:lnTo>
                    <a:lnTo>
                      <a:pt x="1110" y="83210"/>
                    </a:lnTo>
                    <a:lnTo>
                      <a:pt x="1286" y="83488"/>
                    </a:lnTo>
                    <a:lnTo>
                      <a:pt x="1538" y="83765"/>
                    </a:lnTo>
                    <a:lnTo>
                      <a:pt x="1816" y="84042"/>
                    </a:lnTo>
                    <a:lnTo>
                      <a:pt x="2118" y="84294"/>
                    </a:lnTo>
                    <a:lnTo>
                      <a:pt x="2446" y="84546"/>
                    </a:lnTo>
                    <a:lnTo>
                      <a:pt x="2799" y="84773"/>
                    </a:lnTo>
                    <a:lnTo>
                      <a:pt x="3177" y="85000"/>
                    </a:lnTo>
                    <a:lnTo>
                      <a:pt x="3555" y="85202"/>
                    </a:lnTo>
                    <a:lnTo>
                      <a:pt x="3958" y="85378"/>
                    </a:lnTo>
                    <a:lnTo>
                      <a:pt x="4387" y="85555"/>
                    </a:lnTo>
                    <a:lnTo>
                      <a:pt x="4841" y="85731"/>
                    </a:lnTo>
                    <a:lnTo>
                      <a:pt x="5294" y="85857"/>
                    </a:lnTo>
                    <a:lnTo>
                      <a:pt x="5773" y="85983"/>
                    </a:lnTo>
                    <a:lnTo>
                      <a:pt x="6277" y="86109"/>
                    </a:lnTo>
                    <a:lnTo>
                      <a:pt x="6782" y="86185"/>
                    </a:lnTo>
                    <a:lnTo>
                      <a:pt x="7286" y="86286"/>
                    </a:lnTo>
                    <a:lnTo>
                      <a:pt x="7840" y="86336"/>
                    </a:lnTo>
                    <a:lnTo>
                      <a:pt x="8370" y="86387"/>
                    </a:lnTo>
                    <a:lnTo>
                      <a:pt x="8924" y="86437"/>
                    </a:lnTo>
                    <a:lnTo>
                      <a:pt x="9504" y="86437"/>
                    </a:lnTo>
                    <a:lnTo>
                      <a:pt x="10059" y="86462"/>
                    </a:lnTo>
                    <a:lnTo>
                      <a:pt x="11243" y="86412"/>
                    </a:lnTo>
                    <a:lnTo>
                      <a:pt x="12453" y="86336"/>
                    </a:lnTo>
                    <a:lnTo>
                      <a:pt x="13663" y="86185"/>
                    </a:lnTo>
                    <a:lnTo>
                      <a:pt x="14898" y="85958"/>
                    </a:lnTo>
                    <a:lnTo>
                      <a:pt x="16159" y="85681"/>
                    </a:lnTo>
                    <a:lnTo>
                      <a:pt x="17394" y="85353"/>
                    </a:lnTo>
                    <a:lnTo>
                      <a:pt x="18654" y="84975"/>
                    </a:lnTo>
                    <a:lnTo>
                      <a:pt x="19259" y="84748"/>
                    </a:lnTo>
                    <a:lnTo>
                      <a:pt x="19864" y="84521"/>
                    </a:lnTo>
                    <a:lnTo>
                      <a:pt x="20494" y="84269"/>
                    </a:lnTo>
                    <a:lnTo>
                      <a:pt x="21099" y="83992"/>
                    </a:lnTo>
                    <a:lnTo>
                      <a:pt x="21679" y="83715"/>
                    </a:lnTo>
                    <a:lnTo>
                      <a:pt x="22284" y="83437"/>
                    </a:lnTo>
                    <a:lnTo>
                      <a:pt x="22864" y="83110"/>
                    </a:lnTo>
                    <a:lnTo>
                      <a:pt x="23418" y="82782"/>
                    </a:lnTo>
                    <a:lnTo>
                      <a:pt x="23998" y="82454"/>
                    </a:lnTo>
                    <a:lnTo>
                      <a:pt x="24553" y="82101"/>
                    </a:lnTo>
                    <a:lnTo>
                      <a:pt x="25082" y="81723"/>
                    </a:lnTo>
                    <a:lnTo>
                      <a:pt x="25611" y="81345"/>
                    </a:lnTo>
                    <a:lnTo>
                      <a:pt x="26141" y="80942"/>
                    </a:lnTo>
                    <a:lnTo>
                      <a:pt x="26645" y="80538"/>
                    </a:lnTo>
                    <a:lnTo>
                      <a:pt x="27124" y="80110"/>
                    </a:lnTo>
                    <a:lnTo>
                      <a:pt x="27603" y="79681"/>
                    </a:lnTo>
                    <a:lnTo>
                      <a:pt x="28057" y="79202"/>
                    </a:lnTo>
                    <a:lnTo>
                      <a:pt x="28510" y="78749"/>
                    </a:lnTo>
                    <a:lnTo>
                      <a:pt x="28914" y="78245"/>
                    </a:lnTo>
                    <a:lnTo>
                      <a:pt x="29317" y="77766"/>
                    </a:lnTo>
                    <a:lnTo>
                      <a:pt x="29720" y="77236"/>
                    </a:lnTo>
                    <a:lnTo>
                      <a:pt x="30073" y="76707"/>
                    </a:lnTo>
                    <a:lnTo>
                      <a:pt x="30426" y="76152"/>
                    </a:lnTo>
                    <a:lnTo>
                      <a:pt x="30754" y="75598"/>
                    </a:lnTo>
                    <a:lnTo>
                      <a:pt x="31031" y="75018"/>
                    </a:lnTo>
                    <a:lnTo>
                      <a:pt x="31308" y="74438"/>
                    </a:lnTo>
                    <a:lnTo>
                      <a:pt x="31560" y="73833"/>
                    </a:lnTo>
                    <a:lnTo>
                      <a:pt x="31787" y="73203"/>
                    </a:lnTo>
                    <a:lnTo>
                      <a:pt x="31989" y="72573"/>
                    </a:lnTo>
                    <a:lnTo>
                      <a:pt x="32165" y="71918"/>
                    </a:lnTo>
                    <a:lnTo>
                      <a:pt x="32896" y="68893"/>
                    </a:lnTo>
                    <a:lnTo>
                      <a:pt x="33753" y="65111"/>
                    </a:lnTo>
                    <a:lnTo>
                      <a:pt x="34711" y="60725"/>
                    </a:lnTo>
                    <a:lnTo>
                      <a:pt x="35770" y="55860"/>
                    </a:lnTo>
                    <a:lnTo>
                      <a:pt x="36879" y="50592"/>
                    </a:lnTo>
                    <a:lnTo>
                      <a:pt x="38013" y="45097"/>
                    </a:lnTo>
                    <a:lnTo>
                      <a:pt x="39123" y="39450"/>
                    </a:lnTo>
                    <a:lnTo>
                      <a:pt x="40232" y="33779"/>
                    </a:lnTo>
                    <a:lnTo>
                      <a:pt x="41240" y="28233"/>
                    </a:lnTo>
                    <a:lnTo>
                      <a:pt x="41719" y="25536"/>
                    </a:lnTo>
                    <a:lnTo>
                      <a:pt x="42173" y="22889"/>
                    </a:lnTo>
                    <a:lnTo>
                      <a:pt x="42601" y="20343"/>
                    </a:lnTo>
                    <a:lnTo>
                      <a:pt x="42979" y="17898"/>
                    </a:lnTo>
                    <a:lnTo>
                      <a:pt x="43332" y="15579"/>
                    </a:lnTo>
                    <a:lnTo>
                      <a:pt x="43635" y="13386"/>
                    </a:lnTo>
                    <a:lnTo>
                      <a:pt x="43887" y="11319"/>
                    </a:lnTo>
                    <a:lnTo>
                      <a:pt x="44088" y="9428"/>
                    </a:lnTo>
                    <a:lnTo>
                      <a:pt x="44265" y="7714"/>
                    </a:lnTo>
                    <a:lnTo>
                      <a:pt x="44366" y="6176"/>
                    </a:lnTo>
                    <a:lnTo>
                      <a:pt x="44391" y="4866"/>
                    </a:lnTo>
                    <a:lnTo>
                      <a:pt x="44391" y="4286"/>
                    </a:lnTo>
                    <a:lnTo>
                      <a:pt x="44366" y="3756"/>
                    </a:lnTo>
                    <a:lnTo>
                      <a:pt x="44341" y="3303"/>
                    </a:lnTo>
                    <a:lnTo>
                      <a:pt x="44265" y="2899"/>
                    </a:lnTo>
                    <a:lnTo>
                      <a:pt x="44189" y="2546"/>
                    </a:lnTo>
                    <a:lnTo>
                      <a:pt x="44114" y="2269"/>
                    </a:lnTo>
                    <a:lnTo>
                      <a:pt x="43988" y="2042"/>
                    </a:lnTo>
                    <a:lnTo>
                      <a:pt x="43887" y="1815"/>
                    </a:lnTo>
                    <a:lnTo>
                      <a:pt x="43761" y="1614"/>
                    </a:lnTo>
                    <a:lnTo>
                      <a:pt x="43609" y="1412"/>
                    </a:lnTo>
                    <a:lnTo>
                      <a:pt x="43458" y="1236"/>
                    </a:lnTo>
                    <a:lnTo>
                      <a:pt x="43307" y="1059"/>
                    </a:lnTo>
                    <a:lnTo>
                      <a:pt x="43131" y="908"/>
                    </a:lnTo>
                    <a:lnTo>
                      <a:pt x="42954" y="782"/>
                    </a:lnTo>
                    <a:lnTo>
                      <a:pt x="42778" y="631"/>
                    </a:lnTo>
                    <a:lnTo>
                      <a:pt x="42576" y="530"/>
                    </a:lnTo>
                    <a:lnTo>
                      <a:pt x="42147" y="328"/>
                    </a:lnTo>
                    <a:lnTo>
                      <a:pt x="41694" y="177"/>
                    </a:lnTo>
                    <a:lnTo>
                      <a:pt x="41215" y="76"/>
                    </a:lnTo>
                    <a:lnTo>
                      <a:pt x="40711" y="26"/>
                    </a:lnTo>
                    <a:lnTo>
                      <a:pt x="401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5"/>
              <p:cNvSpPr/>
              <p:nvPr/>
            </p:nvSpPr>
            <p:spPr>
              <a:xfrm>
                <a:off x="5896106" y="2703971"/>
                <a:ext cx="816018" cy="1589406"/>
              </a:xfrm>
              <a:custGeom>
                <a:avLst/>
                <a:gdLst/>
                <a:ahLst/>
                <a:cxnLst/>
                <a:rect l="l" t="t" r="r" b="b"/>
                <a:pathLst>
                  <a:path w="44391" h="86463" fill="none" extrusionOk="0">
                    <a:moveTo>
                      <a:pt x="10840" y="38064"/>
                    </a:moveTo>
                    <a:lnTo>
                      <a:pt x="10840" y="38064"/>
                    </a:lnTo>
                    <a:lnTo>
                      <a:pt x="11294" y="36955"/>
                    </a:lnTo>
                    <a:lnTo>
                      <a:pt x="12579" y="33980"/>
                    </a:lnTo>
                    <a:lnTo>
                      <a:pt x="13462" y="31964"/>
                    </a:lnTo>
                    <a:lnTo>
                      <a:pt x="14495" y="29695"/>
                    </a:lnTo>
                    <a:lnTo>
                      <a:pt x="15604" y="27225"/>
                    </a:lnTo>
                    <a:lnTo>
                      <a:pt x="16814" y="24603"/>
                    </a:lnTo>
                    <a:lnTo>
                      <a:pt x="18100" y="21931"/>
                    </a:lnTo>
                    <a:lnTo>
                      <a:pt x="19410" y="19259"/>
                    </a:lnTo>
                    <a:lnTo>
                      <a:pt x="20721" y="16663"/>
                    </a:lnTo>
                    <a:lnTo>
                      <a:pt x="21402" y="15427"/>
                    </a:lnTo>
                    <a:lnTo>
                      <a:pt x="22057" y="14218"/>
                    </a:lnTo>
                    <a:lnTo>
                      <a:pt x="22687" y="13058"/>
                    </a:lnTo>
                    <a:lnTo>
                      <a:pt x="23318" y="11949"/>
                    </a:lnTo>
                    <a:lnTo>
                      <a:pt x="23948" y="10941"/>
                    </a:lnTo>
                    <a:lnTo>
                      <a:pt x="24553" y="9983"/>
                    </a:lnTo>
                    <a:lnTo>
                      <a:pt x="25133" y="9100"/>
                    </a:lnTo>
                    <a:lnTo>
                      <a:pt x="25712" y="8319"/>
                    </a:lnTo>
                    <a:lnTo>
                      <a:pt x="26242" y="7664"/>
                    </a:lnTo>
                    <a:lnTo>
                      <a:pt x="26746" y="7084"/>
                    </a:lnTo>
                    <a:lnTo>
                      <a:pt x="26746" y="7084"/>
                    </a:lnTo>
                    <a:lnTo>
                      <a:pt x="27250" y="6580"/>
                    </a:lnTo>
                    <a:lnTo>
                      <a:pt x="27779" y="6075"/>
                    </a:lnTo>
                    <a:lnTo>
                      <a:pt x="28334" y="5597"/>
                    </a:lnTo>
                    <a:lnTo>
                      <a:pt x="28914" y="5118"/>
                    </a:lnTo>
                    <a:lnTo>
                      <a:pt x="29493" y="4639"/>
                    </a:lnTo>
                    <a:lnTo>
                      <a:pt x="30098" y="4185"/>
                    </a:lnTo>
                    <a:lnTo>
                      <a:pt x="30729" y="3756"/>
                    </a:lnTo>
                    <a:lnTo>
                      <a:pt x="31359" y="3328"/>
                    </a:lnTo>
                    <a:lnTo>
                      <a:pt x="32014" y="2925"/>
                    </a:lnTo>
                    <a:lnTo>
                      <a:pt x="32670" y="2521"/>
                    </a:lnTo>
                    <a:lnTo>
                      <a:pt x="33325" y="2168"/>
                    </a:lnTo>
                    <a:lnTo>
                      <a:pt x="33980" y="1815"/>
                    </a:lnTo>
                    <a:lnTo>
                      <a:pt x="34636" y="1488"/>
                    </a:lnTo>
                    <a:lnTo>
                      <a:pt x="35291" y="1210"/>
                    </a:lnTo>
                    <a:lnTo>
                      <a:pt x="35946" y="933"/>
                    </a:lnTo>
                    <a:lnTo>
                      <a:pt x="36577" y="706"/>
                    </a:lnTo>
                    <a:lnTo>
                      <a:pt x="37207" y="505"/>
                    </a:lnTo>
                    <a:lnTo>
                      <a:pt x="37837" y="328"/>
                    </a:lnTo>
                    <a:lnTo>
                      <a:pt x="38442" y="202"/>
                    </a:lnTo>
                    <a:lnTo>
                      <a:pt x="39047" y="101"/>
                    </a:lnTo>
                    <a:lnTo>
                      <a:pt x="39627" y="26"/>
                    </a:lnTo>
                    <a:lnTo>
                      <a:pt x="40181" y="0"/>
                    </a:lnTo>
                    <a:lnTo>
                      <a:pt x="40711" y="26"/>
                    </a:lnTo>
                    <a:lnTo>
                      <a:pt x="41215" y="76"/>
                    </a:lnTo>
                    <a:lnTo>
                      <a:pt x="41694" y="177"/>
                    </a:lnTo>
                    <a:lnTo>
                      <a:pt x="42147" y="328"/>
                    </a:lnTo>
                    <a:lnTo>
                      <a:pt x="42576" y="530"/>
                    </a:lnTo>
                    <a:lnTo>
                      <a:pt x="42778" y="631"/>
                    </a:lnTo>
                    <a:lnTo>
                      <a:pt x="42954" y="782"/>
                    </a:lnTo>
                    <a:lnTo>
                      <a:pt x="43131" y="908"/>
                    </a:lnTo>
                    <a:lnTo>
                      <a:pt x="43307" y="1059"/>
                    </a:lnTo>
                    <a:lnTo>
                      <a:pt x="43458" y="1236"/>
                    </a:lnTo>
                    <a:lnTo>
                      <a:pt x="43609" y="1412"/>
                    </a:lnTo>
                    <a:lnTo>
                      <a:pt x="43761" y="1614"/>
                    </a:lnTo>
                    <a:lnTo>
                      <a:pt x="43887" y="1815"/>
                    </a:lnTo>
                    <a:lnTo>
                      <a:pt x="43988" y="2042"/>
                    </a:lnTo>
                    <a:lnTo>
                      <a:pt x="44114" y="2269"/>
                    </a:lnTo>
                    <a:lnTo>
                      <a:pt x="44114" y="2269"/>
                    </a:lnTo>
                    <a:lnTo>
                      <a:pt x="44189" y="2546"/>
                    </a:lnTo>
                    <a:lnTo>
                      <a:pt x="44265" y="2899"/>
                    </a:lnTo>
                    <a:lnTo>
                      <a:pt x="44341" y="3303"/>
                    </a:lnTo>
                    <a:lnTo>
                      <a:pt x="44366" y="3756"/>
                    </a:lnTo>
                    <a:lnTo>
                      <a:pt x="44391" y="4286"/>
                    </a:lnTo>
                    <a:lnTo>
                      <a:pt x="44391" y="4866"/>
                    </a:lnTo>
                    <a:lnTo>
                      <a:pt x="44366" y="6176"/>
                    </a:lnTo>
                    <a:lnTo>
                      <a:pt x="44265" y="7714"/>
                    </a:lnTo>
                    <a:lnTo>
                      <a:pt x="44088" y="9428"/>
                    </a:lnTo>
                    <a:lnTo>
                      <a:pt x="43887" y="11319"/>
                    </a:lnTo>
                    <a:lnTo>
                      <a:pt x="43635" y="13386"/>
                    </a:lnTo>
                    <a:lnTo>
                      <a:pt x="43332" y="15579"/>
                    </a:lnTo>
                    <a:lnTo>
                      <a:pt x="42979" y="17898"/>
                    </a:lnTo>
                    <a:lnTo>
                      <a:pt x="42601" y="20343"/>
                    </a:lnTo>
                    <a:lnTo>
                      <a:pt x="42173" y="22889"/>
                    </a:lnTo>
                    <a:lnTo>
                      <a:pt x="41719" y="25536"/>
                    </a:lnTo>
                    <a:lnTo>
                      <a:pt x="41240" y="28233"/>
                    </a:lnTo>
                    <a:lnTo>
                      <a:pt x="40232" y="33779"/>
                    </a:lnTo>
                    <a:lnTo>
                      <a:pt x="39123" y="39450"/>
                    </a:lnTo>
                    <a:lnTo>
                      <a:pt x="38013" y="45097"/>
                    </a:lnTo>
                    <a:lnTo>
                      <a:pt x="36879" y="50592"/>
                    </a:lnTo>
                    <a:lnTo>
                      <a:pt x="35770" y="55860"/>
                    </a:lnTo>
                    <a:lnTo>
                      <a:pt x="34711" y="60725"/>
                    </a:lnTo>
                    <a:lnTo>
                      <a:pt x="33753" y="65111"/>
                    </a:lnTo>
                    <a:lnTo>
                      <a:pt x="32896" y="68893"/>
                    </a:lnTo>
                    <a:lnTo>
                      <a:pt x="32165" y="71918"/>
                    </a:lnTo>
                    <a:lnTo>
                      <a:pt x="32165" y="71918"/>
                    </a:lnTo>
                    <a:lnTo>
                      <a:pt x="31989" y="72573"/>
                    </a:lnTo>
                    <a:lnTo>
                      <a:pt x="31787" y="73203"/>
                    </a:lnTo>
                    <a:lnTo>
                      <a:pt x="31560" y="73833"/>
                    </a:lnTo>
                    <a:lnTo>
                      <a:pt x="31308" y="74438"/>
                    </a:lnTo>
                    <a:lnTo>
                      <a:pt x="31031" y="75018"/>
                    </a:lnTo>
                    <a:lnTo>
                      <a:pt x="30754" y="75598"/>
                    </a:lnTo>
                    <a:lnTo>
                      <a:pt x="30426" y="76152"/>
                    </a:lnTo>
                    <a:lnTo>
                      <a:pt x="30073" y="76707"/>
                    </a:lnTo>
                    <a:lnTo>
                      <a:pt x="29720" y="77236"/>
                    </a:lnTo>
                    <a:lnTo>
                      <a:pt x="29317" y="77766"/>
                    </a:lnTo>
                    <a:lnTo>
                      <a:pt x="28914" y="78245"/>
                    </a:lnTo>
                    <a:lnTo>
                      <a:pt x="28510" y="78749"/>
                    </a:lnTo>
                    <a:lnTo>
                      <a:pt x="28057" y="79202"/>
                    </a:lnTo>
                    <a:lnTo>
                      <a:pt x="27603" y="79681"/>
                    </a:lnTo>
                    <a:lnTo>
                      <a:pt x="27124" y="80110"/>
                    </a:lnTo>
                    <a:lnTo>
                      <a:pt x="26645" y="80538"/>
                    </a:lnTo>
                    <a:lnTo>
                      <a:pt x="26141" y="80942"/>
                    </a:lnTo>
                    <a:lnTo>
                      <a:pt x="25611" y="81345"/>
                    </a:lnTo>
                    <a:lnTo>
                      <a:pt x="25082" y="81723"/>
                    </a:lnTo>
                    <a:lnTo>
                      <a:pt x="24553" y="82101"/>
                    </a:lnTo>
                    <a:lnTo>
                      <a:pt x="23998" y="82454"/>
                    </a:lnTo>
                    <a:lnTo>
                      <a:pt x="23418" y="82782"/>
                    </a:lnTo>
                    <a:lnTo>
                      <a:pt x="22864" y="83110"/>
                    </a:lnTo>
                    <a:lnTo>
                      <a:pt x="22284" y="83437"/>
                    </a:lnTo>
                    <a:lnTo>
                      <a:pt x="21679" y="83715"/>
                    </a:lnTo>
                    <a:lnTo>
                      <a:pt x="21099" y="83992"/>
                    </a:lnTo>
                    <a:lnTo>
                      <a:pt x="20494" y="84269"/>
                    </a:lnTo>
                    <a:lnTo>
                      <a:pt x="19864" y="84521"/>
                    </a:lnTo>
                    <a:lnTo>
                      <a:pt x="19259" y="84748"/>
                    </a:lnTo>
                    <a:lnTo>
                      <a:pt x="18654" y="84975"/>
                    </a:lnTo>
                    <a:lnTo>
                      <a:pt x="17394" y="85353"/>
                    </a:lnTo>
                    <a:lnTo>
                      <a:pt x="16159" y="85681"/>
                    </a:lnTo>
                    <a:lnTo>
                      <a:pt x="14898" y="85958"/>
                    </a:lnTo>
                    <a:lnTo>
                      <a:pt x="13663" y="86185"/>
                    </a:lnTo>
                    <a:lnTo>
                      <a:pt x="12453" y="86336"/>
                    </a:lnTo>
                    <a:lnTo>
                      <a:pt x="11243" y="86412"/>
                    </a:lnTo>
                    <a:lnTo>
                      <a:pt x="10059" y="86462"/>
                    </a:lnTo>
                    <a:lnTo>
                      <a:pt x="9504" y="86437"/>
                    </a:lnTo>
                    <a:lnTo>
                      <a:pt x="8924" y="86437"/>
                    </a:lnTo>
                    <a:lnTo>
                      <a:pt x="8370" y="86387"/>
                    </a:lnTo>
                    <a:lnTo>
                      <a:pt x="7840" y="86336"/>
                    </a:lnTo>
                    <a:lnTo>
                      <a:pt x="7286" y="86286"/>
                    </a:lnTo>
                    <a:lnTo>
                      <a:pt x="6782" y="86185"/>
                    </a:lnTo>
                    <a:lnTo>
                      <a:pt x="6277" y="86109"/>
                    </a:lnTo>
                    <a:lnTo>
                      <a:pt x="5773" y="85983"/>
                    </a:lnTo>
                    <a:lnTo>
                      <a:pt x="5294" y="85857"/>
                    </a:lnTo>
                    <a:lnTo>
                      <a:pt x="4841" y="85731"/>
                    </a:lnTo>
                    <a:lnTo>
                      <a:pt x="4387" y="85555"/>
                    </a:lnTo>
                    <a:lnTo>
                      <a:pt x="3958" y="85378"/>
                    </a:lnTo>
                    <a:lnTo>
                      <a:pt x="3555" y="85202"/>
                    </a:lnTo>
                    <a:lnTo>
                      <a:pt x="3177" y="85000"/>
                    </a:lnTo>
                    <a:lnTo>
                      <a:pt x="2799" y="84773"/>
                    </a:lnTo>
                    <a:lnTo>
                      <a:pt x="2446" y="84546"/>
                    </a:lnTo>
                    <a:lnTo>
                      <a:pt x="2118" y="84294"/>
                    </a:lnTo>
                    <a:lnTo>
                      <a:pt x="1816" y="84042"/>
                    </a:lnTo>
                    <a:lnTo>
                      <a:pt x="1538" y="83765"/>
                    </a:lnTo>
                    <a:lnTo>
                      <a:pt x="1286" y="83488"/>
                    </a:lnTo>
                    <a:lnTo>
                      <a:pt x="1286" y="83488"/>
                    </a:lnTo>
                    <a:lnTo>
                      <a:pt x="1110" y="83210"/>
                    </a:lnTo>
                    <a:lnTo>
                      <a:pt x="934" y="82958"/>
                    </a:lnTo>
                    <a:lnTo>
                      <a:pt x="782" y="82656"/>
                    </a:lnTo>
                    <a:lnTo>
                      <a:pt x="631" y="82328"/>
                    </a:lnTo>
                    <a:lnTo>
                      <a:pt x="505" y="82001"/>
                    </a:lnTo>
                    <a:lnTo>
                      <a:pt x="404" y="81648"/>
                    </a:lnTo>
                    <a:lnTo>
                      <a:pt x="303" y="81269"/>
                    </a:lnTo>
                    <a:lnTo>
                      <a:pt x="228" y="80866"/>
                    </a:lnTo>
                    <a:lnTo>
                      <a:pt x="152" y="80463"/>
                    </a:lnTo>
                    <a:lnTo>
                      <a:pt x="102" y="80034"/>
                    </a:lnTo>
                    <a:lnTo>
                      <a:pt x="26" y="79127"/>
                    </a:lnTo>
                    <a:lnTo>
                      <a:pt x="1" y="78194"/>
                    </a:lnTo>
                    <a:lnTo>
                      <a:pt x="1" y="77186"/>
                    </a:lnTo>
                    <a:lnTo>
                      <a:pt x="76" y="76152"/>
                    </a:lnTo>
                    <a:lnTo>
                      <a:pt x="152" y="75094"/>
                    </a:lnTo>
                    <a:lnTo>
                      <a:pt x="278" y="74010"/>
                    </a:lnTo>
                    <a:lnTo>
                      <a:pt x="429" y="72901"/>
                    </a:lnTo>
                    <a:lnTo>
                      <a:pt x="606" y="71766"/>
                    </a:lnTo>
                    <a:lnTo>
                      <a:pt x="807" y="70632"/>
                    </a:lnTo>
                    <a:lnTo>
                      <a:pt x="1034" y="69523"/>
                    </a:lnTo>
                    <a:lnTo>
                      <a:pt x="1261" y="68388"/>
                    </a:lnTo>
                    <a:lnTo>
                      <a:pt x="1765" y="66195"/>
                    </a:lnTo>
                    <a:lnTo>
                      <a:pt x="2295" y="64128"/>
                    </a:lnTo>
                    <a:lnTo>
                      <a:pt x="2824" y="62238"/>
                    </a:lnTo>
                    <a:lnTo>
                      <a:pt x="3303" y="60549"/>
                    </a:lnTo>
                    <a:lnTo>
                      <a:pt x="3732" y="59163"/>
                    </a:lnTo>
                    <a:lnTo>
                      <a:pt x="4084" y="58079"/>
                    </a:lnTo>
                    <a:lnTo>
                      <a:pt x="4387" y="57171"/>
                    </a:lnTo>
                    <a:lnTo>
                      <a:pt x="10840" y="380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5"/>
              <p:cNvSpPr/>
              <p:nvPr/>
            </p:nvSpPr>
            <p:spPr>
              <a:xfrm>
                <a:off x="6077762" y="2546415"/>
                <a:ext cx="1816430" cy="2461490"/>
              </a:xfrm>
              <a:custGeom>
                <a:avLst/>
                <a:gdLst/>
                <a:ahLst/>
                <a:cxnLst/>
                <a:rect l="l" t="t" r="r" b="b"/>
                <a:pathLst>
                  <a:path w="98813" h="133904" extrusionOk="0">
                    <a:moveTo>
                      <a:pt x="59288" y="1"/>
                    </a:moveTo>
                    <a:lnTo>
                      <a:pt x="30098" y="5849"/>
                    </a:lnTo>
                    <a:lnTo>
                      <a:pt x="29720" y="6126"/>
                    </a:lnTo>
                    <a:lnTo>
                      <a:pt x="29241" y="6429"/>
                    </a:lnTo>
                    <a:lnTo>
                      <a:pt x="28610" y="6883"/>
                    </a:lnTo>
                    <a:lnTo>
                      <a:pt x="27879" y="7462"/>
                    </a:lnTo>
                    <a:lnTo>
                      <a:pt x="26997" y="8143"/>
                    </a:lnTo>
                    <a:lnTo>
                      <a:pt x="26039" y="8975"/>
                    </a:lnTo>
                    <a:lnTo>
                      <a:pt x="24981" y="9907"/>
                    </a:lnTo>
                    <a:lnTo>
                      <a:pt x="23897" y="10966"/>
                    </a:lnTo>
                    <a:lnTo>
                      <a:pt x="23317" y="11546"/>
                    </a:lnTo>
                    <a:lnTo>
                      <a:pt x="22762" y="12151"/>
                    </a:lnTo>
                    <a:lnTo>
                      <a:pt x="22183" y="12781"/>
                    </a:lnTo>
                    <a:lnTo>
                      <a:pt x="21603" y="13462"/>
                    </a:lnTo>
                    <a:lnTo>
                      <a:pt x="21023" y="14142"/>
                    </a:lnTo>
                    <a:lnTo>
                      <a:pt x="20443" y="14873"/>
                    </a:lnTo>
                    <a:lnTo>
                      <a:pt x="19889" y="15604"/>
                    </a:lnTo>
                    <a:lnTo>
                      <a:pt x="19309" y="16386"/>
                    </a:lnTo>
                    <a:lnTo>
                      <a:pt x="18754" y="17192"/>
                    </a:lnTo>
                    <a:lnTo>
                      <a:pt x="18225" y="18024"/>
                    </a:lnTo>
                    <a:lnTo>
                      <a:pt x="17696" y="18907"/>
                    </a:lnTo>
                    <a:lnTo>
                      <a:pt x="17191" y="19789"/>
                    </a:lnTo>
                    <a:lnTo>
                      <a:pt x="16687" y="20722"/>
                    </a:lnTo>
                    <a:lnTo>
                      <a:pt x="16234" y="21654"/>
                    </a:lnTo>
                    <a:lnTo>
                      <a:pt x="16007" y="22209"/>
                    </a:lnTo>
                    <a:lnTo>
                      <a:pt x="15755" y="22889"/>
                    </a:lnTo>
                    <a:lnTo>
                      <a:pt x="15503" y="23671"/>
                    </a:lnTo>
                    <a:lnTo>
                      <a:pt x="15251" y="24603"/>
                    </a:lnTo>
                    <a:lnTo>
                      <a:pt x="14973" y="25637"/>
                    </a:lnTo>
                    <a:lnTo>
                      <a:pt x="14696" y="26797"/>
                    </a:lnTo>
                    <a:lnTo>
                      <a:pt x="14419" y="28057"/>
                    </a:lnTo>
                    <a:lnTo>
                      <a:pt x="14141" y="29418"/>
                    </a:lnTo>
                    <a:lnTo>
                      <a:pt x="13536" y="32443"/>
                    </a:lnTo>
                    <a:lnTo>
                      <a:pt x="12931" y="35821"/>
                    </a:lnTo>
                    <a:lnTo>
                      <a:pt x="12276" y="39526"/>
                    </a:lnTo>
                    <a:lnTo>
                      <a:pt x="11646" y="43509"/>
                    </a:lnTo>
                    <a:lnTo>
                      <a:pt x="10965" y="47769"/>
                    </a:lnTo>
                    <a:lnTo>
                      <a:pt x="10310" y="52231"/>
                    </a:lnTo>
                    <a:lnTo>
                      <a:pt x="9629" y="56869"/>
                    </a:lnTo>
                    <a:lnTo>
                      <a:pt x="8949" y="61684"/>
                    </a:lnTo>
                    <a:lnTo>
                      <a:pt x="8268" y="66574"/>
                    </a:lnTo>
                    <a:lnTo>
                      <a:pt x="7613" y="71565"/>
                    </a:lnTo>
                    <a:lnTo>
                      <a:pt x="6277" y="81623"/>
                    </a:lnTo>
                    <a:lnTo>
                      <a:pt x="5016" y="91555"/>
                    </a:lnTo>
                    <a:lnTo>
                      <a:pt x="3857" y="101083"/>
                    </a:lnTo>
                    <a:lnTo>
                      <a:pt x="2773" y="109931"/>
                    </a:lnTo>
                    <a:lnTo>
                      <a:pt x="1840" y="117796"/>
                    </a:lnTo>
                    <a:lnTo>
                      <a:pt x="504" y="129492"/>
                    </a:lnTo>
                    <a:lnTo>
                      <a:pt x="0" y="133903"/>
                    </a:lnTo>
                    <a:lnTo>
                      <a:pt x="98662" y="133903"/>
                    </a:lnTo>
                    <a:lnTo>
                      <a:pt x="98712" y="132517"/>
                    </a:lnTo>
                    <a:lnTo>
                      <a:pt x="98762" y="131055"/>
                    </a:lnTo>
                    <a:lnTo>
                      <a:pt x="98813" y="129517"/>
                    </a:lnTo>
                    <a:lnTo>
                      <a:pt x="98813" y="127904"/>
                    </a:lnTo>
                    <a:lnTo>
                      <a:pt x="98813" y="126240"/>
                    </a:lnTo>
                    <a:lnTo>
                      <a:pt x="98813" y="124526"/>
                    </a:lnTo>
                    <a:lnTo>
                      <a:pt x="98737" y="120896"/>
                    </a:lnTo>
                    <a:lnTo>
                      <a:pt x="98586" y="117039"/>
                    </a:lnTo>
                    <a:lnTo>
                      <a:pt x="98409" y="113006"/>
                    </a:lnTo>
                    <a:lnTo>
                      <a:pt x="98183" y="108797"/>
                    </a:lnTo>
                    <a:lnTo>
                      <a:pt x="97905" y="104436"/>
                    </a:lnTo>
                    <a:lnTo>
                      <a:pt x="97578" y="99974"/>
                    </a:lnTo>
                    <a:lnTo>
                      <a:pt x="97225" y="95386"/>
                    </a:lnTo>
                    <a:lnTo>
                      <a:pt x="96847" y="90748"/>
                    </a:lnTo>
                    <a:lnTo>
                      <a:pt x="96443" y="86034"/>
                    </a:lnTo>
                    <a:lnTo>
                      <a:pt x="96015" y="81295"/>
                    </a:lnTo>
                    <a:lnTo>
                      <a:pt x="95561" y="76556"/>
                    </a:lnTo>
                    <a:lnTo>
                      <a:pt x="94628" y="67103"/>
                    </a:lnTo>
                    <a:lnTo>
                      <a:pt x="93696" y="57903"/>
                    </a:lnTo>
                    <a:lnTo>
                      <a:pt x="92788" y="49105"/>
                    </a:lnTo>
                    <a:lnTo>
                      <a:pt x="91931" y="40913"/>
                    </a:lnTo>
                    <a:lnTo>
                      <a:pt x="91175" y="33502"/>
                    </a:lnTo>
                    <a:lnTo>
                      <a:pt x="90545" y="27049"/>
                    </a:lnTo>
                    <a:lnTo>
                      <a:pt x="90293" y="24251"/>
                    </a:lnTo>
                    <a:lnTo>
                      <a:pt x="90066" y="21730"/>
                    </a:lnTo>
                    <a:lnTo>
                      <a:pt x="89915" y="19562"/>
                    </a:lnTo>
                    <a:lnTo>
                      <a:pt x="89814" y="17747"/>
                    </a:lnTo>
                    <a:lnTo>
                      <a:pt x="89763" y="16310"/>
                    </a:lnTo>
                    <a:lnTo>
                      <a:pt x="89763" y="15756"/>
                    </a:lnTo>
                    <a:lnTo>
                      <a:pt x="89789" y="15277"/>
                    </a:lnTo>
                    <a:lnTo>
                      <a:pt x="89789" y="14873"/>
                    </a:lnTo>
                    <a:lnTo>
                      <a:pt x="89738" y="14470"/>
                    </a:lnTo>
                    <a:lnTo>
                      <a:pt x="89663" y="14042"/>
                    </a:lnTo>
                    <a:lnTo>
                      <a:pt x="89536" y="13638"/>
                    </a:lnTo>
                    <a:lnTo>
                      <a:pt x="89360" y="13260"/>
                    </a:lnTo>
                    <a:lnTo>
                      <a:pt x="89158" y="12857"/>
                    </a:lnTo>
                    <a:lnTo>
                      <a:pt x="88906" y="12453"/>
                    </a:lnTo>
                    <a:lnTo>
                      <a:pt x="88629" y="12075"/>
                    </a:lnTo>
                    <a:lnTo>
                      <a:pt x="88327" y="11697"/>
                    </a:lnTo>
                    <a:lnTo>
                      <a:pt x="87974" y="11319"/>
                    </a:lnTo>
                    <a:lnTo>
                      <a:pt x="87596" y="10941"/>
                    </a:lnTo>
                    <a:lnTo>
                      <a:pt x="87167" y="10588"/>
                    </a:lnTo>
                    <a:lnTo>
                      <a:pt x="86738" y="10210"/>
                    </a:lnTo>
                    <a:lnTo>
                      <a:pt x="86260" y="9857"/>
                    </a:lnTo>
                    <a:lnTo>
                      <a:pt x="85781" y="9504"/>
                    </a:lnTo>
                    <a:lnTo>
                      <a:pt x="85251" y="9151"/>
                    </a:lnTo>
                    <a:lnTo>
                      <a:pt x="84722" y="8798"/>
                    </a:lnTo>
                    <a:lnTo>
                      <a:pt x="84142" y="8471"/>
                    </a:lnTo>
                    <a:lnTo>
                      <a:pt x="82957" y="7815"/>
                    </a:lnTo>
                    <a:lnTo>
                      <a:pt x="81697" y="7160"/>
                    </a:lnTo>
                    <a:lnTo>
                      <a:pt x="80386" y="6555"/>
                    </a:lnTo>
                    <a:lnTo>
                      <a:pt x="79025" y="5950"/>
                    </a:lnTo>
                    <a:lnTo>
                      <a:pt x="77613" y="5370"/>
                    </a:lnTo>
                    <a:lnTo>
                      <a:pt x="76202" y="4841"/>
                    </a:lnTo>
                    <a:lnTo>
                      <a:pt x="74740" y="4311"/>
                    </a:lnTo>
                    <a:lnTo>
                      <a:pt x="73303" y="3807"/>
                    </a:lnTo>
                    <a:lnTo>
                      <a:pt x="71866" y="3354"/>
                    </a:lnTo>
                    <a:lnTo>
                      <a:pt x="70480" y="2900"/>
                    </a:lnTo>
                    <a:lnTo>
                      <a:pt x="69093" y="2496"/>
                    </a:lnTo>
                    <a:lnTo>
                      <a:pt x="66472" y="1765"/>
                    </a:lnTo>
                    <a:lnTo>
                      <a:pt x="64128" y="1135"/>
                    </a:lnTo>
                    <a:lnTo>
                      <a:pt x="62161" y="656"/>
                    </a:lnTo>
                    <a:lnTo>
                      <a:pt x="60624" y="278"/>
                    </a:lnTo>
                    <a:lnTo>
                      <a:pt x="59288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5"/>
              <p:cNvSpPr/>
              <p:nvPr/>
            </p:nvSpPr>
            <p:spPr>
              <a:xfrm>
                <a:off x="6077762" y="2546415"/>
                <a:ext cx="1816430" cy="2461490"/>
              </a:xfrm>
              <a:custGeom>
                <a:avLst/>
                <a:gdLst/>
                <a:ahLst/>
                <a:cxnLst/>
                <a:rect l="l" t="t" r="r" b="b"/>
                <a:pathLst>
                  <a:path w="98813" h="133904" fill="none" extrusionOk="0">
                    <a:moveTo>
                      <a:pt x="30098" y="5849"/>
                    </a:moveTo>
                    <a:lnTo>
                      <a:pt x="30098" y="5849"/>
                    </a:lnTo>
                    <a:lnTo>
                      <a:pt x="29720" y="6126"/>
                    </a:lnTo>
                    <a:lnTo>
                      <a:pt x="29241" y="6429"/>
                    </a:lnTo>
                    <a:lnTo>
                      <a:pt x="28610" y="6883"/>
                    </a:lnTo>
                    <a:lnTo>
                      <a:pt x="27879" y="7462"/>
                    </a:lnTo>
                    <a:lnTo>
                      <a:pt x="26997" y="8143"/>
                    </a:lnTo>
                    <a:lnTo>
                      <a:pt x="26039" y="8975"/>
                    </a:lnTo>
                    <a:lnTo>
                      <a:pt x="24981" y="9907"/>
                    </a:lnTo>
                    <a:lnTo>
                      <a:pt x="23897" y="10966"/>
                    </a:lnTo>
                    <a:lnTo>
                      <a:pt x="23317" y="11546"/>
                    </a:lnTo>
                    <a:lnTo>
                      <a:pt x="22762" y="12151"/>
                    </a:lnTo>
                    <a:lnTo>
                      <a:pt x="22183" y="12781"/>
                    </a:lnTo>
                    <a:lnTo>
                      <a:pt x="21603" y="13462"/>
                    </a:lnTo>
                    <a:lnTo>
                      <a:pt x="21023" y="14142"/>
                    </a:lnTo>
                    <a:lnTo>
                      <a:pt x="20443" y="14873"/>
                    </a:lnTo>
                    <a:lnTo>
                      <a:pt x="19889" y="15604"/>
                    </a:lnTo>
                    <a:lnTo>
                      <a:pt x="19309" y="16386"/>
                    </a:lnTo>
                    <a:lnTo>
                      <a:pt x="18754" y="17192"/>
                    </a:lnTo>
                    <a:lnTo>
                      <a:pt x="18225" y="18024"/>
                    </a:lnTo>
                    <a:lnTo>
                      <a:pt x="17696" y="18907"/>
                    </a:lnTo>
                    <a:lnTo>
                      <a:pt x="17191" y="19789"/>
                    </a:lnTo>
                    <a:lnTo>
                      <a:pt x="16687" y="20722"/>
                    </a:lnTo>
                    <a:lnTo>
                      <a:pt x="16234" y="21654"/>
                    </a:lnTo>
                    <a:lnTo>
                      <a:pt x="16234" y="21654"/>
                    </a:lnTo>
                    <a:lnTo>
                      <a:pt x="16007" y="22209"/>
                    </a:lnTo>
                    <a:lnTo>
                      <a:pt x="15755" y="22889"/>
                    </a:lnTo>
                    <a:lnTo>
                      <a:pt x="15503" y="23671"/>
                    </a:lnTo>
                    <a:lnTo>
                      <a:pt x="15251" y="24603"/>
                    </a:lnTo>
                    <a:lnTo>
                      <a:pt x="14973" y="25637"/>
                    </a:lnTo>
                    <a:lnTo>
                      <a:pt x="14696" y="26797"/>
                    </a:lnTo>
                    <a:lnTo>
                      <a:pt x="14419" y="28057"/>
                    </a:lnTo>
                    <a:lnTo>
                      <a:pt x="14141" y="29418"/>
                    </a:lnTo>
                    <a:lnTo>
                      <a:pt x="13536" y="32443"/>
                    </a:lnTo>
                    <a:lnTo>
                      <a:pt x="12931" y="35821"/>
                    </a:lnTo>
                    <a:lnTo>
                      <a:pt x="12276" y="39526"/>
                    </a:lnTo>
                    <a:lnTo>
                      <a:pt x="11646" y="43509"/>
                    </a:lnTo>
                    <a:lnTo>
                      <a:pt x="10965" y="47769"/>
                    </a:lnTo>
                    <a:lnTo>
                      <a:pt x="10310" y="52231"/>
                    </a:lnTo>
                    <a:lnTo>
                      <a:pt x="9629" y="56869"/>
                    </a:lnTo>
                    <a:lnTo>
                      <a:pt x="8949" y="61684"/>
                    </a:lnTo>
                    <a:lnTo>
                      <a:pt x="8268" y="66574"/>
                    </a:lnTo>
                    <a:lnTo>
                      <a:pt x="7613" y="71565"/>
                    </a:lnTo>
                    <a:lnTo>
                      <a:pt x="6277" y="81623"/>
                    </a:lnTo>
                    <a:lnTo>
                      <a:pt x="5016" y="91555"/>
                    </a:lnTo>
                    <a:lnTo>
                      <a:pt x="3857" y="101083"/>
                    </a:lnTo>
                    <a:lnTo>
                      <a:pt x="2773" y="109931"/>
                    </a:lnTo>
                    <a:lnTo>
                      <a:pt x="1840" y="117796"/>
                    </a:lnTo>
                    <a:lnTo>
                      <a:pt x="504" y="129492"/>
                    </a:lnTo>
                    <a:lnTo>
                      <a:pt x="0" y="133903"/>
                    </a:lnTo>
                    <a:lnTo>
                      <a:pt x="98662" y="133903"/>
                    </a:lnTo>
                    <a:lnTo>
                      <a:pt x="98662" y="133903"/>
                    </a:lnTo>
                    <a:lnTo>
                      <a:pt x="98712" y="132517"/>
                    </a:lnTo>
                    <a:lnTo>
                      <a:pt x="98762" y="131055"/>
                    </a:lnTo>
                    <a:lnTo>
                      <a:pt x="98813" y="129517"/>
                    </a:lnTo>
                    <a:lnTo>
                      <a:pt x="98813" y="127904"/>
                    </a:lnTo>
                    <a:lnTo>
                      <a:pt x="98813" y="126240"/>
                    </a:lnTo>
                    <a:lnTo>
                      <a:pt x="98813" y="124526"/>
                    </a:lnTo>
                    <a:lnTo>
                      <a:pt x="98737" y="120896"/>
                    </a:lnTo>
                    <a:lnTo>
                      <a:pt x="98586" y="117039"/>
                    </a:lnTo>
                    <a:lnTo>
                      <a:pt x="98409" y="113006"/>
                    </a:lnTo>
                    <a:lnTo>
                      <a:pt x="98183" y="108797"/>
                    </a:lnTo>
                    <a:lnTo>
                      <a:pt x="97905" y="104436"/>
                    </a:lnTo>
                    <a:lnTo>
                      <a:pt x="97578" y="99974"/>
                    </a:lnTo>
                    <a:lnTo>
                      <a:pt x="97225" y="95386"/>
                    </a:lnTo>
                    <a:lnTo>
                      <a:pt x="96847" y="90748"/>
                    </a:lnTo>
                    <a:lnTo>
                      <a:pt x="96443" y="86034"/>
                    </a:lnTo>
                    <a:lnTo>
                      <a:pt x="96015" y="81295"/>
                    </a:lnTo>
                    <a:lnTo>
                      <a:pt x="95561" y="76556"/>
                    </a:lnTo>
                    <a:lnTo>
                      <a:pt x="94628" y="67103"/>
                    </a:lnTo>
                    <a:lnTo>
                      <a:pt x="93696" y="57903"/>
                    </a:lnTo>
                    <a:lnTo>
                      <a:pt x="92788" y="49105"/>
                    </a:lnTo>
                    <a:lnTo>
                      <a:pt x="91931" y="40913"/>
                    </a:lnTo>
                    <a:lnTo>
                      <a:pt x="91175" y="33502"/>
                    </a:lnTo>
                    <a:lnTo>
                      <a:pt x="90545" y="27049"/>
                    </a:lnTo>
                    <a:lnTo>
                      <a:pt x="90293" y="24251"/>
                    </a:lnTo>
                    <a:lnTo>
                      <a:pt x="90066" y="21730"/>
                    </a:lnTo>
                    <a:lnTo>
                      <a:pt x="89915" y="19562"/>
                    </a:lnTo>
                    <a:lnTo>
                      <a:pt x="89814" y="17747"/>
                    </a:lnTo>
                    <a:lnTo>
                      <a:pt x="89763" y="16310"/>
                    </a:lnTo>
                    <a:lnTo>
                      <a:pt x="89763" y="15756"/>
                    </a:lnTo>
                    <a:lnTo>
                      <a:pt x="89789" y="15277"/>
                    </a:lnTo>
                    <a:lnTo>
                      <a:pt x="89789" y="15277"/>
                    </a:lnTo>
                    <a:lnTo>
                      <a:pt x="89789" y="14873"/>
                    </a:lnTo>
                    <a:lnTo>
                      <a:pt x="89738" y="14470"/>
                    </a:lnTo>
                    <a:lnTo>
                      <a:pt x="89663" y="14042"/>
                    </a:lnTo>
                    <a:lnTo>
                      <a:pt x="89536" y="13638"/>
                    </a:lnTo>
                    <a:lnTo>
                      <a:pt x="89360" y="13260"/>
                    </a:lnTo>
                    <a:lnTo>
                      <a:pt x="89158" y="12857"/>
                    </a:lnTo>
                    <a:lnTo>
                      <a:pt x="88906" y="12453"/>
                    </a:lnTo>
                    <a:lnTo>
                      <a:pt x="88629" y="12075"/>
                    </a:lnTo>
                    <a:lnTo>
                      <a:pt x="88327" y="11697"/>
                    </a:lnTo>
                    <a:lnTo>
                      <a:pt x="87974" y="11319"/>
                    </a:lnTo>
                    <a:lnTo>
                      <a:pt x="87596" y="10941"/>
                    </a:lnTo>
                    <a:lnTo>
                      <a:pt x="87167" y="10588"/>
                    </a:lnTo>
                    <a:lnTo>
                      <a:pt x="86738" y="10210"/>
                    </a:lnTo>
                    <a:lnTo>
                      <a:pt x="86260" y="9857"/>
                    </a:lnTo>
                    <a:lnTo>
                      <a:pt x="85781" y="9504"/>
                    </a:lnTo>
                    <a:lnTo>
                      <a:pt x="85251" y="9151"/>
                    </a:lnTo>
                    <a:lnTo>
                      <a:pt x="84722" y="8798"/>
                    </a:lnTo>
                    <a:lnTo>
                      <a:pt x="84142" y="8471"/>
                    </a:lnTo>
                    <a:lnTo>
                      <a:pt x="82957" y="7815"/>
                    </a:lnTo>
                    <a:lnTo>
                      <a:pt x="81697" y="7160"/>
                    </a:lnTo>
                    <a:lnTo>
                      <a:pt x="80386" y="6555"/>
                    </a:lnTo>
                    <a:lnTo>
                      <a:pt x="79025" y="5950"/>
                    </a:lnTo>
                    <a:lnTo>
                      <a:pt x="77613" y="5370"/>
                    </a:lnTo>
                    <a:lnTo>
                      <a:pt x="76202" y="4841"/>
                    </a:lnTo>
                    <a:lnTo>
                      <a:pt x="74740" y="4311"/>
                    </a:lnTo>
                    <a:lnTo>
                      <a:pt x="73303" y="3807"/>
                    </a:lnTo>
                    <a:lnTo>
                      <a:pt x="71866" y="3354"/>
                    </a:lnTo>
                    <a:lnTo>
                      <a:pt x="70480" y="2900"/>
                    </a:lnTo>
                    <a:lnTo>
                      <a:pt x="69093" y="2496"/>
                    </a:lnTo>
                    <a:lnTo>
                      <a:pt x="66472" y="1765"/>
                    </a:lnTo>
                    <a:lnTo>
                      <a:pt x="64128" y="1135"/>
                    </a:lnTo>
                    <a:lnTo>
                      <a:pt x="62161" y="656"/>
                    </a:lnTo>
                    <a:lnTo>
                      <a:pt x="60624" y="278"/>
                    </a:lnTo>
                    <a:lnTo>
                      <a:pt x="59288" y="1"/>
                    </a:lnTo>
                    <a:lnTo>
                      <a:pt x="30098" y="584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5"/>
              <p:cNvSpPr/>
              <p:nvPr/>
            </p:nvSpPr>
            <p:spPr>
              <a:xfrm>
                <a:off x="6519347" y="2773935"/>
                <a:ext cx="197888" cy="2369725"/>
              </a:xfrm>
              <a:custGeom>
                <a:avLst/>
                <a:gdLst/>
                <a:ahLst/>
                <a:cxnLst/>
                <a:rect l="l" t="t" r="r" b="b"/>
                <a:pathLst>
                  <a:path w="10765" h="128912" extrusionOk="0">
                    <a:moveTo>
                      <a:pt x="10084" y="1"/>
                    </a:moveTo>
                    <a:lnTo>
                      <a:pt x="9983" y="26"/>
                    </a:lnTo>
                    <a:lnTo>
                      <a:pt x="9907" y="76"/>
                    </a:lnTo>
                    <a:lnTo>
                      <a:pt x="9806" y="152"/>
                    </a:lnTo>
                    <a:lnTo>
                      <a:pt x="9756" y="228"/>
                    </a:lnTo>
                    <a:lnTo>
                      <a:pt x="9680" y="329"/>
                    </a:lnTo>
                    <a:lnTo>
                      <a:pt x="9655" y="429"/>
                    </a:lnTo>
                    <a:lnTo>
                      <a:pt x="9504" y="1236"/>
                    </a:lnTo>
                    <a:lnTo>
                      <a:pt x="9126" y="3328"/>
                    </a:lnTo>
                    <a:lnTo>
                      <a:pt x="8546" y="6681"/>
                    </a:lnTo>
                    <a:lnTo>
                      <a:pt x="7790" y="11168"/>
                    </a:lnTo>
                    <a:lnTo>
                      <a:pt x="7386" y="13840"/>
                    </a:lnTo>
                    <a:lnTo>
                      <a:pt x="6933" y="16764"/>
                    </a:lnTo>
                    <a:lnTo>
                      <a:pt x="6479" y="19940"/>
                    </a:lnTo>
                    <a:lnTo>
                      <a:pt x="6000" y="23343"/>
                    </a:lnTo>
                    <a:lnTo>
                      <a:pt x="5496" y="26998"/>
                    </a:lnTo>
                    <a:lnTo>
                      <a:pt x="4992" y="30880"/>
                    </a:lnTo>
                    <a:lnTo>
                      <a:pt x="4513" y="34964"/>
                    </a:lnTo>
                    <a:lnTo>
                      <a:pt x="4009" y="39274"/>
                    </a:lnTo>
                    <a:lnTo>
                      <a:pt x="3530" y="43761"/>
                    </a:lnTo>
                    <a:lnTo>
                      <a:pt x="3051" y="48450"/>
                    </a:lnTo>
                    <a:lnTo>
                      <a:pt x="2597" y="53289"/>
                    </a:lnTo>
                    <a:lnTo>
                      <a:pt x="2143" y="58331"/>
                    </a:lnTo>
                    <a:lnTo>
                      <a:pt x="1740" y="63524"/>
                    </a:lnTo>
                    <a:lnTo>
                      <a:pt x="1362" y="68843"/>
                    </a:lnTo>
                    <a:lnTo>
                      <a:pt x="1009" y="74313"/>
                    </a:lnTo>
                    <a:lnTo>
                      <a:pt x="732" y="79934"/>
                    </a:lnTo>
                    <a:lnTo>
                      <a:pt x="454" y="85656"/>
                    </a:lnTo>
                    <a:lnTo>
                      <a:pt x="253" y="91504"/>
                    </a:lnTo>
                    <a:lnTo>
                      <a:pt x="177" y="94453"/>
                    </a:lnTo>
                    <a:lnTo>
                      <a:pt x="102" y="97453"/>
                    </a:lnTo>
                    <a:lnTo>
                      <a:pt x="51" y="100453"/>
                    </a:lnTo>
                    <a:lnTo>
                      <a:pt x="26" y="103478"/>
                    </a:lnTo>
                    <a:lnTo>
                      <a:pt x="1" y="106528"/>
                    </a:lnTo>
                    <a:lnTo>
                      <a:pt x="1" y="109603"/>
                    </a:lnTo>
                    <a:lnTo>
                      <a:pt x="26" y="112678"/>
                    </a:lnTo>
                    <a:lnTo>
                      <a:pt x="51" y="115804"/>
                    </a:lnTo>
                    <a:lnTo>
                      <a:pt x="102" y="118930"/>
                    </a:lnTo>
                    <a:lnTo>
                      <a:pt x="177" y="122056"/>
                    </a:lnTo>
                    <a:lnTo>
                      <a:pt x="253" y="125207"/>
                    </a:lnTo>
                    <a:lnTo>
                      <a:pt x="354" y="128383"/>
                    </a:lnTo>
                    <a:lnTo>
                      <a:pt x="379" y="128483"/>
                    </a:lnTo>
                    <a:lnTo>
                      <a:pt x="404" y="128584"/>
                    </a:lnTo>
                    <a:lnTo>
                      <a:pt x="480" y="128660"/>
                    </a:lnTo>
                    <a:lnTo>
                      <a:pt x="530" y="128761"/>
                    </a:lnTo>
                    <a:lnTo>
                      <a:pt x="606" y="128811"/>
                    </a:lnTo>
                    <a:lnTo>
                      <a:pt x="706" y="128862"/>
                    </a:lnTo>
                    <a:lnTo>
                      <a:pt x="807" y="128887"/>
                    </a:lnTo>
                    <a:lnTo>
                      <a:pt x="908" y="128912"/>
                    </a:lnTo>
                    <a:lnTo>
                      <a:pt x="933" y="128912"/>
                    </a:lnTo>
                    <a:lnTo>
                      <a:pt x="1059" y="128887"/>
                    </a:lnTo>
                    <a:lnTo>
                      <a:pt x="1160" y="128862"/>
                    </a:lnTo>
                    <a:lnTo>
                      <a:pt x="1236" y="128786"/>
                    </a:lnTo>
                    <a:lnTo>
                      <a:pt x="1337" y="128736"/>
                    </a:lnTo>
                    <a:lnTo>
                      <a:pt x="1387" y="128635"/>
                    </a:lnTo>
                    <a:lnTo>
                      <a:pt x="1437" y="128559"/>
                    </a:lnTo>
                    <a:lnTo>
                      <a:pt x="1463" y="128433"/>
                    </a:lnTo>
                    <a:lnTo>
                      <a:pt x="1463" y="128332"/>
                    </a:lnTo>
                    <a:lnTo>
                      <a:pt x="1362" y="125181"/>
                    </a:lnTo>
                    <a:lnTo>
                      <a:pt x="1286" y="122030"/>
                    </a:lnTo>
                    <a:lnTo>
                      <a:pt x="1211" y="118905"/>
                    </a:lnTo>
                    <a:lnTo>
                      <a:pt x="1160" y="115779"/>
                    </a:lnTo>
                    <a:lnTo>
                      <a:pt x="1135" y="112678"/>
                    </a:lnTo>
                    <a:lnTo>
                      <a:pt x="1110" y="109603"/>
                    </a:lnTo>
                    <a:lnTo>
                      <a:pt x="1110" y="106528"/>
                    </a:lnTo>
                    <a:lnTo>
                      <a:pt x="1135" y="103478"/>
                    </a:lnTo>
                    <a:lnTo>
                      <a:pt x="1160" y="100453"/>
                    </a:lnTo>
                    <a:lnTo>
                      <a:pt x="1211" y="97453"/>
                    </a:lnTo>
                    <a:lnTo>
                      <a:pt x="1286" y="94479"/>
                    </a:lnTo>
                    <a:lnTo>
                      <a:pt x="1362" y="91529"/>
                    </a:lnTo>
                    <a:lnTo>
                      <a:pt x="1564" y="85706"/>
                    </a:lnTo>
                    <a:lnTo>
                      <a:pt x="1816" y="79984"/>
                    </a:lnTo>
                    <a:lnTo>
                      <a:pt x="2118" y="74388"/>
                    </a:lnTo>
                    <a:lnTo>
                      <a:pt x="2471" y="68918"/>
                    </a:lnTo>
                    <a:lnTo>
                      <a:pt x="2849" y="63599"/>
                    </a:lnTo>
                    <a:lnTo>
                      <a:pt x="3252" y="58432"/>
                    </a:lnTo>
                    <a:lnTo>
                      <a:pt x="3681" y="53416"/>
                    </a:lnTo>
                    <a:lnTo>
                      <a:pt x="4135" y="48550"/>
                    </a:lnTo>
                    <a:lnTo>
                      <a:pt x="4614" y="43887"/>
                    </a:lnTo>
                    <a:lnTo>
                      <a:pt x="5118" y="39400"/>
                    </a:lnTo>
                    <a:lnTo>
                      <a:pt x="5597" y="35115"/>
                    </a:lnTo>
                    <a:lnTo>
                      <a:pt x="6101" y="31031"/>
                    </a:lnTo>
                    <a:lnTo>
                      <a:pt x="6605" y="27149"/>
                    </a:lnTo>
                    <a:lnTo>
                      <a:pt x="7084" y="23519"/>
                    </a:lnTo>
                    <a:lnTo>
                      <a:pt x="7563" y="20116"/>
                    </a:lnTo>
                    <a:lnTo>
                      <a:pt x="8017" y="16940"/>
                    </a:lnTo>
                    <a:lnTo>
                      <a:pt x="8470" y="14016"/>
                    </a:lnTo>
                    <a:lnTo>
                      <a:pt x="8899" y="11369"/>
                    </a:lnTo>
                    <a:lnTo>
                      <a:pt x="9630" y="6882"/>
                    </a:lnTo>
                    <a:lnTo>
                      <a:pt x="10210" y="3555"/>
                    </a:lnTo>
                    <a:lnTo>
                      <a:pt x="10588" y="1438"/>
                    </a:lnTo>
                    <a:lnTo>
                      <a:pt x="10739" y="656"/>
                    </a:lnTo>
                    <a:lnTo>
                      <a:pt x="10764" y="555"/>
                    </a:lnTo>
                    <a:lnTo>
                      <a:pt x="10739" y="429"/>
                    </a:lnTo>
                    <a:lnTo>
                      <a:pt x="10714" y="329"/>
                    </a:lnTo>
                    <a:lnTo>
                      <a:pt x="10663" y="253"/>
                    </a:lnTo>
                    <a:lnTo>
                      <a:pt x="10588" y="152"/>
                    </a:lnTo>
                    <a:lnTo>
                      <a:pt x="10512" y="102"/>
                    </a:lnTo>
                    <a:lnTo>
                      <a:pt x="10411" y="51"/>
                    </a:lnTo>
                    <a:lnTo>
                      <a:pt x="103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5"/>
              <p:cNvSpPr/>
              <p:nvPr/>
            </p:nvSpPr>
            <p:spPr>
              <a:xfrm>
                <a:off x="6626388" y="2805443"/>
                <a:ext cx="153402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8345" h="1942" extrusionOk="0">
                    <a:moveTo>
                      <a:pt x="429" y="1"/>
                    </a:moveTo>
                    <a:lnTo>
                      <a:pt x="328" y="51"/>
                    </a:lnTo>
                    <a:lnTo>
                      <a:pt x="227" y="102"/>
                    </a:lnTo>
                    <a:lnTo>
                      <a:pt x="152" y="152"/>
                    </a:lnTo>
                    <a:lnTo>
                      <a:pt x="76" y="253"/>
                    </a:lnTo>
                    <a:lnTo>
                      <a:pt x="26" y="329"/>
                    </a:lnTo>
                    <a:lnTo>
                      <a:pt x="1" y="455"/>
                    </a:lnTo>
                    <a:lnTo>
                      <a:pt x="1" y="555"/>
                    </a:lnTo>
                    <a:lnTo>
                      <a:pt x="1" y="682"/>
                    </a:lnTo>
                    <a:lnTo>
                      <a:pt x="51" y="782"/>
                    </a:lnTo>
                    <a:lnTo>
                      <a:pt x="101" y="858"/>
                    </a:lnTo>
                    <a:lnTo>
                      <a:pt x="152" y="934"/>
                    </a:lnTo>
                    <a:lnTo>
                      <a:pt x="253" y="1009"/>
                    </a:lnTo>
                    <a:lnTo>
                      <a:pt x="353" y="1060"/>
                    </a:lnTo>
                    <a:lnTo>
                      <a:pt x="454" y="1085"/>
                    </a:lnTo>
                    <a:lnTo>
                      <a:pt x="1236" y="1211"/>
                    </a:lnTo>
                    <a:lnTo>
                      <a:pt x="3025" y="1488"/>
                    </a:lnTo>
                    <a:lnTo>
                      <a:pt x="4160" y="1639"/>
                    </a:lnTo>
                    <a:lnTo>
                      <a:pt x="5370" y="1765"/>
                    </a:lnTo>
                    <a:lnTo>
                      <a:pt x="6605" y="1866"/>
                    </a:lnTo>
                    <a:lnTo>
                      <a:pt x="7790" y="1942"/>
                    </a:lnTo>
                    <a:lnTo>
                      <a:pt x="7916" y="1917"/>
                    </a:lnTo>
                    <a:lnTo>
                      <a:pt x="8016" y="1891"/>
                    </a:lnTo>
                    <a:lnTo>
                      <a:pt x="8092" y="1841"/>
                    </a:lnTo>
                    <a:lnTo>
                      <a:pt x="8193" y="1765"/>
                    </a:lnTo>
                    <a:lnTo>
                      <a:pt x="8243" y="1690"/>
                    </a:lnTo>
                    <a:lnTo>
                      <a:pt x="8294" y="1614"/>
                    </a:lnTo>
                    <a:lnTo>
                      <a:pt x="8344" y="1513"/>
                    </a:lnTo>
                    <a:lnTo>
                      <a:pt x="8344" y="1387"/>
                    </a:lnTo>
                    <a:lnTo>
                      <a:pt x="8344" y="1287"/>
                    </a:lnTo>
                    <a:lnTo>
                      <a:pt x="8319" y="1186"/>
                    </a:lnTo>
                    <a:lnTo>
                      <a:pt x="8269" y="1085"/>
                    </a:lnTo>
                    <a:lnTo>
                      <a:pt x="8193" y="1009"/>
                    </a:lnTo>
                    <a:lnTo>
                      <a:pt x="8117" y="934"/>
                    </a:lnTo>
                    <a:lnTo>
                      <a:pt x="8016" y="883"/>
                    </a:lnTo>
                    <a:lnTo>
                      <a:pt x="7916" y="833"/>
                    </a:lnTo>
                    <a:lnTo>
                      <a:pt x="7815" y="833"/>
                    </a:lnTo>
                    <a:lnTo>
                      <a:pt x="6655" y="757"/>
                    </a:lnTo>
                    <a:lnTo>
                      <a:pt x="5445" y="656"/>
                    </a:lnTo>
                    <a:lnTo>
                      <a:pt x="4261" y="530"/>
                    </a:lnTo>
                    <a:lnTo>
                      <a:pt x="3126" y="379"/>
                    </a:lnTo>
                    <a:lnTo>
                      <a:pt x="1362" y="127"/>
                    </a:lnTo>
                    <a:lnTo>
                      <a:pt x="6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5"/>
              <p:cNvSpPr/>
              <p:nvPr/>
            </p:nvSpPr>
            <p:spPr>
              <a:xfrm>
                <a:off x="6601369" y="2927778"/>
                <a:ext cx="153862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942" extrusionOk="0">
                    <a:moveTo>
                      <a:pt x="555" y="1"/>
                    </a:moveTo>
                    <a:lnTo>
                      <a:pt x="429" y="26"/>
                    </a:lnTo>
                    <a:lnTo>
                      <a:pt x="328" y="51"/>
                    </a:lnTo>
                    <a:lnTo>
                      <a:pt x="252" y="102"/>
                    </a:lnTo>
                    <a:lnTo>
                      <a:pt x="177" y="177"/>
                    </a:lnTo>
                    <a:lnTo>
                      <a:pt x="101" y="253"/>
                    </a:lnTo>
                    <a:lnTo>
                      <a:pt x="51" y="354"/>
                    </a:lnTo>
                    <a:lnTo>
                      <a:pt x="26" y="480"/>
                    </a:lnTo>
                    <a:lnTo>
                      <a:pt x="0" y="580"/>
                    </a:lnTo>
                    <a:lnTo>
                      <a:pt x="26" y="681"/>
                    </a:lnTo>
                    <a:lnTo>
                      <a:pt x="51" y="782"/>
                    </a:lnTo>
                    <a:lnTo>
                      <a:pt x="101" y="883"/>
                    </a:lnTo>
                    <a:lnTo>
                      <a:pt x="177" y="959"/>
                    </a:lnTo>
                    <a:lnTo>
                      <a:pt x="252" y="1034"/>
                    </a:lnTo>
                    <a:lnTo>
                      <a:pt x="353" y="1085"/>
                    </a:lnTo>
                    <a:lnTo>
                      <a:pt x="479" y="1110"/>
                    </a:lnTo>
                    <a:lnTo>
                      <a:pt x="1261" y="1236"/>
                    </a:lnTo>
                    <a:lnTo>
                      <a:pt x="3050" y="1513"/>
                    </a:lnTo>
                    <a:lnTo>
                      <a:pt x="4185" y="1639"/>
                    </a:lnTo>
                    <a:lnTo>
                      <a:pt x="5395" y="1790"/>
                    </a:lnTo>
                    <a:lnTo>
                      <a:pt x="6605" y="1891"/>
                    </a:lnTo>
                    <a:lnTo>
                      <a:pt x="7789" y="1942"/>
                    </a:lnTo>
                    <a:lnTo>
                      <a:pt x="7915" y="1942"/>
                    </a:lnTo>
                    <a:lnTo>
                      <a:pt x="8016" y="1916"/>
                    </a:lnTo>
                    <a:lnTo>
                      <a:pt x="8117" y="1866"/>
                    </a:lnTo>
                    <a:lnTo>
                      <a:pt x="8193" y="1790"/>
                    </a:lnTo>
                    <a:lnTo>
                      <a:pt x="8268" y="1715"/>
                    </a:lnTo>
                    <a:lnTo>
                      <a:pt x="8319" y="1614"/>
                    </a:lnTo>
                    <a:lnTo>
                      <a:pt x="8369" y="1513"/>
                    </a:lnTo>
                    <a:lnTo>
                      <a:pt x="8369" y="1412"/>
                    </a:lnTo>
                    <a:lnTo>
                      <a:pt x="8369" y="1311"/>
                    </a:lnTo>
                    <a:lnTo>
                      <a:pt x="8344" y="1185"/>
                    </a:lnTo>
                    <a:lnTo>
                      <a:pt x="8294" y="1110"/>
                    </a:lnTo>
                    <a:lnTo>
                      <a:pt x="8218" y="1009"/>
                    </a:lnTo>
                    <a:lnTo>
                      <a:pt x="8142" y="933"/>
                    </a:lnTo>
                    <a:lnTo>
                      <a:pt x="8042" y="883"/>
                    </a:lnTo>
                    <a:lnTo>
                      <a:pt x="7941" y="858"/>
                    </a:lnTo>
                    <a:lnTo>
                      <a:pt x="7840" y="833"/>
                    </a:lnTo>
                    <a:lnTo>
                      <a:pt x="6680" y="782"/>
                    </a:lnTo>
                    <a:lnTo>
                      <a:pt x="5470" y="681"/>
                    </a:lnTo>
                    <a:lnTo>
                      <a:pt x="4260" y="555"/>
                    </a:lnTo>
                    <a:lnTo>
                      <a:pt x="3151" y="404"/>
                    </a:lnTo>
                    <a:lnTo>
                      <a:pt x="1387" y="127"/>
                    </a:lnTo>
                    <a:lnTo>
                      <a:pt x="656" y="26"/>
                    </a:lnTo>
                    <a:lnTo>
                      <a:pt x="5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5"/>
              <p:cNvSpPr/>
              <p:nvPr/>
            </p:nvSpPr>
            <p:spPr>
              <a:xfrm>
                <a:off x="6578667" y="3041768"/>
                <a:ext cx="153862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942" extrusionOk="0">
                    <a:moveTo>
                      <a:pt x="530" y="1"/>
                    </a:moveTo>
                    <a:lnTo>
                      <a:pt x="429" y="26"/>
                    </a:lnTo>
                    <a:lnTo>
                      <a:pt x="328" y="51"/>
                    </a:lnTo>
                    <a:lnTo>
                      <a:pt x="227" y="102"/>
                    </a:lnTo>
                    <a:lnTo>
                      <a:pt x="151" y="177"/>
                    </a:lnTo>
                    <a:lnTo>
                      <a:pt x="101" y="253"/>
                    </a:lnTo>
                    <a:lnTo>
                      <a:pt x="51" y="354"/>
                    </a:lnTo>
                    <a:lnTo>
                      <a:pt x="0" y="480"/>
                    </a:lnTo>
                    <a:lnTo>
                      <a:pt x="0" y="581"/>
                    </a:lnTo>
                    <a:lnTo>
                      <a:pt x="25" y="681"/>
                    </a:lnTo>
                    <a:lnTo>
                      <a:pt x="51" y="782"/>
                    </a:lnTo>
                    <a:lnTo>
                      <a:pt x="101" y="883"/>
                    </a:lnTo>
                    <a:lnTo>
                      <a:pt x="177" y="959"/>
                    </a:lnTo>
                    <a:lnTo>
                      <a:pt x="252" y="1034"/>
                    </a:lnTo>
                    <a:lnTo>
                      <a:pt x="353" y="1085"/>
                    </a:lnTo>
                    <a:lnTo>
                      <a:pt x="454" y="1110"/>
                    </a:lnTo>
                    <a:lnTo>
                      <a:pt x="1261" y="1236"/>
                    </a:lnTo>
                    <a:lnTo>
                      <a:pt x="3050" y="1513"/>
                    </a:lnTo>
                    <a:lnTo>
                      <a:pt x="4185" y="1639"/>
                    </a:lnTo>
                    <a:lnTo>
                      <a:pt x="5369" y="1790"/>
                    </a:lnTo>
                    <a:lnTo>
                      <a:pt x="6605" y="1891"/>
                    </a:lnTo>
                    <a:lnTo>
                      <a:pt x="7789" y="1942"/>
                    </a:lnTo>
                    <a:lnTo>
                      <a:pt x="7915" y="1942"/>
                    </a:lnTo>
                    <a:lnTo>
                      <a:pt x="8016" y="1917"/>
                    </a:lnTo>
                    <a:lnTo>
                      <a:pt x="8117" y="1866"/>
                    </a:lnTo>
                    <a:lnTo>
                      <a:pt x="8193" y="1790"/>
                    </a:lnTo>
                    <a:lnTo>
                      <a:pt x="8268" y="1715"/>
                    </a:lnTo>
                    <a:lnTo>
                      <a:pt x="8319" y="1614"/>
                    </a:lnTo>
                    <a:lnTo>
                      <a:pt x="8344" y="1513"/>
                    </a:lnTo>
                    <a:lnTo>
                      <a:pt x="8369" y="1412"/>
                    </a:lnTo>
                    <a:lnTo>
                      <a:pt x="8344" y="1312"/>
                    </a:lnTo>
                    <a:lnTo>
                      <a:pt x="8319" y="1186"/>
                    </a:lnTo>
                    <a:lnTo>
                      <a:pt x="8268" y="1110"/>
                    </a:lnTo>
                    <a:lnTo>
                      <a:pt x="8218" y="1009"/>
                    </a:lnTo>
                    <a:lnTo>
                      <a:pt x="8142" y="933"/>
                    </a:lnTo>
                    <a:lnTo>
                      <a:pt x="8041" y="883"/>
                    </a:lnTo>
                    <a:lnTo>
                      <a:pt x="7941" y="858"/>
                    </a:lnTo>
                    <a:lnTo>
                      <a:pt x="7814" y="833"/>
                    </a:lnTo>
                    <a:lnTo>
                      <a:pt x="6655" y="782"/>
                    </a:lnTo>
                    <a:lnTo>
                      <a:pt x="5445" y="681"/>
                    </a:lnTo>
                    <a:lnTo>
                      <a:pt x="4260" y="555"/>
                    </a:lnTo>
                    <a:lnTo>
                      <a:pt x="3151" y="404"/>
                    </a:lnTo>
                    <a:lnTo>
                      <a:pt x="1361" y="127"/>
                    </a:lnTo>
                    <a:lnTo>
                      <a:pt x="656" y="26"/>
                    </a:lnTo>
                    <a:lnTo>
                      <a:pt x="5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5"/>
              <p:cNvSpPr/>
              <p:nvPr/>
            </p:nvSpPr>
            <p:spPr>
              <a:xfrm>
                <a:off x="6554108" y="3164563"/>
                <a:ext cx="153384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1942" extrusionOk="0">
                    <a:moveTo>
                      <a:pt x="530" y="1"/>
                    </a:moveTo>
                    <a:lnTo>
                      <a:pt x="429" y="26"/>
                    </a:lnTo>
                    <a:lnTo>
                      <a:pt x="328" y="51"/>
                    </a:lnTo>
                    <a:lnTo>
                      <a:pt x="227" y="102"/>
                    </a:lnTo>
                    <a:lnTo>
                      <a:pt x="151" y="177"/>
                    </a:lnTo>
                    <a:lnTo>
                      <a:pt x="76" y="253"/>
                    </a:lnTo>
                    <a:lnTo>
                      <a:pt x="25" y="354"/>
                    </a:lnTo>
                    <a:lnTo>
                      <a:pt x="0" y="454"/>
                    </a:lnTo>
                    <a:lnTo>
                      <a:pt x="0" y="581"/>
                    </a:lnTo>
                    <a:lnTo>
                      <a:pt x="0" y="681"/>
                    </a:lnTo>
                    <a:lnTo>
                      <a:pt x="51" y="782"/>
                    </a:lnTo>
                    <a:lnTo>
                      <a:pt x="101" y="883"/>
                    </a:lnTo>
                    <a:lnTo>
                      <a:pt x="177" y="959"/>
                    </a:lnTo>
                    <a:lnTo>
                      <a:pt x="252" y="1034"/>
                    </a:lnTo>
                    <a:lnTo>
                      <a:pt x="353" y="1085"/>
                    </a:lnTo>
                    <a:lnTo>
                      <a:pt x="454" y="1110"/>
                    </a:lnTo>
                    <a:lnTo>
                      <a:pt x="1235" y="1236"/>
                    </a:lnTo>
                    <a:lnTo>
                      <a:pt x="3050" y="1488"/>
                    </a:lnTo>
                    <a:lnTo>
                      <a:pt x="4159" y="1639"/>
                    </a:lnTo>
                    <a:lnTo>
                      <a:pt x="5369" y="1765"/>
                    </a:lnTo>
                    <a:lnTo>
                      <a:pt x="6605" y="1891"/>
                    </a:lnTo>
                    <a:lnTo>
                      <a:pt x="7789" y="1942"/>
                    </a:lnTo>
                    <a:lnTo>
                      <a:pt x="7915" y="1942"/>
                    </a:lnTo>
                    <a:lnTo>
                      <a:pt x="8016" y="1891"/>
                    </a:lnTo>
                    <a:lnTo>
                      <a:pt x="8117" y="1841"/>
                    </a:lnTo>
                    <a:lnTo>
                      <a:pt x="8193" y="1790"/>
                    </a:lnTo>
                    <a:lnTo>
                      <a:pt x="8243" y="1715"/>
                    </a:lnTo>
                    <a:lnTo>
                      <a:pt x="8319" y="1614"/>
                    </a:lnTo>
                    <a:lnTo>
                      <a:pt x="8344" y="1513"/>
                    </a:lnTo>
                    <a:lnTo>
                      <a:pt x="8344" y="1412"/>
                    </a:lnTo>
                    <a:lnTo>
                      <a:pt x="8344" y="1286"/>
                    </a:lnTo>
                    <a:lnTo>
                      <a:pt x="8319" y="1185"/>
                    </a:lnTo>
                    <a:lnTo>
                      <a:pt x="8268" y="1085"/>
                    </a:lnTo>
                    <a:lnTo>
                      <a:pt x="8193" y="1009"/>
                    </a:lnTo>
                    <a:lnTo>
                      <a:pt x="8117" y="933"/>
                    </a:lnTo>
                    <a:lnTo>
                      <a:pt x="8041" y="883"/>
                    </a:lnTo>
                    <a:lnTo>
                      <a:pt x="7941" y="858"/>
                    </a:lnTo>
                    <a:lnTo>
                      <a:pt x="7814" y="833"/>
                    </a:lnTo>
                    <a:lnTo>
                      <a:pt x="6655" y="782"/>
                    </a:lnTo>
                    <a:lnTo>
                      <a:pt x="5445" y="681"/>
                    </a:lnTo>
                    <a:lnTo>
                      <a:pt x="4260" y="530"/>
                    </a:lnTo>
                    <a:lnTo>
                      <a:pt x="3126" y="404"/>
                    </a:lnTo>
                    <a:lnTo>
                      <a:pt x="1361" y="127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5"/>
              <p:cNvSpPr/>
              <p:nvPr/>
            </p:nvSpPr>
            <p:spPr>
              <a:xfrm>
                <a:off x="6543906" y="3295244"/>
                <a:ext cx="153862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942" extrusionOk="0">
                    <a:moveTo>
                      <a:pt x="530" y="0"/>
                    </a:moveTo>
                    <a:lnTo>
                      <a:pt x="429" y="25"/>
                    </a:lnTo>
                    <a:lnTo>
                      <a:pt x="328" y="51"/>
                    </a:lnTo>
                    <a:lnTo>
                      <a:pt x="228" y="101"/>
                    </a:lnTo>
                    <a:lnTo>
                      <a:pt x="152" y="177"/>
                    </a:lnTo>
                    <a:lnTo>
                      <a:pt x="101" y="252"/>
                    </a:lnTo>
                    <a:lnTo>
                      <a:pt x="51" y="353"/>
                    </a:lnTo>
                    <a:lnTo>
                      <a:pt x="1" y="454"/>
                    </a:lnTo>
                    <a:lnTo>
                      <a:pt x="1" y="580"/>
                    </a:lnTo>
                    <a:lnTo>
                      <a:pt x="26" y="681"/>
                    </a:lnTo>
                    <a:lnTo>
                      <a:pt x="51" y="782"/>
                    </a:lnTo>
                    <a:lnTo>
                      <a:pt x="101" y="883"/>
                    </a:lnTo>
                    <a:lnTo>
                      <a:pt x="177" y="958"/>
                    </a:lnTo>
                    <a:lnTo>
                      <a:pt x="253" y="1034"/>
                    </a:lnTo>
                    <a:lnTo>
                      <a:pt x="354" y="1084"/>
                    </a:lnTo>
                    <a:lnTo>
                      <a:pt x="454" y="1109"/>
                    </a:lnTo>
                    <a:lnTo>
                      <a:pt x="1261" y="1235"/>
                    </a:lnTo>
                    <a:lnTo>
                      <a:pt x="3051" y="1513"/>
                    </a:lnTo>
                    <a:lnTo>
                      <a:pt x="4185" y="1639"/>
                    </a:lnTo>
                    <a:lnTo>
                      <a:pt x="5370" y="1790"/>
                    </a:lnTo>
                    <a:lnTo>
                      <a:pt x="6605" y="1891"/>
                    </a:lnTo>
                    <a:lnTo>
                      <a:pt x="7790" y="1941"/>
                    </a:lnTo>
                    <a:lnTo>
                      <a:pt x="7916" y="1941"/>
                    </a:lnTo>
                    <a:lnTo>
                      <a:pt x="8017" y="1916"/>
                    </a:lnTo>
                    <a:lnTo>
                      <a:pt x="8117" y="1866"/>
                    </a:lnTo>
                    <a:lnTo>
                      <a:pt x="8193" y="1790"/>
                    </a:lnTo>
                    <a:lnTo>
                      <a:pt x="8269" y="1714"/>
                    </a:lnTo>
                    <a:lnTo>
                      <a:pt x="8319" y="1614"/>
                    </a:lnTo>
                    <a:lnTo>
                      <a:pt x="8344" y="1513"/>
                    </a:lnTo>
                    <a:lnTo>
                      <a:pt x="8369" y="1412"/>
                    </a:lnTo>
                    <a:lnTo>
                      <a:pt x="8344" y="1286"/>
                    </a:lnTo>
                    <a:lnTo>
                      <a:pt x="8319" y="1185"/>
                    </a:lnTo>
                    <a:lnTo>
                      <a:pt x="8269" y="1109"/>
                    </a:lnTo>
                    <a:lnTo>
                      <a:pt x="8218" y="1009"/>
                    </a:lnTo>
                    <a:lnTo>
                      <a:pt x="8143" y="933"/>
                    </a:lnTo>
                    <a:lnTo>
                      <a:pt x="8042" y="883"/>
                    </a:lnTo>
                    <a:lnTo>
                      <a:pt x="7941" y="857"/>
                    </a:lnTo>
                    <a:lnTo>
                      <a:pt x="7815" y="832"/>
                    </a:lnTo>
                    <a:lnTo>
                      <a:pt x="6655" y="782"/>
                    </a:lnTo>
                    <a:lnTo>
                      <a:pt x="5445" y="681"/>
                    </a:lnTo>
                    <a:lnTo>
                      <a:pt x="4261" y="530"/>
                    </a:lnTo>
                    <a:lnTo>
                      <a:pt x="3126" y="404"/>
                    </a:lnTo>
                    <a:lnTo>
                      <a:pt x="1362" y="126"/>
                    </a:lnTo>
                    <a:lnTo>
                      <a:pt x="656" y="25"/>
                    </a:lnTo>
                    <a:lnTo>
                      <a:pt x="5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5"/>
              <p:cNvSpPr/>
              <p:nvPr/>
            </p:nvSpPr>
            <p:spPr>
              <a:xfrm>
                <a:off x="6519347" y="3418039"/>
                <a:ext cx="153402" cy="35699"/>
              </a:xfrm>
              <a:custGeom>
                <a:avLst/>
                <a:gdLst/>
                <a:ahLst/>
                <a:cxnLst/>
                <a:rect l="l" t="t" r="r" b="b"/>
                <a:pathLst>
                  <a:path w="8345" h="1942" extrusionOk="0">
                    <a:moveTo>
                      <a:pt x="530" y="0"/>
                    </a:moveTo>
                    <a:lnTo>
                      <a:pt x="429" y="25"/>
                    </a:lnTo>
                    <a:lnTo>
                      <a:pt x="328" y="51"/>
                    </a:lnTo>
                    <a:lnTo>
                      <a:pt x="228" y="101"/>
                    </a:lnTo>
                    <a:lnTo>
                      <a:pt x="152" y="177"/>
                    </a:lnTo>
                    <a:lnTo>
                      <a:pt x="76" y="252"/>
                    </a:lnTo>
                    <a:lnTo>
                      <a:pt x="26" y="353"/>
                    </a:lnTo>
                    <a:lnTo>
                      <a:pt x="1" y="454"/>
                    </a:lnTo>
                    <a:lnTo>
                      <a:pt x="1" y="580"/>
                    </a:lnTo>
                    <a:lnTo>
                      <a:pt x="1" y="681"/>
                    </a:lnTo>
                    <a:lnTo>
                      <a:pt x="51" y="782"/>
                    </a:lnTo>
                    <a:lnTo>
                      <a:pt x="102" y="883"/>
                    </a:lnTo>
                    <a:lnTo>
                      <a:pt x="177" y="958"/>
                    </a:lnTo>
                    <a:lnTo>
                      <a:pt x="253" y="1034"/>
                    </a:lnTo>
                    <a:lnTo>
                      <a:pt x="354" y="1084"/>
                    </a:lnTo>
                    <a:lnTo>
                      <a:pt x="454" y="1109"/>
                    </a:lnTo>
                    <a:lnTo>
                      <a:pt x="1236" y="1235"/>
                    </a:lnTo>
                    <a:lnTo>
                      <a:pt x="3051" y="1487"/>
                    </a:lnTo>
                    <a:lnTo>
                      <a:pt x="4160" y="1639"/>
                    </a:lnTo>
                    <a:lnTo>
                      <a:pt x="5370" y="1765"/>
                    </a:lnTo>
                    <a:lnTo>
                      <a:pt x="6605" y="1891"/>
                    </a:lnTo>
                    <a:lnTo>
                      <a:pt x="7790" y="1941"/>
                    </a:lnTo>
                    <a:lnTo>
                      <a:pt x="7916" y="1941"/>
                    </a:lnTo>
                    <a:lnTo>
                      <a:pt x="8017" y="1891"/>
                    </a:lnTo>
                    <a:lnTo>
                      <a:pt x="8117" y="1840"/>
                    </a:lnTo>
                    <a:lnTo>
                      <a:pt x="8193" y="1790"/>
                    </a:lnTo>
                    <a:lnTo>
                      <a:pt x="8243" y="1714"/>
                    </a:lnTo>
                    <a:lnTo>
                      <a:pt x="8319" y="1614"/>
                    </a:lnTo>
                    <a:lnTo>
                      <a:pt x="8344" y="1513"/>
                    </a:lnTo>
                    <a:lnTo>
                      <a:pt x="8344" y="1412"/>
                    </a:lnTo>
                    <a:lnTo>
                      <a:pt x="8344" y="1286"/>
                    </a:lnTo>
                    <a:lnTo>
                      <a:pt x="8319" y="1185"/>
                    </a:lnTo>
                    <a:lnTo>
                      <a:pt x="8269" y="1084"/>
                    </a:lnTo>
                    <a:lnTo>
                      <a:pt x="8193" y="1009"/>
                    </a:lnTo>
                    <a:lnTo>
                      <a:pt x="8117" y="933"/>
                    </a:lnTo>
                    <a:lnTo>
                      <a:pt x="8042" y="883"/>
                    </a:lnTo>
                    <a:lnTo>
                      <a:pt x="7941" y="857"/>
                    </a:lnTo>
                    <a:lnTo>
                      <a:pt x="7815" y="832"/>
                    </a:lnTo>
                    <a:lnTo>
                      <a:pt x="6655" y="782"/>
                    </a:lnTo>
                    <a:lnTo>
                      <a:pt x="5445" y="656"/>
                    </a:lnTo>
                    <a:lnTo>
                      <a:pt x="4261" y="530"/>
                    </a:lnTo>
                    <a:lnTo>
                      <a:pt x="3126" y="378"/>
                    </a:lnTo>
                    <a:lnTo>
                      <a:pt x="1362" y="126"/>
                    </a:lnTo>
                    <a:lnTo>
                      <a:pt x="6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35"/>
              <p:cNvSpPr/>
              <p:nvPr/>
            </p:nvSpPr>
            <p:spPr>
              <a:xfrm>
                <a:off x="6518887" y="3560283"/>
                <a:ext cx="15478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420" h="1413" extrusionOk="0">
                    <a:moveTo>
                      <a:pt x="505" y="1"/>
                    </a:moveTo>
                    <a:lnTo>
                      <a:pt x="404" y="26"/>
                    </a:lnTo>
                    <a:lnTo>
                      <a:pt x="303" y="51"/>
                    </a:lnTo>
                    <a:lnTo>
                      <a:pt x="202" y="127"/>
                    </a:lnTo>
                    <a:lnTo>
                      <a:pt x="127" y="177"/>
                    </a:lnTo>
                    <a:lnTo>
                      <a:pt x="76" y="278"/>
                    </a:lnTo>
                    <a:lnTo>
                      <a:pt x="26" y="379"/>
                    </a:lnTo>
                    <a:lnTo>
                      <a:pt x="0" y="480"/>
                    </a:lnTo>
                    <a:lnTo>
                      <a:pt x="0" y="606"/>
                    </a:lnTo>
                    <a:lnTo>
                      <a:pt x="26" y="707"/>
                    </a:lnTo>
                    <a:lnTo>
                      <a:pt x="76" y="808"/>
                    </a:lnTo>
                    <a:lnTo>
                      <a:pt x="127" y="883"/>
                    </a:lnTo>
                    <a:lnTo>
                      <a:pt x="202" y="959"/>
                    </a:lnTo>
                    <a:lnTo>
                      <a:pt x="303" y="1034"/>
                    </a:lnTo>
                    <a:lnTo>
                      <a:pt x="404" y="1060"/>
                    </a:lnTo>
                    <a:lnTo>
                      <a:pt x="505" y="1085"/>
                    </a:lnTo>
                    <a:lnTo>
                      <a:pt x="1110" y="1161"/>
                    </a:lnTo>
                    <a:lnTo>
                      <a:pt x="2521" y="1261"/>
                    </a:lnTo>
                    <a:lnTo>
                      <a:pt x="4412" y="1362"/>
                    </a:lnTo>
                    <a:lnTo>
                      <a:pt x="5470" y="1387"/>
                    </a:lnTo>
                    <a:lnTo>
                      <a:pt x="6529" y="1413"/>
                    </a:lnTo>
                    <a:lnTo>
                      <a:pt x="7210" y="1413"/>
                    </a:lnTo>
                    <a:lnTo>
                      <a:pt x="7890" y="1387"/>
                    </a:lnTo>
                    <a:lnTo>
                      <a:pt x="7991" y="1362"/>
                    </a:lnTo>
                    <a:lnTo>
                      <a:pt x="8092" y="1337"/>
                    </a:lnTo>
                    <a:lnTo>
                      <a:pt x="8193" y="1261"/>
                    </a:lnTo>
                    <a:lnTo>
                      <a:pt x="8268" y="1211"/>
                    </a:lnTo>
                    <a:lnTo>
                      <a:pt x="8319" y="1110"/>
                    </a:lnTo>
                    <a:lnTo>
                      <a:pt x="8369" y="1009"/>
                    </a:lnTo>
                    <a:lnTo>
                      <a:pt x="8395" y="908"/>
                    </a:lnTo>
                    <a:lnTo>
                      <a:pt x="8420" y="808"/>
                    </a:lnTo>
                    <a:lnTo>
                      <a:pt x="8395" y="682"/>
                    </a:lnTo>
                    <a:lnTo>
                      <a:pt x="8344" y="581"/>
                    </a:lnTo>
                    <a:lnTo>
                      <a:pt x="8294" y="505"/>
                    </a:lnTo>
                    <a:lnTo>
                      <a:pt x="8218" y="404"/>
                    </a:lnTo>
                    <a:lnTo>
                      <a:pt x="8142" y="354"/>
                    </a:lnTo>
                    <a:lnTo>
                      <a:pt x="8042" y="303"/>
                    </a:lnTo>
                    <a:lnTo>
                      <a:pt x="7941" y="278"/>
                    </a:lnTo>
                    <a:lnTo>
                      <a:pt x="7840" y="278"/>
                    </a:lnTo>
                    <a:lnTo>
                      <a:pt x="6680" y="303"/>
                    </a:lnTo>
                    <a:lnTo>
                      <a:pt x="5445" y="278"/>
                    </a:lnTo>
                    <a:lnTo>
                      <a:pt x="4260" y="253"/>
                    </a:lnTo>
                    <a:lnTo>
                      <a:pt x="3126" y="177"/>
                    </a:lnTo>
                    <a:lnTo>
                      <a:pt x="1336" y="51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35"/>
              <p:cNvSpPr/>
              <p:nvPr/>
            </p:nvSpPr>
            <p:spPr>
              <a:xfrm>
                <a:off x="6518887" y="3560283"/>
                <a:ext cx="15478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420" h="1413" fill="none" extrusionOk="0">
                    <a:moveTo>
                      <a:pt x="6529" y="1413"/>
                    </a:moveTo>
                    <a:lnTo>
                      <a:pt x="6529" y="1413"/>
                    </a:lnTo>
                    <a:lnTo>
                      <a:pt x="5470" y="1387"/>
                    </a:lnTo>
                    <a:lnTo>
                      <a:pt x="4412" y="1362"/>
                    </a:lnTo>
                    <a:lnTo>
                      <a:pt x="2521" y="1261"/>
                    </a:lnTo>
                    <a:lnTo>
                      <a:pt x="1110" y="1161"/>
                    </a:lnTo>
                    <a:lnTo>
                      <a:pt x="505" y="1085"/>
                    </a:lnTo>
                    <a:lnTo>
                      <a:pt x="505" y="1085"/>
                    </a:lnTo>
                    <a:lnTo>
                      <a:pt x="404" y="1060"/>
                    </a:lnTo>
                    <a:lnTo>
                      <a:pt x="303" y="1034"/>
                    </a:lnTo>
                    <a:lnTo>
                      <a:pt x="202" y="959"/>
                    </a:lnTo>
                    <a:lnTo>
                      <a:pt x="127" y="883"/>
                    </a:lnTo>
                    <a:lnTo>
                      <a:pt x="76" y="808"/>
                    </a:lnTo>
                    <a:lnTo>
                      <a:pt x="26" y="707"/>
                    </a:lnTo>
                    <a:lnTo>
                      <a:pt x="0" y="606"/>
                    </a:lnTo>
                    <a:lnTo>
                      <a:pt x="0" y="480"/>
                    </a:lnTo>
                    <a:lnTo>
                      <a:pt x="0" y="480"/>
                    </a:lnTo>
                    <a:lnTo>
                      <a:pt x="26" y="379"/>
                    </a:lnTo>
                    <a:lnTo>
                      <a:pt x="76" y="278"/>
                    </a:lnTo>
                    <a:lnTo>
                      <a:pt x="127" y="177"/>
                    </a:lnTo>
                    <a:lnTo>
                      <a:pt x="202" y="127"/>
                    </a:lnTo>
                    <a:lnTo>
                      <a:pt x="303" y="51"/>
                    </a:lnTo>
                    <a:lnTo>
                      <a:pt x="404" y="26"/>
                    </a:lnTo>
                    <a:lnTo>
                      <a:pt x="505" y="1"/>
                    </a:lnTo>
                    <a:lnTo>
                      <a:pt x="605" y="1"/>
                    </a:lnTo>
                    <a:lnTo>
                      <a:pt x="605" y="1"/>
                    </a:lnTo>
                    <a:lnTo>
                      <a:pt x="1336" y="51"/>
                    </a:lnTo>
                    <a:lnTo>
                      <a:pt x="3126" y="177"/>
                    </a:lnTo>
                    <a:lnTo>
                      <a:pt x="4260" y="253"/>
                    </a:lnTo>
                    <a:lnTo>
                      <a:pt x="5445" y="278"/>
                    </a:lnTo>
                    <a:lnTo>
                      <a:pt x="6680" y="303"/>
                    </a:lnTo>
                    <a:lnTo>
                      <a:pt x="7840" y="278"/>
                    </a:lnTo>
                    <a:lnTo>
                      <a:pt x="7840" y="278"/>
                    </a:lnTo>
                    <a:lnTo>
                      <a:pt x="7941" y="278"/>
                    </a:lnTo>
                    <a:lnTo>
                      <a:pt x="8042" y="303"/>
                    </a:lnTo>
                    <a:lnTo>
                      <a:pt x="8142" y="354"/>
                    </a:lnTo>
                    <a:lnTo>
                      <a:pt x="8218" y="404"/>
                    </a:lnTo>
                    <a:lnTo>
                      <a:pt x="8294" y="505"/>
                    </a:lnTo>
                    <a:lnTo>
                      <a:pt x="8344" y="581"/>
                    </a:lnTo>
                    <a:lnTo>
                      <a:pt x="8395" y="682"/>
                    </a:lnTo>
                    <a:lnTo>
                      <a:pt x="8420" y="808"/>
                    </a:lnTo>
                    <a:lnTo>
                      <a:pt x="8420" y="808"/>
                    </a:lnTo>
                    <a:lnTo>
                      <a:pt x="8395" y="908"/>
                    </a:lnTo>
                    <a:lnTo>
                      <a:pt x="8369" y="1009"/>
                    </a:lnTo>
                    <a:lnTo>
                      <a:pt x="8319" y="1110"/>
                    </a:lnTo>
                    <a:lnTo>
                      <a:pt x="8268" y="1211"/>
                    </a:lnTo>
                    <a:lnTo>
                      <a:pt x="8193" y="1261"/>
                    </a:lnTo>
                    <a:lnTo>
                      <a:pt x="8092" y="1337"/>
                    </a:lnTo>
                    <a:lnTo>
                      <a:pt x="7991" y="1362"/>
                    </a:lnTo>
                    <a:lnTo>
                      <a:pt x="7890" y="1387"/>
                    </a:lnTo>
                    <a:lnTo>
                      <a:pt x="7890" y="1387"/>
                    </a:lnTo>
                    <a:lnTo>
                      <a:pt x="7210" y="1413"/>
                    </a:lnTo>
                    <a:lnTo>
                      <a:pt x="6529" y="14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35"/>
              <p:cNvSpPr/>
              <p:nvPr/>
            </p:nvSpPr>
            <p:spPr>
              <a:xfrm>
                <a:off x="6503593" y="3684475"/>
                <a:ext cx="15432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3" extrusionOk="0">
                    <a:moveTo>
                      <a:pt x="505" y="1"/>
                    </a:moveTo>
                    <a:lnTo>
                      <a:pt x="404" y="26"/>
                    </a:lnTo>
                    <a:lnTo>
                      <a:pt x="303" y="51"/>
                    </a:lnTo>
                    <a:lnTo>
                      <a:pt x="202" y="127"/>
                    </a:lnTo>
                    <a:lnTo>
                      <a:pt x="127" y="177"/>
                    </a:lnTo>
                    <a:lnTo>
                      <a:pt x="76" y="278"/>
                    </a:lnTo>
                    <a:lnTo>
                      <a:pt x="26" y="379"/>
                    </a:lnTo>
                    <a:lnTo>
                      <a:pt x="1" y="480"/>
                    </a:lnTo>
                    <a:lnTo>
                      <a:pt x="1" y="606"/>
                    </a:lnTo>
                    <a:lnTo>
                      <a:pt x="26" y="706"/>
                    </a:lnTo>
                    <a:lnTo>
                      <a:pt x="76" y="807"/>
                    </a:lnTo>
                    <a:lnTo>
                      <a:pt x="127" y="883"/>
                    </a:lnTo>
                    <a:lnTo>
                      <a:pt x="202" y="958"/>
                    </a:lnTo>
                    <a:lnTo>
                      <a:pt x="278" y="1034"/>
                    </a:lnTo>
                    <a:lnTo>
                      <a:pt x="379" y="1059"/>
                    </a:lnTo>
                    <a:lnTo>
                      <a:pt x="505" y="1084"/>
                    </a:lnTo>
                    <a:lnTo>
                      <a:pt x="1110" y="1160"/>
                    </a:lnTo>
                    <a:lnTo>
                      <a:pt x="2521" y="1261"/>
                    </a:lnTo>
                    <a:lnTo>
                      <a:pt x="4412" y="1362"/>
                    </a:lnTo>
                    <a:lnTo>
                      <a:pt x="5471" y="1387"/>
                    </a:lnTo>
                    <a:lnTo>
                      <a:pt x="6504" y="1412"/>
                    </a:lnTo>
                    <a:lnTo>
                      <a:pt x="7210" y="1412"/>
                    </a:lnTo>
                    <a:lnTo>
                      <a:pt x="7865" y="1387"/>
                    </a:lnTo>
                    <a:lnTo>
                      <a:pt x="7991" y="1362"/>
                    </a:lnTo>
                    <a:lnTo>
                      <a:pt x="8092" y="1337"/>
                    </a:lnTo>
                    <a:lnTo>
                      <a:pt x="8168" y="1261"/>
                    </a:lnTo>
                    <a:lnTo>
                      <a:pt x="8269" y="1211"/>
                    </a:lnTo>
                    <a:lnTo>
                      <a:pt x="8319" y="1110"/>
                    </a:lnTo>
                    <a:lnTo>
                      <a:pt x="8369" y="1009"/>
                    </a:lnTo>
                    <a:lnTo>
                      <a:pt x="8395" y="908"/>
                    </a:lnTo>
                    <a:lnTo>
                      <a:pt x="8395" y="807"/>
                    </a:lnTo>
                    <a:lnTo>
                      <a:pt x="8395" y="681"/>
                    </a:lnTo>
                    <a:lnTo>
                      <a:pt x="8344" y="580"/>
                    </a:lnTo>
                    <a:lnTo>
                      <a:pt x="8294" y="505"/>
                    </a:lnTo>
                    <a:lnTo>
                      <a:pt x="8218" y="429"/>
                    </a:lnTo>
                    <a:lnTo>
                      <a:pt x="8143" y="353"/>
                    </a:lnTo>
                    <a:lnTo>
                      <a:pt x="8042" y="303"/>
                    </a:lnTo>
                    <a:lnTo>
                      <a:pt x="7941" y="278"/>
                    </a:lnTo>
                    <a:lnTo>
                      <a:pt x="7815" y="278"/>
                    </a:lnTo>
                    <a:lnTo>
                      <a:pt x="6655" y="303"/>
                    </a:lnTo>
                    <a:lnTo>
                      <a:pt x="5445" y="278"/>
                    </a:lnTo>
                    <a:lnTo>
                      <a:pt x="4235" y="253"/>
                    </a:lnTo>
                    <a:lnTo>
                      <a:pt x="3126" y="177"/>
                    </a:lnTo>
                    <a:lnTo>
                      <a:pt x="1337" y="51"/>
                    </a:lnTo>
                    <a:lnTo>
                      <a:pt x="6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5"/>
              <p:cNvSpPr/>
              <p:nvPr/>
            </p:nvSpPr>
            <p:spPr>
              <a:xfrm>
                <a:off x="6503593" y="3684475"/>
                <a:ext cx="15432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3" fill="none" extrusionOk="0">
                    <a:moveTo>
                      <a:pt x="6504" y="1412"/>
                    </a:moveTo>
                    <a:lnTo>
                      <a:pt x="6504" y="1412"/>
                    </a:lnTo>
                    <a:lnTo>
                      <a:pt x="5471" y="1387"/>
                    </a:lnTo>
                    <a:lnTo>
                      <a:pt x="4412" y="1362"/>
                    </a:lnTo>
                    <a:lnTo>
                      <a:pt x="2521" y="1261"/>
                    </a:lnTo>
                    <a:lnTo>
                      <a:pt x="1110" y="1160"/>
                    </a:lnTo>
                    <a:lnTo>
                      <a:pt x="505" y="1084"/>
                    </a:lnTo>
                    <a:lnTo>
                      <a:pt x="505" y="1084"/>
                    </a:lnTo>
                    <a:lnTo>
                      <a:pt x="379" y="1059"/>
                    </a:lnTo>
                    <a:lnTo>
                      <a:pt x="278" y="1034"/>
                    </a:lnTo>
                    <a:lnTo>
                      <a:pt x="202" y="958"/>
                    </a:lnTo>
                    <a:lnTo>
                      <a:pt x="127" y="883"/>
                    </a:lnTo>
                    <a:lnTo>
                      <a:pt x="76" y="807"/>
                    </a:lnTo>
                    <a:lnTo>
                      <a:pt x="26" y="706"/>
                    </a:lnTo>
                    <a:lnTo>
                      <a:pt x="1" y="606"/>
                    </a:lnTo>
                    <a:lnTo>
                      <a:pt x="1" y="480"/>
                    </a:lnTo>
                    <a:lnTo>
                      <a:pt x="1" y="480"/>
                    </a:lnTo>
                    <a:lnTo>
                      <a:pt x="26" y="379"/>
                    </a:lnTo>
                    <a:lnTo>
                      <a:pt x="76" y="278"/>
                    </a:lnTo>
                    <a:lnTo>
                      <a:pt x="127" y="177"/>
                    </a:lnTo>
                    <a:lnTo>
                      <a:pt x="202" y="127"/>
                    </a:lnTo>
                    <a:lnTo>
                      <a:pt x="303" y="51"/>
                    </a:lnTo>
                    <a:lnTo>
                      <a:pt x="404" y="26"/>
                    </a:lnTo>
                    <a:lnTo>
                      <a:pt x="505" y="1"/>
                    </a:lnTo>
                    <a:lnTo>
                      <a:pt x="606" y="1"/>
                    </a:lnTo>
                    <a:lnTo>
                      <a:pt x="606" y="1"/>
                    </a:lnTo>
                    <a:lnTo>
                      <a:pt x="1337" y="51"/>
                    </a:lnTo>
                    <a:lnTo>
                      <a:pt x="3126" y="177"/>
                    </a:lnTo>
                    <a:lnTo>
                      <a:pt x="4235" y="253"/>
                    </a:lnTo>
                    <a:lnTo>
                      <a:pt x="5445" y="278"/>
                    </a:lnTo>
                    <a:lnTo>
                      <a:pt x="6655" y="303"/>
                    </a:lnTo>
                    <a:lnTo>
                      <a:pt x="7815" y="278"/>
                    </a:lnTo>
                    <a:lnTo>
                      <a:pt x="7815" y="278"/>
                    </a:lnTo>
                    <a:lnTo>
                      <a:pt x="7941" y="278"/>
                    </a:lnTo>
                    <a:lnTo>
                      <a:pt x="8042" y="303"/>
                    </a:lnTo>
                    <a:lnTo>
                      <a:pt x="8143" y="353"/>
                    </a:lnTo>
                    <a:lnTo>
                      <a:pt x="8218" y="429"/>
                    </a:lnTo>
                    <a:lnTo>
                      <a:pt x="8294" y="505"/>
                    </a:lnTo>
                    <a:lnTo>
                      <a:pt x="8344" y="580"/>
                    </a:lnTo>
                    <a:lnTo>
                      <a:pt x="8395" y="681"/>
                    </a:lnTo>
                    <a:lnTo>
                      <a:pt x="8395" y="807"/>
                    </a:lnTo>
                    <a:lnTo>
                      <a:pt x="8395" y="807"/>
                    </a:lnTo>
                    <a:lnTo>
                      <a:pt x="8395" y="908"/>
                    </a:lnTo>
                    <a:lnTo>
                      <a:pt x="8369" y="1009"/>
                    </a:lnTo>
                    <a:lnTo>
                      <a:pt x="8319" y="1110"/>
                    </a:lnTo>
                    <a:lnTo>
                      <a:pt x="8269" y="1211"/>
                    </a:lnTo>
                    <a:lnTo>
                      <a:pt x="8168" y="1261"/>
                    </a:lnTo>
                    <a:lnTo>
                      <a:pt x="8092" y="1337"/>
                    </a:lnTo>
                    <a:lnTo>
                      <a:pt x="7991" y="1362"/>
                    </a:lnTo>
                    <a:lnTo>
                      <a:pt x="7865" y="1387"/>
                    </a:lnTo>
                    <a:lnTo>
                      <a:pt x="7865" y="1387"/>
                    </a:lnTo>
                    <a:lnTo>
                      <a:pt x="7210" y="1412"/>
                    </a:lnTo>
                    <a:lnTo>
                      <a:pt x="6504" y="1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5"/>
              <p:cNvSpPr/>
              <p:nvPr/>
            </p:nvSpPr>
            <p:spPr>
              <a:xfrm>
                <a:off x="6489236" y="3799862"/>
                <a:ext cx="154321" cy="2595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2" extrusionOk="0">
                    <a:moveTo>
                      <a:pt x="504" y="0"/>
                    </a:moveTo>
                    <a:lnTo>
                      <a:pt x="404" y="25"/>
                    </a:lnTo>
                    <a:lnTo>
                      <a:pt x="303" y="51"/>
                    </a:lnTo>
                    <a:lnTo>
                      <a:pt x="202" y="101"/>
                    </a:lnTo>
                    <a:lnTo>
                      <a:pt x="126" y="177"/>
                    </a:lnTo>
                    <a:lnTo>
                      <a:pt x="76" y="278"/>
                    </a:lnTo>
                    <a:lnTo>
                      <a:pt x="25" y="378"/>
                    </a:lnTo>
                    <a:lnTo>
                      <a:pt x="0" y="479"/>
                    </a:lnTo>
                    <a:lnTo>
                      <a:pt x="0" y="605"/>
                    </a:lnTo>
                    <a:lnTo>
                      <a:pt x="25" y="706"/>
                    </a:lnTo>
                    <a:lnTo>
                      <a:pt x="76" y="807"/>
                    </a:lnTo>
                    <a:lnTo>
                      <a:pt x="126" y="883"/>
                    </a:lnTo>
                    <a:lnTo>
                      <a:pt x="202" y="958"/>
                    </a:lnTo>
                    <a:lnTo>
                      <a:pt x="303" y="1034"/>
                    </a:lnTo>
                    <a:lnTo>
                      <a:pt x="404" y="1059"/>
                    </a:lnTo>
                    <a:lnTo>
                      <a:pt x="504" y="1084"/>
                    </a:lnTo>
                    <a:lnTo>
                      <a:pt x="1109" y="1160"/>
                    </a:lnTo>
                    <a:lnTo>
                      <a:pt x="2521" y="1261"/>
                    </a:lnTo>
                    <a:lnTo>
                      <a:pt x="4411" y="1361"/>
                    </a:lnTo>
                    <a:lnTo>
                      <a:pt x="5470" y="1387"/>
                    </a:lnTo>
                    <a:lnTo>
                      <a:pt x="6529" y="1412"/>
                    </a:lnTo>
                    <a:lnTo>
                      <a:pt x="7209" y="1412"/>
                    </a:lnTo>
                    <a:lnTo>
                      <a:pt x="7865" y="1387"/>
                    </a:lnTo>
                    <a:lnTo>
                      <a:pt x="7991" y="1361"/>
                    </a:lnTo>
                    <a:lnTo>
                      <a:pt x="8092" y="1336"/>
                    </a:lnTo>
                    <a:lnTo>
                      <a:pt x="8193" y="1261"/>
                    </a:lnTo>
                    <a:lnTo>
                      <a:pt x="8268" y="1210"/>
                    </a:lnTo>
                    <a:lnTo>
                      <a:pt x="8319" y="1109"/>
                    </a:lnTo>
                    <a:lnTo>
                      <a:pt x="8369" y="1009"/>
                    </a:lnTo>
                    <a:lnTo>
                      <a:pt x="8394" y="908"/>
                    </a:lnTo>
                    <a:lnTo>
                      <a:pt x="8394" y="807"/>
                    </a:lnTo>
                    <a:lnTo>
                      <a:pt x="8394" y="681"/>
                    </a:lnTo>
                    <a:lnTo>
                      <a:pt x="8344" y="580"/>
                    </a:lnTo>
                    <a:lnTo>
                      <a:pt x="8293" y="504"/>
                    </a:lnTo>
                    <a:lnTo>
                      <a:pt x="8218" y="404"/>
                    </a:lnTo>
                    <a:lnTo>
                      <a:pt x="8142" y="353"/>
                    </a:lnTo>
                    <a:lnTo>
                      <a:pt x="8041" y="303"/>
                    </a:lnTo>
                    <a:lnTo>
                      <a:pt x="7941" y="278"/>
                    </a:lnTo>
                    <a:lnTo>
                      <a:pt x="7814" y="278"/>
                    </a:lnTo>
                    <a:lnTo>
                      <a:pt x="6655" y="303"/>
                    </a:lnTo>
                    <a:lnTo>
                      <a:pt x="5445" y="278"/>
                    </a:lnTo>
                    <a:lnTo>
                      <a:pt x="4260" y="252"/>
                    </a:lnTo>
                    <a:lnTo>
                      <a:pt x="3126" y="177"/>
                    </a:lnTo>
                    <a:lnTo>
                      <a:pt x="1336" y="51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5"/>
              <p:cNvSpPr/>
              <p:nvPr/>
            </p:nvSpPr>
            <p:spPr>
              <a:xfrm>
                <a:off x="6489236" y="3799862"/>
                <a:ext cx="154321" cy="2595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2" fill="none" extrusionOk="0">
                    <a:moveTo>
                      <a:pt x="6529" y="1412"/>
                    </a:moveTo>
                    <a:lnTo>
                      <a:pt x="6529" y="1412"/>
                    </a:lnTo>
                    <a:lnTo>
                      <a:pt x="5470" y="1387"/>
                    </a:lnTo>
                    <a:lnTo>
                      <a:pt x="4411" y="1361"/>
                    </a:lnTo>
                    <a:lnTo>
                      <a:pt x="2521" y="1261"/>
                    </a:lnTo>
                    <a:lnTo>
                      <a:pt x="1109" y="1160"/>
                    </a:lnTo>
                    <a:lnTo>
                      <a:pt x="504" y="1084"/>
                    </a:lnTo>
                    <a:lnTo>
                      <a:pt x="504" y="1084"/>
                    </a:lnTo>
                    <a:lnTo>
                      <a:pt x="404" y="1059"/>
                    </a:lnTo>
                    <a:lnTo>
                      <a:pt x="303" y="1034"/>
                    </a:lnTo>
                    <a:lnTo>
                      <a:pt x="202" y="958"/>
                    </a:lnTo>
                    <a:lnTo>
                      <a:pt x="126" y="883"/>
                    </a:lnTo>
                    <a:lnTo>
                      <a:pt x="76" y="807"/>
                    </a:lnTo>
                    <a:lnTo>
                      <a:pt x="25" y="706"/>
                    </a:lnTo>
                    <a:lnTo>
                      <a:pt x="0" y="605"/>
                    </a:lnTo>
                    <a:lnTo>
                      <a:pt x="0" y="479"/>
                    </a:lnTo>
                    <a:lnTo>
                      <a:pt x="0" y="479"/>
                    </a:lnTo>
                    <a:lnTo>
                      <a:pt x="25" y="378"/>
                    </a:lnTo>
                    <a:lnTo>
                      <a:pt x="76" y="278"/>
                    </a:lnTo>
                    <a:lnTo>
                      <a:pt x="126" y="177"/>
                    </a:lnTo>
                    <a:lnTo>
                      <a:pt x="202" y="101"/>
                    </a:lnTo>
                    <a:lnTo>
                      <a:pt x="303" y="51"/>
                    </a:lnTo>
                    <a:lnTo>
                      <a:pt x="404" y="25"/>
                    </a:lnTo>
                    <a:lnTo>
                      <a:pt x="504" y="0"/>
                    </a:lnTo>
                    <a:lnTo>
                      <a:pt x="605" y="0"/>
                    </a:lnTo>
                    <a:lnTo>
                      <a:pt x="605" y="0"/>
                    </a:lnTo>
                    <a:lnTo>
                      <a:pt x="1336" y="51"/>
                    </a:lnTo>
                    <a:lnTo>
                      <a:pt x="3126" y="177"/>
                    </a:lnTo>
                    <a:lnTo>
                      <a:pt x="4260" y="252"/>
                    </a:lnTo>
                    <a:lnTo>
                      <a:pt x="5445" y="278"/>
                    </a:lnTo>
                    <a:lnTo>
                      <a:pt x="6655" y="303"/>
                    </a:lnTo>
                    <a:lnTo>
                      <a:pt x="7814" y="278"/>
                    </a:lnTo>
                    <a:lnTo>
                      <a:pt x="7814" y="278"/>
                    </a:lnTo>
                    <a:lnTo>
                      <a:pt x="7941" y="278"/>
                    </a:lnTo>
                    <a:lnTo>
                      <a:pt x="8041" y="303"/>
                    </a:lnTo>
                    <a:lnTo>
                      <a:pt x="8142" y="353"/>
                    </a:lnTo>
                    <a:lnTo>
                      <a:pt x="8218" y="404"/>
                    </a:lnTo>
                    <a:lnTo>
                      <a:pt x="8293" y="504"/>
                    </a:lnTo>
                    <a:lnTo>
                      <a:pt x="8344" y="580"/>
                    </a:lnTo>
                    <a:lnTo>
                      <a:pt x="8394" y="681"/>
                    </a:lnTo>
                    <a:lnTo>
                      <a:pt x="8394" y="807"/>
                    </a:lnTo>
                    <a:lnTo>
                      <a:pt x="8394" y="807"/>
                    </a:lnTo>
                    <a:lnTo>
                      <a:pt x="8394" y="908"/>
                    </a:lnTo>
                    <a:lnTo>
                      <a:pt x="8369" y="1009"/>
                    </a:lnTo>
                    <a:lnTo>
                      <a:pt x="8319" y="1109"/>
                    </a:lnTo>
                    <a:lnTo>
                      <a:pt x="8268" y="1210"/>
                    </a:lnTo>
                    <a:lnTo>
                      <a:pt x="8193" y="1261"/>
                    </a:lnTo>
                    <a:lnTo>
                      <a:pt x="8092" y="1336"/>
                    </a:lnTo>
                    <a:lnTo>
                      <a:pt x="7991" y="1361"/>
                    </a:lnTo>
                    <a:lnTo>
                      <a:pt x="7865" y="1387"/>
                    </a:lnTo>
                    <a:lnTo>
                      <a:pt x="7865" y="1387"/>
                    </a:lnTo>
                    <a:lnTo>
                      <a:pt x="7209" y="1412"/>
                    </a:lnTo>
                    <a:lnTo>
                      <a:pt x="6529" y="1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5"/>
              <p:cNvSpPr/>
              <p:nvPr/>
            </p:nvSpPr>
            <p:spPr>
              <a:xfrm>
                <a:off x="6473942" y="3924036"/>
                <a:ext cx="15432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3" extrusionOk="0">
                    <a:moveTo>
                      <a:pt x="505" y="1"/>
                    </a:moveTo>
                    <a:lnTo>
                      <a:pt x="378" y="26"/>
                    </a:lnTo>
                    <a:lnTo>
                      <a:pt x="278" y="51"/>
                    </a:lnTo>
                    <a:lnTo>
                      <a:pt x="202" y="127"/>
                    </a:lnTo>
                    <a:lnTo>
                      <a:pt x="126" y="177"/>
                    </a:lnTo>
                    <a:lnTo>
                      <a:pt x="76" y="278"/>
                    </a:lnTo>
                    <a:lnTo>
                      <a:pt x="26" y="379"/>
                    </a:lnTo>
                    <a:lnTo>
                      <a:pt x="0" y="480"/>
                    </a:lnTo>
                    <a:lnTo>
                      <a:pt x="0" y="606"/>
                    </a:lnTo>
                    <a:lnTo>
                      <a:pt x="26" y="707"/>
                    </a:lnTo>
                    <a:lnTo>
                      <a:pt x="51" y="807"/>
                    </a:lnTo>
                    <a:lnTo>
                      <a:pt x="126" y="883"/>
                    </a:lnTo>
                    <a:lnTo>
                      <a:pt x="202" y="959"/>
                    </a:lnTo>
                    <a:lnTo>
                      <a:pt x="278" y="1034"/>
                    </a:lnTo>
                    <a:lnTo>
                      <a:pt x="378" y="1060"/>
                    </a:lnTo>
                    <a:lnTo>
                      <a:pt x="505" y="1085"/>
                    </a:lnTo>
                    <a:lnTo>
                      <a:pt x="1109" y="1160"/>
                    </a:lnTo>
                    <a:lnTo>
                      <a:pt x="2521" y="1261"/>
                    </a:lnTo>
                    <a:lnTo>
                      <a:pt x="4412" y="1362"/>
                    </a:lnTo>
                    <a:lnTo>
                      <a:pt x="5445" y="1387"/>
                    </a:lnTo>
                    <a:lnTo>
                      <a:pt x="6504" y="1412"/>
                    </a:lnTo>
                    <a:lnTo>
                      <a:pt x="7210" y="1412"/>
                    </a:lnTo>
                    <a:lnTo>
                      <a:pt x="7865" y="1387"/>
                    </a:lnTo>
                    <a:lnTo>
                      <a:pt x="7991" y="1362"/>
                    </a:lnTo>
                    <a:lnTo>
                      <a:pt x="8092" y="1337"/>
                    </a:lnTo>
                    <a:lnTo>
                      <a:pt x="8168" y="1261"/>
                    </a:lnTo>
                    <a:lnTo>
                      <a:pt x="8243" y="1211"/>
                    </a:lnTo>
                    <a:lnTo>
                      <a:pt x="8319" y="1110"/>
                    </a:lnTo>
                    <a:lnTo>
                      <a:pt x="8369" y="1009"/>
                    </a:lnTo>
                    <a:lnTo>
                      <a:pt x="8394" y="908"/>
                    </a:lnTo>
                    <a:lnTo>
                      <a:pt x="8394" y="807"/>
                    </a:lnTo>
                    <a:lnTo>
                      <a:pt x="8369" y="681"/>
                    </a:lnTo>
                    <a:lnTo>
                      <a:pt x="8344" y="581"/>
                    </a:lnTo>
                    <a:lnTo>
                      <a:pt x="8294" y="505"/>
                    </a:lnTo>
                    <a:lnTo>
                      <a:pt x="8218" y="404"/>
                    </a:lnTo>
                    <a:lnTo>
                      <a:pt x="8142" y="354"/>
                    </a:lnTo>
                    <a:lnTo>
                      <a:pt x="8041" y="303"/>
                    </a:lnTo>
                    <a:lnTo>
                      <a:pt x="7941" y="278"/>
                    </a:lnTo>
                    <a:lnTo>
                      <a:pt x="7815" y="278"/>
                    </a:lnTo>
                    <a:lnTo>
                      <a:pt x="6655" y="303"/>
                    </a:lnTo>
                    <a:lnTo>
                      <a:pt x="5445" y="278"/>
                    </a:lnTo>
                    <a:lnTo>
                      <a:pt x="4235" y="253"/>
                    </a:lnTo>
                    <a:lnTo>
                      <a:pt x="3126" y="177"/>
                    </a:lnTo>
                    <a:lnTo>
                      <a:pt x="1336" y="51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5"/>
              <p:cNvSpPr/>
              <p:nvPr/>
            </p:nvSpPr>
            <p:spPr>
              <a:xfrm>
                <a:off x="6473942" y="3924036"/>
                <a:ext cx="15432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3" fill="none" extrusionOk="0">
                    <a:moveTo>
                      <a:pt x="6504" y="1412"/>
                    </a:moveTo>
                    <a:lnTo>
                      <a:pt x="6504" y="1412"/>
                    </a:lnTo>
                    <a:lnTo>
                      <a:pt x="5445" y="1387"/>
                    </a:lnTo>
                    <a:lnTo>
                      <a:pt x="4412" y="1362"/>
                    </a:lnTo>
                    <a:lnTo>
                      <a:pt x="2521" y="1261"/>
                    </a:lnTo>
                    <a:lnTo>
                      <a:pt x="1109" y="1160"/>
                    </a:lnTo>
                    <a:lnTo>
                      <a:pt x="505" y="1085"/>
                    </a:lnTo>
                    <a:lnTo>
                      <a:pt x="505" y="1085"/>
                    </a:lnTo>
                    <a:lnTo>
                      <a:pt x="378" y="1060"/>
                    </a:lnTo>
                    <a:lnTo>
                      <a:pt x="278" y="1034"/>
                    </a:lnTo>
                    <a:lnTo>
                      <a:pt x="202" y="959"/>
                    </a:lnTo>
                    <a:lnTo>
                      <a:pt x="126" y="883"/>
                    </a:lnTo>
                    <a:lnTo>
                      <a:pt x="51" y="807"/>
                    </a:lnTo>
                    <a:lnTo>
                      <a:pt x="26" y="707"/>
                    </a:lnTo>
                    <a:lnTo>
                      <a:pt x="0" y="606"/>
                    </a:lnTo>
                    <a:lnTo>
                      <a:pt x="0" y="480"/>
                    </a:lnTo>
                    <a:lnTo>
                      <a:pt x="0" y="480"/>
                    </a:lnTo>
                    <a:lnTo>
                      <a:pt x="26" y="379"/>
                    </a:lnTo>
                    <a:lnTo>
                      <a:pt x="76" y="278"/>
                    </a:lnTo>
                    <a:lnTo>
                      <a:pt x="126" y="177"/>
                    </a:lnTo>
                    <a:lnTo>
                      <a:pt x="202" y="127"/>
                    </a:lnTo>
                    <a:lnTo>
                      <a:pt x="278" y="51"/>
                    </a:lnTo>
                    <a:lnTo>
                      <a:pt x="378" y="26"/>
                    </a:lnTo>
                    <a:lnTo>
                      <a:pt x="505" y="1"/>
                    </a:lnTo>
                    <a:lnTo>
                      <a:pt x="605" y="1"/>
                    </a:lnTo>
                    <a:lnTo>
                      <a:pt x="605" y="1"/>
                    </a:lnTo>
                    <a:lnTo>
                      <a:pt x="1336" y="51"/>
                    </a:lnTo>
                    <a:lnTo>
                      <a:pt x="3126" y="177"/>
                    </a:lnTo>
                    <a:lnTo>
                      <a:pt x="4235" y="253"/>
                    </a:lnTo>
                    <a:lnTo>
                      <a:pt x="5445" y="278"/>
                    </a:lnTo>
                    <a:lnTo>
                      <a:pt x="6655" y="303"/>
                    </a:lnTo>
                    <a:lnTo>
                      <a:pt x="7815" y="278"/>
                    </a:lnTo>
                    <a:lnTo>
                      <a:pt x="7815" y="278"/>
                    </a:lnTo>
                    <a:lnTo>
                      <a:pt x="7941" y="278"/>
                    </a:lnTo>
                    <a:lnTo>
                      <a:pt x="8041" y="303"/>
                    </a:lnTo>
                    <a:lnTo>
                      <a:pt x="8142" y="354"/>
                    </a:lnTo>
                    <a:lnTo>
                      <a:pt x="8218" y="404"/>
                    </a:lnTo>
                    <a:lnTo>
                      <a:pt x="8294" y="505"/>
                    </a:lnTo>
                    <a:lnTo>
                      <a:pt x="8344" y="581"/>
                    </a:lnTo>
                    <a:lnTo>
                      <a:pt x="8369" y="681"/>
                    </a:lnTo>
                    <a:lnTo>
                      <a:pt x="8394" y="807"/>
                    </a:lnTo>
                    <a:lnTo>
                      <a:pt x="8394" y="807"/>
                    </a:lnTo>
                    <a:lnTo>
                      <a:pt x="8394" y="908"/>
                    </a:lnTo>
                    <a:lnTo>
                      <a:pt x="8369" y="1009"/>
                    </a:lnTo>
                    <a:lnTo>
                      <a:pt x="8319" y="1110"/>
                    </a:lnTo>
                    <a:lnTo>
                      <a:pt x="8243" y="1211"/>
                    </a:lnTo>
                    <a:lnTo>
                      <a:pt x="8168" y="1261"/>
                    </a:lnTo>
                    <a:lnTo>
                      <a:pt x="8092" y="1337"/>
                    </a:lnTo>
                    <a:lnTo>
                      <a:pt x="7991" y="1362"/>
                    </a:lnTo>
                    <a:lnTo>
                      <a:pt x="7865" y="1387"/>
                    </a:lnTo>
                    <a:lnTo>
                      <a:pt x="7865" y="1387"/>
                    </a:lnTo>
                    <a:lnTo>
                      <a:pt x="7210" y="1412"/>
                    </a:lnTo>
                    <a:lnTo>
                      <a:pt x="6504" y="1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35"/>
              <p:cNvSpPr/>
              <p:nvPr/>
            </p:nvSpPr>
            <p:spPr>
              <a:xfrm>
                <a:off x="6473482" y="4055177"/>
                <a:ext cx="15478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420" h="1413" extrusionOk="0">
                    <a:moveTo>
                      <a:pt x="504" y="1"/>
                    </a:moveTo>
                    <a:lnTo>
                      <a:pt x="403" y="26"/>
                    </a:lnTo>
                    <a:lnTo>
                      <a:pt x="303" y="51"/>
                    </a:lnTo>
                    <a:lnTo>
                      <a:pt x="202" y="127"/>
                    </a:lnTo>
                    <a:lnTo>
                      <a:pt x="126" y="177"/>
                    </a:lnTo>
                    <a:lnTo>
                      <a:pt x="76" y="278"/>
                    </a:lnTo>
                    <a:lnTo>
                      <a:pt x="25" y="379"/>
                    </a:lnTo>
                    <a:lnTo>
                      <a:pt x="0" y="480"/>
                    </a:lnTo>
                    <a:lnTo>
                      <a:pt x="0" y="606"/>
                    </a:lnTo>
                    <a:lnTo>
                      <a:pt x="25" y="706"/>
                    </a:lnTo>
                    <a:lnTo>
                      <a:pt x="76" y="807"/>
                    </a:lnTo>
                    <a:lnTo>
                      <a:pt x="126" y="883"/>
                    </a:lnTo>
                    <a:lnTo>
                      <a:pt x="202" y="958"/>
                    </a:lnTo>
                    <a:lnTo>
                      <a:pt x="303" y="1034"/>
                    </a:lnTo>
                    <a:lnTo>
                      <a:pt x="403" y="1059"/>
                    </a:lnTo>
                    <a:lnTo>
                      <a:pt x="504" y="1084"/>
                    </a:lnTo>
                    <a:lnTo>
                      <a:pt x="1109" y="1160"/>
                    </a:lnTo>
                    <a:lnTo>
                      <a:pt x="2521" y="1261"/>
                    </a:lnTo>
                    <a:lnTo>
                      <a:pt x="4411" y="1362"/>
                    </a:lnTo>
                    <a:lnTo>
                      <a:pt x="5470" y="1387"/>
                    </a:lnTo>
                    <a:lnTo>
                      <a:pt x="6529" y="1412"/>
                    </a:lnTo>
                    <a:lnTo>
                      <a:pt x="7209" y="1412"/>
                    </a:lnTo>
                    <a:lnTo>
                      <a:pt x="7890" y="1387"/>
                    </a:lnTo>
                    <a:lnTo>
                      <a:pt x="7991" y="1362"/>
                    </a:lnTo>
                    <a:lnTo>
                      <a:pt x="8092" y="1337"/>
                    </a:lnTo>
                    <a:lnTo>
                      <a:pt x="8193" y="1261"/>
                    </a:lnTo>
                    <a:lnTo>
                      <a:pt x="8268" y="1211"/>
                    </a:lnTo>
                    <a:lnTo>
                      <a:pt x="8319" y="1110"/>
                    </a:lnTo>
                    <a:lnTo>
                      <a:pt x="8369" y="1009"/>
                    </a:lnTo>
                    <a:lnTo>
                      <a:pt x="8394" y="908"/>
                    </a:lnTo>
                    <a:lnTo>
                      <a:pt x="8419" y="807"/>
                    </a:lnTo>
                    <a:lnTo>
                      <a:pt x="8394" y="681"/>
                    </a:lnTo>
                    <a:lnTo>
                      <a:pt x="8344" y="580"/>
                    </a:lnTo>
                    <a:lnTo>
                      <a:pt x="8293" y="505"/>
                    </a:lnTo>
                    <a:lnTo>
                      <a:pt x="8218" y="429"/>
                    </a:lnTo>
                    <a:lnTo>
                      <a:pt x="8142" y="353"/>
                    </a:lnTo>
                    <a:lnTo>
                      <a:pt x="8041" y="303"/>
                    </a:lnTo>
                    <a:lnTo>
                      <a:pt x="7940" y="278"/>
                    </a:lnTo>
                    <a:lnTo>
                      <a:pt x="7840" y="278"/>
                    </a:lnTo>
                    <a:lnTo>
                      <a:pt x="6680" y="303"/>
                    </a:lnTo>
                    <a:lnTo>
                      <a:pt x="5445" y="278"/>
                    </a:lnTo>
                    <a:lnTo>
                      <a:pt x="4260" y="253"/>
                    </a:lnTo>
                    <a:lnTo>
                      <a:pt x="3126" y="177"/>
                    </a:lnTo>
                    <a:lnTo>
                      <a:pt x="1336" y="51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35"/>
              <p:cNvSpPr/>
              <p:nvPr/>
            </p:nvSpPr>
            <p:spPr>
              <a:xfrm>
                <a:off x="6473482" y="4055177"/>
                <a:ext cx="154781" cy="25974"/>
              </a:xfrm>
              <a:custGeom>
                <a:avLst/>
                <a:gdLst/>
                <a:ahLst/>
                <a:cxnLst/>
                <a:rect l="l" t="t" r="r" b="b"/>
                <a:pathLst>
                  <a:path w="8420" h="1413" fill="none" extrusionOk="0">
                    <a:moveTo>
                      <a:pt x="6529" y="1412"/>
                    </a:moveTo>
                    <a:lnTo>
                      <a:pt x="6529" y="1412"/>
                    </a:lnTo>
                    <a:lnTo>
                      <a:pt x="5470" y="1387"/>
                    </a:lnTo>
                    <a:lnTo>
                      <a:pt x="4411" y="1362"/>
                    </a:lnTo>
                    <a:lnTo>
                      <a:pt x="2521" y="1261"/>
                    </a:lnTo>
                    <a:lnTo>
                      <a:pt x="1109" y="1160"/>
                    </a:lnTo>
                    <a:lnTo>
                      <a:pt x="504" y="1084"/>
                    </a:lnTo>
                    <a:lnTo>
                      <a:pt x="504" y="1084"/>
                    </a:lnTo>
                    <a:lnTo>
                      <a:pt x="403" y="1059"/>
                    </a:lnTo>
                    <a:lnTo>
                      <a:pt x="303" y="1034"/>
                    </a:lnTo>
                    <a:lnTo>
                      <a:pt x="202" y="958"/>
                    </a:lnTo>
                    <a:lnTo>
                      <a:pt x="126" y="883"/>
                    </a:lnTo>
                    <a:lnTo>
                      <a:pt x="76" y="807"/>
                    </a:lnTo>
                    <a:lnTo>
                      <a:pt x="25" y="706"/>
                    </a:lnTo>
                    <a:lnTo>
                      <a:pt x="0" y="606"/>
                    </a:lnTo>
                    <a:lnTo>
                      <a:pt x="0" y="480"/>
                    </a:lnTo>
                    <a:lnTo>
                      <a:pt x="0" y="480"/>
                    </a:lnTo>
                    <a:lnTo>
                      <a:pt x="25" y="379"/>
                    </a:lnTo>
                    <a:lnTo>
                      <a:pt x="76" y="278"/>
                    </a:lnTo>
                    <a:lnTo>
                      <a:pt x="126" y="177"/>
                    </a:lnTo>
                    <a:lnTo>
                      <a:pt x="202" y="127"/>
                    </a:lnTo>
                    <a:lnTo>
                      <a:pt x="303" y="51"/>
                    </a:lnTo>
                    <a:lnTo>
                      <a:pt x="403" y="26"/>
                    </a:lnTo>
                    <a:lnTo>
                      <a:pt x="504" y="1"/>
                    </a:lnTo>
                    <a:lnTo>
                      <a:pt x="605" y="1"/>
                    </a:lnTo>
                    <a:lnTo>
                      <a:pt x="605" y="1"/>
                    </a:lnTo>
                    <a:lnTo>
                      <a:pt x="1336" y="51"/>
                    </a:lnTo>
                    <a:lnTo>
                      <a:pt x="3126" y="177"/>
                    </a:lnTo>
                    <a:lnTo>
                      <a:pt x="4260" y="253"/>
                    </a:lnTo>
                    <a:lnTo>
                      <a:pt x="5445" y="278"/>
                    </a:lnTo>
                    <a:lnTo>
                      <a:pt x="6680" y="303"/>
                    </a:lnTo>
                    <a:lnTo>
                      <a:pt x="7840" y="278"/>
                    </a:lnTo>
                    <a:lnTo>
                      <a:pt x="7840" y="278"/>
                    </a:lnTo>
                    <a:lnTo>
                      <a:pt x="7940" y="278"/>
                    </a:lnTo>
                    <a:lnTo>
                      <a:pt x="8041" y="303"/>
                    </a:lnTo>
                    <a:lnTo>
                      <a:pt x="8142" y="353"/>
                    </a:lnTo>
                    <a:lnTo>
                      <a:pt x="8218" y="429"/>
                    </a:lnTo>
                    <a:lnTo>
                      <a:pt x="8293" y="505"/>
                    </a:lnTo>
                    <a:lnTo>
                      <a:pt x="8344" y="580"/>
                    </a:lnTo>
                    <a:lnTo>
                      <a:pt x="8394" y="681"/>
                    </a:lnTo>
                    <a:lnTo>
                      <a:pt x="8419" y="807"/>
                    </a:lnTo>
                    <a:lnTo>
                      <a:pt x="8419" y="807"/>
                    </a:lnTo>
                    <a:lnTo>
                      <a:pt x="8394" y="908"/>
                    </a:lnTo>
                    <a:lnTo>
                      <a:pt x="8369" y="1009"/>
                    </a:lnTo>
                    <a:lnTo>
                      <a:pt x="8319" y="1110"/>
                    </a:lnTo>
                    <a:lnTo>
                      <a:pt x="8268" y="1211"/>
                    </a:lnTo>
                    <a:lnTo>
                      <a:pt x="8193" y="1261"/>
                    </a:lnTo>
                    <a:lnTo>
                      <a:pt x="8092" y="1337"/>
                    </a:lnTo>
                    <a:lnTo>
                      <a:pt x="7991" y="1362"/>
                    </a:lnTo>
                    <a:lnTo>
                      <a:pt x="7890" y="1387"/>
                    </a:lnTo>
                    <a:lnTo>
                      <a:pt x="7890" y="1387"/>
                    </a:lnTo>
                    <a:lnTo>
                      <a:pt x="7209" y="1412"/>
                    </a:lnTo>
                    <a:lnTo>
                      <a:pt x="6529" y="1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35"/>
              <p:cNvSpPr/>
              <p:nvPr/>
            </p:nvSpPr>
            <p:spPr>
              <a:xfrm>
                <a:off x="6458188" y="4179369"/>
                <a:ext cx="154321" cy="2595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2" extrusionOk="0">
                    <a:moveTo>
                      <a:pt x="504" y="0"/>
                    </a:moveTo>
                    <a:lnTo>
                      <a:pt x="404" y="25"/>
                    </a:lnTo>
                    <a:lnTo>
                      <a:pt x="303" y="51"/>
                    </a:lnTo>
                    <a:lnTo>
                      <a:pt x="202" y="126"/>
                    </a:lnTo>
                    <a:lnTo>
                      <a:pt x="126" y="177"/>
                    </a:lnTo>
                    <a:lnTo>
                      <a:pt x="76" y="277"/>
                    </a:lnTo>
                    <a:lnTo>
                      <a:pt x="26" y="378"/>
                    </a:lnTo>
                    <a:lnTo>
                      <a:pt x="0" y="479"/>
                    </a:lnTo>
                    <a:lnTo>
                      <a:pt x="0" y="605"/>
                    </a:lnTo>
                    <a:lnTo>
                      <a:pt x="26" y="706"/>
                    </a:lnTo>
                    <a:lnTo>
                      <a:pt x="76" y="807"/>
                    </a:lnTo>
                    <a:lnTo>
                      <a:pt x="126" y="882"/>
                    </a:lnTo>
                    <a:lnTo>
                      <a:pt x="202" y="958"/>
                    </a:lnTo>
                    <a:lnTo>
                      <a:pt x="278" y="1034"/>
                    </a:lnTo>
                    <a:lnTo>
                      <a:pt x="378" y="1059"/>
                    </a:lnTo>
                    <a:lnTo>
                      <a:pt x="504" y="1084"/>
                    </a:lnTo>
                    <a:lnTo>
                      <a:pt x="1109" y="1160"/>
                    </a:lnTo>
                    <a:lnTo>
                      <a:pt x="2521" y="1261"/>
                    </a:lnTo>
                    <a:lnTo>
                      <a:pt x="4412" y="1361"/>
                    </a:lnTo>
                    <a:lnTo>
                      <a:pt x="5470" y="1387"/>
                    </a:lnTo>
                    <a:lnTo>
                      <a:pt x="6504" y="1412"/>
                    </a:lnTo>
                    <a:lnTo>
                      <a:pt x="7210" y="1412"/>
                    </a:lnTo>
                    <a:lnTo>
                      <a:pt x="7865" y="1387"/>
                    </a:lnTo>
                    <a:lnTo>
                      <a:pt x="7991" y="1361"/>
                    </a:lnTo>
                    <a:lnTo>
                      <a:pt x="8092" y="1336"/>
                    </a:lnTo>
                    <a:lnTo>
                      <a:pt x="8167" y="1261"/>
                    </a:lnTo>
                    <a:lnTo>
                      <a:pt x="8268" y="1210"/>
                    </a:lnTo>
                    <a:lnTo>
                      <a:pt x="8319" y="1109"/>
                    </a:lnTo>
                    <a:lnTo>
                      <a:pt x="8369" y="1008"/>
                    </a:lnTo>
                    <a:lnTo>
                      <a:pt x="8394" y="908"/>
                    </a:lnTo>
                    <a:lnTo>
                      <a:pt x="8394" y="807"/>
                    </a:lnTo>
                    <a:lnTo>
                      <a:pt x="8394" y="681"/>
                    </a:lnTo>
                    <a:lnTo>
                      <a:pt x="8344" y="580"/>
                    </a:lnTo>
                    <a:lnTo>
                      <a:pt x="8294" y="504"/>
                    </a:lnTo>
                    <a:lnTo>
                      <a:pt x="8218" y="429"/>
                    </a:lnTo>
                    <a:lnTo>
                      <a:pt x="8142" y="353"/>
                    </a:lnTo>
                    <a:lnTo>
                      <a:pt x="8041" y="303"/>
                    </a:lnTo>
                    <a:lnTo>
                      <a:pt x="7941" y="277"/>
                    </a:lnTo>
                    <a:lnTo>
                      <a:pt x="7815" y="277"/>
                    </a:lnTo>
                    <a:lnTo>
                      <a:pt x="6655" y="303"/>
                    </a:lnTo>
                    <a:lnTo>
                      <a:pt x="5445" y="277"/>
                    </a:lnTo>
                    <a:lnTo>
                      <a:pt x="4235" y="252"/>
                    </a:lnTo>
                    <a:lnTo>
                      <a:pt x="3126" y="177"/>
                    </a:lnTo>
                    <a:lnTo>
                      <a:pt x="1336" y="51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35"/>
              <p:cNvSpPr/>
              <p:nvPr/>
            </p:nvSpPr>
            <p:spPr>
              <a:xfrm>
                <a:off x="6458188" y="4179369"/>
                <a:ext cx="154321" cy="25956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412" fill="none" extrusionOk="0">
                    <a:moveTo>
                      <a:pt x="6504" y="1412"/>
                    </a:moveTo>
                    <a:lnTo>
                      <a:pt x="6504" y="1412"/>
                    </a:lnTo>
                    <a:lnTo>
                      <a:pt x="5470" y="1387"/>
                    </a:lnTo>
                    <a:lnTo>
                      <a:pt x="4412" y="1361"/>
                    </a:lnTo>
                    <a:lnTo>
                      <a:pt x="2521" y="1261"/>
                    </a:lnTo>
                    <a:lnTo>
                      <a:pt x="1109" y="1160"/>
                    </a:lnTo>
                    <a:lnTo>
                      <a:pt x="504" y="1084"/>
                    </a:lnTo>
                    <a:lnTo>
                      <a:pt x="504" y="1084"/>
                    </a:lnTo>
                    <a:lnTo>
                      <a:pt x="378" y="1059"/>
                    </a:lnTo>
                    <a:lnTo>
                      <a:pt x="278" y="1034"/>
                    </a:lnTo>
                    <a:lnTo>
                      <a:pt x="202" y="958"/>
                    </a:lnTo>
                    <a:lnTo>
                      <a:pt x="126" y="882"/>
                    </a:lnTo>
                    <a:lnTo>
                      <a:pt x="76" y="807"/>
                    </a:lnTo>
                    <a:lnTo>
                      <a:pt x="26" y="706"/>
                    </a:lnTo>
                    <a:lnTo>
                      <a:pt x="0" y="605"/>
                    </a:lnTo>
                    <a:lnTo>
                      <a:pt x="0" y="479"/>
                    </a:lnTo>
                    <a:lnTo>
                      <a:pt x="0" y="479"/>
                    </a:lnTo>
                    <a:lnTo>
                      <a:pt x="26" y="378"/>
                    </a:lnTo>
                    <a:lnTo>
                      <a:pt x="76" y="277"/>
                    </a:lnTo>
                    <a:lnTo>
                      <a:pt x="126" y="177"/>
                    </a:lnTo>
                    <a:lnTo>
                      <a:pt x="202" y="126"/>
                    </a:lnTo>
                    <a:lnTo>
                      <a:pt x="303" y="51"/>
                    </a:lnTo>
                    <a:lnTo>
                      <a:pt x="404" y="25"/>
                    </a:lnTo>
                    <a:lnTo>
                      <a:pt x="504" y="0"/>
                    </a:lnTo>
                    <a:lnTo>
                      <a:pt x="605" y="0"/>
                    </a:lnTo>
                    <a:lnTo>
                      <a:pt x="605" y="0"/>
                    </a:lnTo>
                    <a:lnTo>
                      <a:pt x="1336" y="51"/>
                    </a:lnTo>
                    <a:lnTo>
                      <a:pt x="3126" y="177"/>
                    </a:lnTo>
                    <a:lnTo>
                      <a:pt x="4235" y="252"/>
                    </a:lnTo>
                    <a:lnTo>
                      <a:pt x="5445" y="277"/>
                    </a:lnTo>
                    <a:lnTo>
                      <a:pt x="6655" y="303"/>
                    </a:lnTo>
                    <a:lnTo>
                      <a:pt x="7815" y="277"/>
                    </a:lnTo>
                    <a:lnTo>
                      <a:pt x="7815" y="277"/>
                    </a:lnTo>
                    <a:lnTo>
                      <a:pt x="7941" y="277"/>
                    </a:lnTo>
                    <a:lnTo>
                      <a:pt x="8041" y="303"/>
                    </a:lnTo>
                    <a:lnTo>
                      <a:pt x="8142" y="353"/>
                    </a:lnTo>
                    <a:lnTo>
                      <a:pt x="8218" y="429"/>
                    </a:lnTo>
                    <a:lnTo>
                      <a:pt x="8294" y="504"/>
                    </a:lnTo>
                    <a:lnTo>
                      <a:pt x="8344" y="580"/>
                    </a:lnTo>
                    <a:lnTo>
                      <a:pt x="8394" y="681"/>
                    </a:lnTo>
                    <a:lnTo>
                      <a:pt x="8394" y="807"/>
                    </a:lnTo>
                    <a:lnTo>
                      <a:pt x="8394" y="807"/>
                    </a:lnTo>
                    <a:lnTo>
                      <a:pt x="8394" y="908"/>
                    </a:lnTo>
                    <a:lnTo>
                      <a:pt x="8369" y="1008"/>
                    </a:lnTo>
                    <a:lnTo>
                      <a:pt x="8319" y="1109"/>
                    </a:lnTo>
                    <a:lnTo>
                      <a:pt x="8268" y="1210"/>
                    </a:lnTo>
                    <a:lnTo>
                      <a:pt x="8167" y="1261"/>
                    </a:lnTo>
                    <a:lnTo>
                      <a:pt x="8092" y="1336"/>
                    </a:lnTo>
                    <a:lnTo>
                      <a:pt x="7991" y="1361"/>
                    </a:lnTo>
                    <a:lnTo>
                      <a:pt x="7865" y="1387"/>
                    </a:lnTo>
                    <a:lnTo>
                      <a:pt x="7865" y="1387"/>
                    </a:lnTo>
                    <a:lnTo>
                      <a:pt x="7210" y="1412"/>
                    </a:lnTo>
                    <a:lnTo>
                      <a:pt x="6504" y="14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5"/>
              <p:cNvSpPr/>
              <p:nvPr/>
            </p:nvSpPr>
            <p:spPr>
              <a:xfrm>
                <a:off x="6455872" y="4331815"/>
                <a:ext cx="154321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13" extrusionOk="0">
                    <a:moveTo>
                      <a:pt x="7764" y="0"/>
                    </a:moveTo>
                    <a:lnTo>
                      <a:pt x="6655" y="126"/>
                    </a:lnTo>
                    <a:lnTo>
                      <a:pt x="5495" y="227"/>
                    </a:lnTo>
                    <a:lnTo>
                      <a:pt x="4336" y="303"/>
                    </a:lnTo>
                    <a:lnTo>
                      <a:pt x="3252" y="353"/>
                    </a:lnTo>
                    <a:lnTo>
                      <a:pt x="1462" y="404"/>
                    </a:lnTo>
                    <a:lnTo>
                      <a:pt x="580" y="429"/>
                    </a:lnTo>
                    <a:lnTo>
                      <a:pt x="454" y="429"/>
                    </a:lnTo>
                    <a:lnTo>
                      <a:pt x="353" y="454"/>
                    </a:lnTo>
                    <a:lnTo>
                      <a:pt x="252" y="505"/>
                    </a:lnTo>
                    <a:lnTo>
                      <a:pt x="177" y="580"/>
                    </a:lnTo>
                    <a:lnTo>
                      <a:pt x="101" y="656"/>
                    </a:lnTo>
                    <a:lnTo>
                      <a:pt x="51" y="757"/>
                    </a:lnTo>
                    <a:lnTo>
                      <a:pt x="25" y="858"/>
                    </a:lnTo>
                    <a:lnTo>
                      <a:pt x="0" y="958"/>
                    </a:lnTo>
                    <a:lnTo>
                      <a:pt x="25" y="1084"/>
                    </a:lnTo>
                    <a:lnTo>
                      <a:pt x="51" y="1185"/>
                    </a:lnTo>
                    <a:lnTo>
                      <a:pt x="101" y="1286"/>
                    </a:lnTo>
                    <a:lnTo>
                      <a:pt x="177" y="1362"/>
                    </a:lnTo>
                    <a:lnTo>
                      <a:pt x="252" y="1437"/>
                    </a:lnTo>
                    <a:lnTo>
                      <a:pt x="353" y="1488"/>
                    </a:lnTo>
                    <a:lnTo>
                      <a:pt x="454" y="1513"/>
                    </a:lnTo>
                    <a:lnTo>
                      <a:pt x="1588" y="1513"/>
                    </a:lnTo>
                    <a:lnTo>
                      <a:pt x="3403" y="1462"/>
                    </a:lnTo>
                    <a:lnTo>
                      <a:pt x="4487" y="1412"/>
                    </a:lnTo>
                    <a:lnTo>
                      <a:pt x="5647" y="1336"/>
                    </a:lnTo>
                    <a:lnTo>
                      <a:pt x="6806" y="1236"/>
                    </a:lnTo>
                    <a:lnTo>
                      <a:pt x="7941" y="1110"/>
                    </a:lnTo>
                    <a:lnTo>
                      <a:pt x="8041" y="1084"/>
                    </a:lnTo>
                    <a:lnTo>
                      <a:pt x="8142" y="1034"/>
                    </a:lnTo>
                    <a:lnTo>
                      <a:pt x="8218" y="958"/>
                    </a:lnTo>
                    <a:lnTo>
                      <a:pt x="8293" y="883"/>
                    </a:lnTo>
                    <a:lnTo>
                      <a:pt x="8344" y="807"/>
                    </a:lnTo>
                    <a:lnTo>
                      <a:pt x="8394" y="706"/>
                    </a:lnTo>
                    <a:lnTo>
                      <a:pt x="8394" y="580"/>
                    </a:lnTo>
                    <a:lnTo>
                      <a:pt x="8394" y="479"/>
                    </a:lnTo>
                    <a:lnTo>
                      <a:pt x="8369" y="379"/>
                    </a:lnTo>
                    <a:lnTo>
                      <a:pt x="8319" y="278"/>
                    </a:lnTo>
                    <a:lnTo>
                      <a:pt x="8268" y="177"/>
                    </a:lnTo>
                    <a:lnTo>
                      <a:pt x="8193" y="101"/>
                    </a:lnTo>
                    <a:lnTo>
                      <a:pt x="8092" y="51"/>
                    </a:lnTo>
                    <a:lnTo>
                      <a:pt x="7991" y="26"/>
                    </a:lnTo>
                    <a:lnTo>
                      <a:pt x="78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5"/>
              <p:cNvSpPr/>
              <p:nvPr/>
            </p:nvSpPr>
            <p:spPr>
              <a:xfrm>
                <a:off x="6455872" y="4331815"/>
                <a:ext cx="154321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13" fill="none" extrusionOk="0">
                    <a:moveTo>
                      <a:pt x="630" y="1513"/>
                    </a:moveTo>
                    <a:lnTo>
                      <a:pt x="630" y="1513"/>
                    </a:lnTo>
                    <a:lnTo>
                      <a:pt x="555" y="1513"/>
                    </a:lnTo>
                    <a:lnTo>
                      <a:pt x="555" y="1513"/>
                    </a:lnTo>
                    <a:lnTo>
                      <a:pt x="454" y="1513"/>
                    </a:lnTo>
                    <a:lnTo>
                      <a:pt x="353" y="1488"/>
                    </a:lnTo>
                    <a:lnTo>
                      <a:pt x="252" y="1437"/>
                    </a:lnTo>
                    <a:lnTo>
                      <a:pt x="177" y="1362"/>
                    </a:lnTo>
                    <a:lnTo>
                      <a:pt x="101" y="1286"/>
                    </a:lnTo>
                    <a:lnTo>
                      <a:pt x="51" y="1185"/>
                    </a:lnTo>
                    <a:lnTo>
                      <a:pt x="25" y="1084"/>
                    </a:lnTo>
                    <a:lnTo>
                      <a:pt x="0" y="958"/>
                    </a:lnTo>
                    <a:lnTo>
                      <a:pt x="0" y="958"/>
                    </a:lnTo>
                    <a:lnTo>
                      <a:pt x="25" y="858"/>
                    </a:lnTo>
                    <a:lnTo>
                      <a:pt x="51" y="757"/>
                    </a:lnTo>
                    <a:lnTo>
                      <a:pt x="101" y="656"/>
                    </a:lnTo>
                    <a:lnTo>
                      <a:pt x="177" y="580"/>
                    </a:lnTo>
                    <a:lnTo>
                      <a:pt x="252" y="505"/>
                    </a:lnTo>
                    <a:lnTo>
                      <a:pt x="353" y="454"/>
                    </a:lnTo>
                    <a:lnTo>
                      <a:pt x="454" y="429"/>
                    </a:lnTo>
                    <a:lnTo>
                      <a:pt x="555" y="429"/>
                    </a:lnTo>
                    <a:lnTo>
                      <a:pt x="555" y="429"/>
                    </a:lnTo>
                    <a:lnTo>
                      <a:pt x="580" y="429"/>
                    </a:lnTo>
                    <a:lnTo>
                      <a:pt x="580" y="429"/>
                    </a:lnTo>
                    <a:lnTo>
                      <a:pt x="1462" y="404"/>
                    </a:lnTo>
                    <a:lnTo>
                      <a:pt x="3252" y="353"/>
                    </a:lnTo>
                    <a:lnTo>
                      <a:pt x="4336" y="303"/>
                    </a:lnTo>
                    <a:lnTo>
                      <a:pt x="5495" y="227"/>
                    </a:lnTo>
                    <a:lnTo>
                      <a:pt x="6655" y="126"/>
                    </a:lnTo>
                    <a:lnTo>
                      <a:pt x="7764" y="0"/>
                    </a:lnTo>
                    <a:lnTo>
                      <a:pt x="7764" y="0"/>
                    </a:lnTo>
                    <a:lnTo>
                      <a:pt x="7890" y="0"/>
                    </a:lnTo>
                    <a:lnTo>
                      <a:pt x="7991" y="26"/>
                    </a:lnTo>
                    <a:lnTo>
                      <a:pt x="8092" y="51"/>
                    </a:lnTo>
                    <a:lnTo>
                      <a:pt x="8193" y="101"/>
                    </a:lnTo>
                    <a:lnTo>
                      <a:pt x="8268" y="177"/>
                    </a:lnTo>
                    <a:lnTo>
                      <a:pt x="8319" y="278"/>
                    </a:lnTo>
                    <a:lnTo>
                      <a:pt x="8369" y="379"/>
                    </a:lnTo>
                    <a:lnTo>
                      <a:pt x="8394" y="479"/>
                    </a:lnTo>
                    <a:lnTo>
                      <a:pt x="8394" y="479"/>
                    </a:lnTo>
                    <a:lnTo>
                      <a:pt x="8394" y="580"/>
                    </a:lnTo>
                    <a:lnTo>
                      <a:pt x="8394" y="706"/>
                    </a:lnTo>
                    <a:lnTo>
                      <a:pt x="8344" y="807"/>
                    </a:lnTo>
                    <a:lnTo>
                      <a:pt x="8293" y="883"/>
                    </a:lnTo>
                    <a:lnTo>
                      <a:pt x="8218" y="958"/>
                    </a:lnTo>
                    <a:lnTo>
                      <a:pt x="8142" y="1034"/>
                    </a:lnTo>
                    <a:lnTo>
                      <a:pt x="8041" y="1084"/>
                    </a:lnTo>
                    <a:lnTo>
                      <a:pt x="7941" y="1110"/>
                    </a:lnTo>
                    <a:lnTo>
                      <a:pt x="7941" y="1110"/>
                    </a:lnTo>
                    <a:lnTo>
                      <a:pt x="6806" y="1236"/>
                    </a:lnTo>
                    <a:lnTo>
                      <a:pt x="5647" y="1336"/>
                    </a:lnTo>
                    <a:lnTo>
                      <a:pt x="4487" y="1412"/>
                    </a:lnTo>
                    <a:lnTo>
                      <a:pt x="3403" y="1462"/>
                    </a:lnTo>
                    <a:lnTo>
                      <a:pt x="1588" y="1513"/>
                    </a:lnTo>
                    <a:lnTo>
                      <a:pt x="630" y="15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5"/>
              <p:cNvSpPr/>
              <p:nvPr/>
            </p:nvSpPr>
            <p:spPr>
              <a:xfrm>
                <a:off x="6452618" y="4456926"/>
                <a:ext cx="154321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13" extrusionOk="0">
                    <a:moveTo>
                      <a:pt x="7765" y="0"/>
                    </a:moveTo>
                    <a:lnTo>
                      <a:pt x="6656" y="127"/>
                    </a:lnTo>
                    <a:lnTo>
                      <a:pt x="5496" y="227"/>
                    </a:lnTo>
                    <a:lnTo>
                      <a:pt x="4336" y="303"/>
                    </a:lnTo>
                    <a:lnTo>
                      <a:pt x="3253" y="353"/>
                    </a:lnTo>
                    <a:lnTo>
                      <a:pt x="1463" y="404"/>
                    </a:lnTo>
                    <a:lnTo>
                      <a:pt x="555" y="404"/>
                    </a:lnTo>
                    <a:lnTo>
                      <a:pt x="455" y="429"/>
                    </a:lnTo>
                    <a:lnTo>
                      <a:pt x="354" y="454"/>
                    </a:lnTo>
                    <a:lnTo>
                      <a:pt x="253" y="505"/>
                    </a:lnTo>
                    <a:lnTo>
                      <a:pt x="177" y="580"/>
                    </a:lnTo>
                    <a:lnTo>
                      <a:pt x="102" y="656"/>
                    </a:lnTo>
                    <a:lnTo>
                      <a:pt x="51" y="757"/>
                    </a:lnTo>
                    <a:lnTo>
                      <a:pt x="26" y="858"/>
                    </a:lnTo>
                    <a:lnTo>
                      <a:pt x="1" y="958"/>
                    </a:lnTo>
                    <a:lnTo>
                      <a:pt x="26" y="1084"/>
                    </a:lnTo>
                    <a:lnTo>
                      <a:pt x="51" y="1185"/>
                    </a:lnTo>
                    <a:lnTo>
                      <a:pt x="102" y="1286"/>
                    </a:lnTo>
                    <a:lnTo>
                      <a:pt x="152" y="1362"/>
                    </a:lnTo>
                    <a:lnTo>
                      <a:pt x="253" y="1437"/>
                    </a:lnTo>
                    <a:lnTo>
                      <a:pt x="329" y="1488"/>
                    </a:lnTo>
                    <a:lnTo>
                      <a:pt x="455" y="1513"/>
                    </a:lnTo>
                    <a:lnTo>
                      <a:pt x="1589" y="1513"/>
                    </a:lnTo>
                    <a:lnTo>
                      <a:pt x="3404" y="1463"/>
                    </a:lnTo>
                    <a:lnTo>
                      <a:pt x="4488" y="1412"/>
                    </a:lnTo>
                    <a:lnTo>
                      <a:pt x="5647" y="1336"/>
                    </a:lnTo>
                    <a:lnTo>
                      <a:pt x="6807" y="1236"/>
                    </a:lnTo>
                    <a:lnTo>
                      <a:pt x="7916" y="1110"/>
                    </a:lnTo>
                    <a:lnTo>
                      <a:pt x="8042" y="1084"/>
                    </a:lnTo>
                    <a:lnTo>
                      <a:pt x="8118" y="1034"/>
                    </a:lnTo>
                    <a:lnTo>
                      <a:pt x="8218" y="958"/>
                    </a:lnTo>
                    <a:lnTo>
                      <a:pt x="8294" y="883"/>
                    </a:lnTo>
                    <a:lnTo>
                      <a:pt x="8344" y="807"/>
                    </a:lnTo>
                    <a:lnTo>
                      <a:pt x="8370" y="706"/>
                    </a:lnTo>
                    <a:lnTo>
                      <a:pt x="8395" y="580"/>
                    </a:lnTo>
                    <a:lnTo>
                      <a:pt x="8395" y="479"/>
                    </a:lnTo>
                    <a:lnTo>
                      <a:pt x="8370" y="379"/>
                    </a:lnTo>
                    <a:lnTo>
                      <a:pt x="8319" y="278"/>
                    </a:lnTo>
                    <a:lnTo>
                      <a:pt x="8244" y="177"/>
                    </a:lnTo>
                    <a:lnTo>
                      <a:pt x="8168" y="101"/>
                    </a:lnTo>
                    <a:lnTo>
                      <a:pt x="8092" y="51"/>
                    </a:lnTo>
                    <a:lnTo>
                      <a:pt x="7992" y="26"/>
                    </a:lnTo>
                    <a:lnTo>
                      <a:pt x="78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5"/>
              <p:cNvSpPr/>
              <p:nvPr/>
            </p:nvSpPr>
            <p:spPr>
              <a:xfrm>
                <a:off x="6452618" y="4456926"/>
                <a:ext cx="154321" cy="27813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13" fill="none" extrusionOk="0">
                    <a:moveTo>
                      <a:pt x="606" y="1513"/>
                    </a:moveTo>
                    <a:lnTo>
                      <a:pt x="606" y="1513"/>
                    </a:lnTo>
                    <a:lnTo>
                      <a:pt x="555" y="1513"/>
                    </a:lnTo>
                    <a:lnTo>
                      <a:pt x="555" y="1513"/>
                    </a:lnTo>
                    <a:lnTo>
                      <a:pt x="455" y="1513"/>
                    </a:lnTo>
                    <a:lnTo>
                      <a:pt x="329" y="1488"/>
                    </a:lnTo>
                    <a:lnTo>
                      <a:pt x="253" y="1437"/>
                    </a:lnTo>
                    <a:lnTo>
                      <a:pt x="152" y="1362"/>
                    </a:lnTo>
                    <a:lnTo>
                      <a:pt x="102" y="1286"/>
                    </a:lnTo>
                    <a:lnTo>
                      <a:pt x="51" y="1185"/>
                    </a:lnTo>
                    <a:lnTo>
                      <a:pt x="26" y="1084"/>
                    </a:lnTo>
                    <a:lnTo>
                      <a:pt x="1" y="958"/>
                    </a:lnTo>
                    <a:lnTo>
                      <a:pt x="1" y="958"/>
                    </a:lnTo>
                    <a:lnTo>
                      <a:pt x="26" y="858"/>
                    </a:lnTo>
                    <a:lnTo>
                      <a:pt x="51" y="757"/>
                    </a:lnTo>
                    <a:lnTo>
                      <a:pt x="102" y="656"/>
                    </a:lnTo>
                    <a:lnTo>
                      <a:pt x="177" y="580"/>
                    </a:lnTo>
                    <a:lnTo>
                      <a:pt x="253" y="505"/>
                    </a:lnTo>
                    <a:lnTo>
                      <a:pt x="354" y="454"/>
                    </a:lnTo>
                    <a:lnTo>
                      <a:pt x="455" y="429"/>
                    </a:lnTo>
                    <a:lnTo>
                      <a:pt x="555" y="404"/>
                    </a:lnTo>
                    <a:lnTo>
                      <a:pt x="555" y="404"/>
                    </a:lnTo>
                    <a:lnTo>
                      <a:pt x="581" y="404"/>
                    </a:lnTo>
                    <a:lnTo>
                      <a:pt x="581" y="404"/>
                    </a:lnTo>
                    <a:lnTo>
                      <a:pt x="1463" y="404"/>
                    </a:lnTo>
                    <a:lnTo>
                      <a:pt x="3253" y="353"/>
                    </a:lnTo>
                    <a:lnTo>
                      <a:pt x="4336" y="303"/>
                    </a:lnTo>
                    <a:lnTo>
                      <a:pt x="5496" y="227"/>
                    </a:lnTo>
                    <a:lnTo>
                      <a:pt x="6656" y="127"/>
                    </a:lnTo>
                    <a:lnTo>
                      <a:pt x="7765" y="0"/>
                    </a:lnTo>
                    <a:lnTo>
                      <a:pt x="7765" y="0"/>
                    </a:lnTo>
                    <a:lnTo>
                      <a:pt x="7865" y="0"/>
                    </a:lnTo>
                    <a:lnTo>
                      <a:pt x="7992" y="26"/>
                    </a:lnTo>
                    <a:lnTo>
                      <a:pt x="8092" y="51"/>
                    </a:lnTo>
                    <a:lnTo>
                      <a:pt x="8168" y="101"/>
                    </a:lnTo>
                    <a:lnTo>
                      <a:pt x="8244" y="177"/>
                    </a:lnTo>
                    <a:lnTo>
                      <a:pt x="8319" y="278"/>
                    </a:lnTo>
                    <a:lnTo>
                      <a:pt x="8370" y="379"/>
                    </a:lnTo>
                    <a:lnTo>
                      <a:pt x="8395" y="479"/>
                    </a:lnTo>
                    <a:lnTo>
                      <a:pt x="8395" y="479"/>
                    </a:lnTo>
                    <a:lnTo>
                      <a:pt x="8395" y="580"/>
                    </a:lnTo>
                    <a:lnTo>
                      <a:pt x="8370" y="706"/>
                    </a:lnTo>
                    <a:lnTo>
                      <a:pt x="8344" y="807"/>
                    </a:lnTo>
                    <a:lnTo>
                      <a:pt x="8294" y="883"/>
                    </a:lnTo>
                    <a:lnTo>
                      <a:pt x="8218" y="958"/>
                    </a:lnTo>
                    <a:lnTo>
                      <a:pt x="8118" y="1034"/>
                    </a:lnTo>
                    <a:lnTo>
                      <a:pt x="8042" y="1084"/>
                    </a:lnTo>
                    <a:lnTo>
                      <a:pt x="7916" y="1110"/>
                    </a:lnTo>
                    <a:lnTo>
                      <a:pt x="7916" y="1110"/>
                    </a:lnTo>
                    <a:lnTo>
                      <a:pt x="6807" y="1236"/>
                    </a:lnTo>
                    <a:lnTo>
                      <a:pt x="5647" y="1336"/>
                    </a:lnTo>
                    <a:lnTo>
                      <a:pt x="4488" y="1412"/>
                    </a:lnTo>
                    <a:lnTo>
                      <a:pt x="3404" y="1463"/>
                    </a:lnTo>
                    <a:lnTo>
                      <a:pt x="1589" y="1513"/>
                    </a:lnTo>
                    <a:lnTo>
                      <a:pt x="606" y="15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5"/>
              <p:cNvSpPr/>
              <p:nvPr/>
            </p:nvSpPr>
            <p:spPr>
              <a:xfrm>
                <a:off x="6449383" y="4573232"/>
                <a:ext cx="154321" cy="27831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14" extrusionOk="0">
                    <a:moveTo>
                      <a:pt x="7764" y="1"/>
                    </a:moveTo>
                    <a:lnTo>
                      <a:pt x="6655" y="127"/>
                    </a:lnTo>
                    <a:lnTo>
                      <a:pt x="5496" y="227"/>
                    </a:lnTo>
                    <a:lnTo>
                      <a:pt x="4336" y="303"/>
                    </a:lnTo>
                    <a:lnTo>
                      <a:pt x="3252" y="353"/>
                    </a:lnTo>
                    <a:lnTo>
                      <a:pt x="1462" y="404"/>
                    </a:lnTo>
                    <a:lnTo>
                      <a:pt x="555" y="404"/>
                    </a:lnTo>
                    <a:lnTo>
                      <a:pt x="454" y="429"/>
                    </a:lnTo>
                    <a:lnTo>
                      <a:pt x="353" y="454"/>
                    </a:lnTo>
                    <a:lnTo>
                      <a:pt x="252" y="505"/>
                    </a:lnTo>
                    <a:lnTo>
                      <a:pt x="177" y="580"/>
                    </a:lnTo>
                    <a:lnTo>
                      <a:pt x="101" y="656"/>
                    </a:lnTo>
                    <a:lnTo>
                      <a:pt x="51" y="757"/>
                    </a:lnTo>
                    <a:lnTo>
                      <a:pt x="26" y="858"/>
                    </a:lnTo>
                    <a:lnTo>
                      <a:pt x="0" y="958"/>
                    </a:lnTo>
                    <a:lnTo>
                      <a:pt x="26" y="1084"/>
                    </a:lnTo>
                    <a:lnTo>
                      <a:pt x="51" y="1185"/>
                    </a:lnTo>
                    <a:lnTo>
                      <a:pt x="101" y="1286"/>
                    </a:lnTo>
                    <a:lnTo>
                      <a:pt x="177" y="1362"/>
                    </a:lnTo>
                    <a:lnTo>
                      <a:pt x="252" y="1412"/>
                    </a:lnTo>
                    <a:lnTo>
                      <a:pt x="353" y="1463"/>
                    </a:lnTo>
                    <a:lnTo>
                      <a:pt x="454" y="1513"/>
                    </a:lnTo>
                    <a:lnTo>
                      <a:pt x="1588" y="1513"/>
                    </a:lnTo>
                    <a:lnTo>
                      <a:pt x="3403" y="1463"/>
                    </a:lnTo>
                    <a:lnTo>
                      <a:pt x="4487" y="1412"/>
                    </a:lnTo>
                    <a:lnTo>
                      <a:pt x="5647" y="1337"/>
                    </a:lnTo>
                    <a:lnTo>
                      <a:pt x="6806" y="1236"/>
                    </a:lnTo>
                    <a:lnTo>
                      <a:pt x="7915" y="1110"/>
                    </a:lnTo>
                    <a:lnTo>
                      <a:pt x="8041" y="1059"/>
                    </a:lnTo>
                    <a:lnTo>
                      <a:pt x="8142" y="1034"/>
                    </a:lnTo>
                    <a:lnTo>
                      <a:pt x="8218" y="958"/>
                    </a:lnTo>
                    <a:lnTo>
                      <a:pt x="8294" y="883"/>
                    </a:lnTo>
                    <a:lnTo>
                      <a:pt x="8344" y="782"/>
                    </a:lnTo>
                    <a:lnTo>
                      <a:pt x="8394" y="681"/>
                    </a:lnTo>
                    <a:lnTo>
                      <a:pt x="8394" y="580"/>
                    </a:lnTo>
                    <a:lnTo>
                      <a:pt x="8394" y="480"/>
                    </a:lnTo>
                    <a:lnTo>
                      <a:pt x="8369" y="353"/>
                    </a:lnTo>
                    <a:lnTo>
                      <a:pt x="8319" y="253"/>
                    </a:lnTo>
                    <a:lnTo>
                      <a:pt x="8268" y="177"/>
                    </a:lnTo>
                    <a:lnTo>
                      <a:pt x="8193" y="101"/>
                    </a:lnTo>
                    <a:lnTo>
                      <a:pt x="8092" y="51"/>
                    </a:lnTo>
                    <a:lnTo>
                      <a:pt x="79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35"/>
              <p:cNvSpPr/>
              <p:nvPr/>
            </p:nvSpPr>
            <p:spPr>
              <a:xfrm>
                <a:off x="6446129" y="4698344"/>
                <a:ext cx="154321" cy="27831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14" extrusionOk="0">
                    <a:moveTo>
                      <a:pt x="7765" y="1"/>
                    </a:moveTo>
                    <a:lnTo>
                      <a:pt x="6656" y="127"/>
                    </a:lnTo>
                    <a:lnTo>
                      <a:pt x="5496" y="227"/>
                    </a:lnTo>
                    <a:lnTo>
                      <a:pt x="4337" y="303"/>
                    </a:lnTo>
                    <a:lnTo>
                      <a:pt x="3253" y="353"/>
                    </a:lnTo>
                    <a:lnTo>
                      <a:pt x="1463" y="404"/>
                    </a:lnTo>
                    <a:lnTo>
                      <a:pt x="555" y="404"/>
                    </a:lnTo>
                    <a:lnTo>
                      <a:pt x="455" y="429"/>
                    </a:lnTo>
                    <a:lnTo>
                      <a:pt x="329" y="454"/>
                    </a:lnTo>
                    <a:lnTo>
                      <a:pt x="253" y="505"/>
                    </a:lnTo>
                    <a:lnTo>
                      <a:pt x="152" y="580"/>
                    </a:lnTo>
                    <a:lnTo>
                      <a:pt x="102" y="656"/>
                    </a:lnTo>
                    <a:lnTo>
                      <a:pt x="51" y="757"/>
                    </a:lnTo>
                    <a:lnTo>
                      <a:pt x="1" y="858"/>
                    </a:lnTo>
                    <a:lnTo>
                      <a:pt x="1" y="958"/>
                    </a:lnTo>
                    <a:lnTo>
                      <a:pt x="1" y="1085"/>
                    </a:lnTo>
                    <a:lnTo>
                      <a:pt x="51" y="1185"/>
                    </a:lnTo>
                    <a:lnTo>
                      <a:pt x="102" y="1261"/>
                    </a:lnTo>
                    <a:lnTo>
                      <a:pt x="152" y="1362"/>
                    </a:lnTo>
                    <a:lnTo>
                      <a:pt x="253" y="1412"/>
                    </a:lnTo>
                    <a:lnTo>
                      <a:pt x="329" y="1463"/>
                    </a:lnTo>
                    <a:lnTo>
                      <a:pt x="429" y="1513"/>
                    </a:lnTo>
                    <a:lnTo>
                      <a:pt x="1589" y="1513"/>
                    </a:lnTo>
                    <a:lnTo>
                      <a:pt x="3404" y="1463"/>
                    </a:lnTo>
                    <a:lnTo>
                      <a:pt x="4488" y="1412"/>
                    </a:lnTo>
                    <a:lnTo>
                      <a:pt x="5647" y="1337"/>
                    </a:lnTo>
                    <a:lnTo>
                      <a:pt x="6807" y="1236"/>
                    </a:lnTo>
                    <a:lnTo>
                      <a:pt x="7916" y="1085"/>
                    </a:lnTo>
                    <a:lnTo>
                      <a:pt x="8017" y="1059"/>
                    </a:lnTo>
                    <a:lnTo>
                      <a:pt x="8118" y="1034"/>
                    </a:lnTo>
                    <a:lnTo>
                      <a:pt x="8218" y="958"/>
                    </a:lnTo>
                    <a:lnTo>
                      <a:pt x="8294" y="883"/>
                    </a:lnTo>
                    <a:lnTo>
                      <a:pt x="8345" y="782"/>
                    </a:lnTo>
                    <a:lnTo>
                      <a:pt x="8370" y="681"/>
                    </a:lnTo>
                    <a:lnTo>
                      <a:pt x="8395" y="580"/>
                    </a:lnTo>
                    <a:lnTo>
                      <a:pt x="8395" y="480"/>
                    </a:lnTo>
                    <a:lnTo>
                      <a:pt x="8370" y="353"/>
                    </a:lnTo>
                    <a:lnTo>
                      <a:pt x="8319" y="253"/>
                    </a:lnTo>
                    <a:lnTo>
                      <a:pt x="8244" y="177"/>
                    </a:lnTo>
                    <a:lnTo>
                      <a:pt x="8168" y="101"/>
                    </a:lnTo>
                    <a:lnTo>
                      <a:pt x="8092" y="51"/>
                    </a:lnTo>
                    <a:lnTo>
                      <a:pt x="79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35"/>
              <p:cNvSpPr/>
              <p:nvPr/>
            </p:nvSpPr>
            <p:spPr>
              <a:xfrm>
                <a:off x="6458648" y="4828547"/>
                <a:ext cx="154321" cy="28291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39" extrusionOk="0">
                    <a:moveTo>
                      <a:pt x="7865" y="1"/>
                    </a:moveTo>
                    <a:lnTo>
                      <a:pt x="7764" y="26"/>
                    </a:lnTo>
                    <a:lnTo>
                      <a:pt x="6605" y="152"/>
                    </a:lnTo>
                    <a:lnTo>
                      <a:pt x="5395" y="253"/>
                    </a:lnTo>
                    <a:lnTo>
                      <a:pt x="4185" y="329"/>
                    </a:lnTo>
                    <a:lnTo>
                      <a:pt x="3051" y="379"/>
                    </a:lnTo>
                    <a:lnTo>
                      <a:pt x="1286" y="429"/>
                    </a:lnTo>
                    <a:lnTo>
                      <a:pt x="555" y="429"/>
                    </a:lnTo>
                    <a:lnTo>
                      <a:pt x="429" y="455"/>
                    </a:lnTo>
                    <a:lnTo>
                      <a:pt x="328" y="480"/>
                    </a:lnTo>
                    <a:lnTo>
                      <a:pt x="227" y="530"/>
                    </a:lnTo>
                    <a:lnTo>
                      <a:pt x="152" y="606"/>
                    </a:lnTo>
                    <a:lnTo>
                      <a:pt x="76" y="682"/>
                    </a:lnTo>
                    <a:lnTo>
                      <a:pt x="26" y="757"/>
                    </a:lnTo>
                    <a:lnTo>
                      <a:pt x="1" y="883"/>
                    </a:lnTo>
                    <a:lnTo>
                      <a:pt x="1" y="984"/>
                    </a:lnTo>
                    <a:lnTo>
                      <a:pt x="1" y="1085"/>
                    </a:lnTo>
                    <a:lnTo>
                      <a:pt x="26" y="1186"/>
                    </a:lnTo>
                    <a:lnTo>
                      <a:pt x="76" y="1286"/>
                    </a:lnTo>
                    <a:lnTo>
                      <a:pt x="152" y="1362"/>
                    </a:lnTo>
                    <a:lnTo>
                      <a:pt x="227" y="1438"/>
                    </a:lnTo>
                    <a:lnTo>
                      <a:pt x="328" y="1488"/>
                    </a:lnTo>
                    <a:lnTo>
                      <a:pt x="429" y="1513"/>
                    </a:lnTo>
                    <a:lnTo>
                      <a:pt x="555" y="1539"/>
                    </a:lnTo>
                    <a:lnTo>
                      <a:pt x="1563" y="1539"/>
                    </a:lnTo>
                    <a:lnTo>
                      <a:pt x="3378" y="1488"/>
                    </a:lnTo>
                    <a:lnTo>
                      <a:pt x="4487" y="1438"/>
                    </a:lnTo>
                    <a:lnTo>
                      <a:pt x="5647" y="1362"/>
                    </a:lnTo>
                    <a:lnTo>
                      <a:pt x="6806" y="1261"/>
                    </a:lnTo>
                    <a:lnTo>
                      <a:pt x="7916" y="1110"/>
                    </a:lnTo>
                    <a:lnTo>
                      <a:pt x="8016" y="1085"/>
                    </a:lnTo>
                    <a:lnTo>
                      <a:pt x="8117" y="1034"/>
                    </a:lnTo>
                    <a:lnTo>
                      <a:pt x="8193" y="984"/>
                    </a:lnTo>
                    <a:lnTo>
                      <a:pt x="8269" y="908"/>
                    </a:lnTo>
                    <a:lnTo>
                      <a:pt x="8319" y="808"/>
                    </a:lnTo>
                    <a:lnTo>
                      <a:pt x="8369" y="707"/>
                    </a:lnTo>
                    <a:lnTo>
                      <a:pt x="8395" y="606"/>
                    </a:lnTo>
                    <a:lnTo>
                      <a:pt x="8369" y="480"/>
                    </a:lnTo>
                    <a:lnTo>
                      <a:pt x="8344" y="379"/>
                    </a:lnTo>
                    <a:lnTo>
                      <a:pt x="8319" y="278"/>
                    </a:lnTo>
                    <a:lnTo>
                      <a:pt x="8243" y="203"/>
                    </a:lnTo>
                    <a:lnTo>
                      <a:pt x="8168" y="127"/>
                    </a:lnTo>
                    <a:lnTo>
                      <a:pt x="8067" y="77"/>
                    </a:lnTo>
                    <a:lnTo>
                      <a:pt x="7966" y="26"/>
                    </a:lnTo>
                    <a:lnTo>
                      <a:pt x="786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35"/>
              <p:cNvSpPr/>
              <p:nvPr/>
            </p:nvSpPr>
            <p:spPr>
              <a:xfrm>
                <a:off x="6454934" y="4953658"/>
                <a:ext cx="154321" cy="28291"/>
              </a:xfrm>
              <a:custGeom>
                <a:avLst/>
                <a:gdLst/>
                <a:ahLst/>
                <a:cxnLst/>
                <a:rect l="l" t="t" r="r" b="b"/>
                <a:pathLst>
                  <a:path w="8395" h="1539" extrusionOk="0">
                    <a:moveTo>
                      <a:pt x="7891" y="1"/>
                    </a:moveTo>
                    <a:lnTo>
                      <a:pt x="7765" y="26"/>
                    </a:lnTo>
                    <a:lnTo>
                      <a:pt x="6656" y="152"/>
                    </a:lnTo>
                    <a:lnTo>
                      <a:pt x="5496" y="253"/>
                    </a:lnTo>
                    <a:lnTo>
                      <a:pt x="4337" y="329"/>
                    </a:lnTo>
                    <a:lnTo>
                      <a:pt x="3253" y="379"/>
                    </a:lnTo>
                    <a:lnTo>
                      <a:pt x="1463" y="429"/>
                    </a:lnTo>
                    <a:lnTo>
                      <a:pt x="455" y="429"/>
                    </a:lnTo>
                    <a:lnTo>
                      <a:pt x="354" y="480"/>
                    </a:lnTo>
                    <a:lnTo>
                      <a:pt x="253" y="530"/>
                    </a:lnTo>
                    <a:lnTo>
                      <a:pt x="177" y="581"/>
                    </a:lnTo>
                    <a:lnTo>
                      <a:pt x="102" y="682"/>
                    </a:lnTo>
                    <a:lnTo>
                      <a:pt x="51" y="757"/>
                    </a:lnTo>
                    <a:lnTo>
                      <a:pt x="26" y="858"/>
                    </a:lnTo>
                    <a:lnTo>
                      <a:pt x="1" y="984"/>
                    </a:lnTo>
                    <a:lnTo>
                      <a:pt x="26" y="1085"/>
                    </a:lnTo>
                    <a:lnTo>
                      <a:pt x="51" y="1186"/>
                    </a:lnTo>
                    <a:lnTo>
                      <a:pt x="102" y="1287"/>
                    </a:lnTo>
                    <a:lnTo>
                      <a:pt x="177" y="1362"/>
                    </a:lnTo>
                    <a:lnTo>
                      <a:pt x="253" y="1438"/>
                    </a:lnTo>
                    <a:lnTo>
                      <a:pt x="354" y="1488"/>
                    </a:lnTo>
                    <a:lnTo>
                      <a:pt x="455" y="1513"/>
                    </a:lnTo>
                    <a:lnTo>
                      <a:pt x="555" y="1539"/>
                    </a:lnTo>
                    <a:lnTo>
                      <a:pt x="1589" y="1539"/>
                    </a:lnTo>
                    <a:lnTo>
                      <a:pt x="3404" y="1488"/>
                    </a:lnTo>
                    <a:lnTo>
                      <a:pt x="4488" y="1438"/>
                    </a:lnTo>
                    <a:lnTo>
                      <a:pt x="5647" y="1362"/>
                    </a:lnTo>
                    <a:lnTo>
                      <a:pt x="6807" y="1261"/>
                    </a:lnTo>
                    <a:lnTo>
                      <a:pt x="7916" y="1110"/>
                    </a:lnTo>
                    <a:lnTo>
                      <a:pt x="8042" y="1085"/>
                    </a:lnTo>
                    <a:lnTo>
                      <a:pt x="8143" y="1034"/>
                    </a:lnTo>
                    <a:lnTo>
                      <a:pt x="8218" y="984"/>
                    </a:lnTo>
                    <a:lnTo>
                      <a:pt x="8294" y="908"/>
                    </a:lnTo>
                    <a:lnTo>
                      <a:pt x="8344" y="808"/>
                    </a:lnTo>
                    <a:lnTo>
                      <a:pt x="8395" y="707"/>
                    </a:lnTo>
                    <a:lnTo>
                      <a:pt x="8395" y="606"/>
                    </a:lnTo>
                    <a:lnTo>
                      <a:pt x="8395" y="480"/>
                    </a:lnTo>
                    <a:lnTo>
                      <a:pt x="8370" y="379"/>
                    </a:lnTo>
                    <a:lnTo>
                      <a:pt x="8319" y="278"/>
                    </a:lnTo>
                    <a:lnTo>
                      <a:pt x="8269" y="203"/>
                    </a:lnTo>
                    <a:lnTo>
                      <a:pt x="8193" y="127"/>
                    </a:lnTo>
                    <a:lnTo>
                      <a:pt x="8092" y="77"/>
                    </a:lnTo>
                    <a:lnTo>
                      <a:pt x="7992" y="26"/>
                    </a:lnTo>
                    <a:lnTo>
                      <a:pt x="78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35"/>
              <p:cNvSpPr/>
              <p:nvPr/>
            </p:nvSpPr>
            <p:spPr>
              <a:xfrm>
                <a:off x="6134748" y="4285473"/>
                <a:ext cx="28291" cy="23171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2605" extrusionOk="0">
                    <a:moveTo>
                      <a:pt x="1538" y="1"/>
                    </a:moveTo>
                    <a:lnTo>
                      <a:pt x="1211" y="51"/>
                    </a:lnTo>
                    <a:lnTo>
                      <a:pt x="1" y="12604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rgbClr val="C5ED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35"/>
              <p:cNvSpPr/>
              <p:nvPr/>
            </p:nvSpPr>
            <p:spPr>
              <a:xfrm>
                <a:off x="6134748" y="4285473"/>
                <a:ext cx="28291" cy="23171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2605" fill="none" extrusionOk="0">
                    <a:moveTo>
                      <a:pt x="1538" y="1"/>
                    </a:moveTo>
                    <a:lnTo>
                      <a:pt x="1538" y="1"/>
                    </a:lnTo>
                    <a:lnTo>
                      <a:pt x="1211" y="51"/>
                    </a:lnTo>
                    <a:lnTo>
                      <a:pt x="1" y="12604"/>
                    </a:lnTo>
                    <a:lnTo>
                      <a:pt x="1" y="12604"/>
                    </a:lnTo>
                    <a:lnTo>
                      <a:pt x="15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35"/>
              <p:cNvSpPr/>
              <p:nvPr/>
            </p:nvSpPr>
            <p:spPr>
              <a:xfrm>
                <a:off x="6156991" y="4086684"/>
                <a:ext cx="31066" cy="199744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0866" extrusionOk="0">
                    <a:moveTo>
                      <a:pt x="1689" y="1"/>
                    </a:moveTo>
                    <a:lnTo>
                      <a:pt x="883" y="1513"/>
                    </a:lnTo>
                    <a:lnTo>
                      <a:pt x="1" y="10865"/>
                    </a:lnTo>
                    <a:lnTo>
                      <a:pt x="1" y="10865"/>
                    </a:lnTo>
                    <a:lnTo>
                      <a:pt x="328" y="10815"/>
                    </a:lnTo>
                    <a:lnTo>
                      <a:pt x="1689" y="1"/>
                    </a:lnTo>
                    <a:close/>
                  </a:path>
                </a:pathLst>
              </a:custGeom>
              <a:solidFill>
                <a:srgbClr val="07B9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35"/>
              <p:cNvSpPr/>
              <p:nvPr/>
            </p:nvSpPr>
            <p:spPr>
              <a:xfrm>
                <a:off x="6156991" y="4086684"/>
                <a:ext cx="31066" cy="199744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0866" fill="none" extrusionOk="0">
                    <a:moveTo>
                      <a:pt x="1689" y="1"/>
                    </a:moveTo>
                    <a:lnTo>
                      <a:pt x="883" y="1513"/>
                    </a:lnTo>
                    <a:lnTo>
                      <a:pt x="1" y="10865"/>
                    </a:lnTo>
                    <a:lnTo>
                      <a:pt x="1" y="10865"/>
                    </a:lnTo>
                    <a:lnTo>
                      <a:pt x="328" y="10815"/>
                    </a:lnTo>
                    <a:lnTo>
                      <a:pt x="328" y="10815"/>
                    </a:lnTo>
                    <a:lnTo>
                      <a:pt x="168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35"/>
              <p:cNvSpPr/>
              <p:nvPr/>
            </p:nvSpPr>
            <p:spPr>
              <a:xfrm>
                <a:off x="6134748" y="3330925"/>
                <a:ext cx="1262253" cy="1201554"/>
              </a:xfrm>
              <a:custGeom>
                <a:avLst/>
                <a:gdLst/>
                <a:ahLst/>
                <a:cxnLst/>
                <a:rect l="l" t="t" r="r" b="b"/>
                <a:pathLst>
                  <a:path w="68666" h="65364" extrusionOk="0">
                    <a:moveTo>
                      <a:pt x="64103" y="0"/>
                    </a:moveTo>
                    <a:lnTo>
                      <a:pt x="32417" y="8924"/>
                    </a:lnTo>
                    <a:lnTo>
                      <a:pt x="26620" y="12780"/>
                    </a:lnTo>
                    <a:lnTo>
                      <a:pt x="27426" y="12780"/>
                    </a:lnTo>
                    <a:lnTo>
                      <a:pt x="28737" y="12755"/>
                    </a:lnTo>
                    <a:lnTo>
                      <a:pt x="28863" y="12755"/>
                    </a:lnTo>
                    <a:lnTo>
                      <a:pt x="28964" y="12780"/>
                    </a:lnTo>
                    <a:lnTo>
                      <a:pt x="29065" y="12831"/>
                    </a:lnTo>
                    <a:lnTo>
                      <a:pt x="29140" y="12906"/>
                    </a:lnTo>
                    <a:lnTo>
                      <a:pt x="29216" y="12982"/>
                    </a:lnTo>
                    <a:lnTo>
                      <a:pt x="29266" y="13083"/>
                    </a:lnTo>
                    <a:lnTo>
                      <a:pt x="29292" y="13184"/>
                    </a:lnTo>
                    <a:lnTo>
                      <a:pt x="29317" y="13285"/>
                    </a:lnTo>
                    <a:lnTo>
                      <a:pt x="29292" y="13385"/>
                    </a:lnTo>
                    <a:lnTo>
                      <a:pt x="29266" y="13486"/>
                    </a:lnTo>
                    <a:lnTo>
                      <a:pt x="29216" y="13587"/>
                    </a:lnTo>
                    <a:lnTo>
                      <a:pt x="29165" y="13688"/>
                    </a:lnTo>
                    <a:lnTo>
                      <a:pt x="29090" y="13738"/>
                    </a:lnTo>
                    <a:lnTo>
                      <a:pt x="28989" y="13814"/>
                    </a:lnTo>
                    <a:lnTo>
                      <a:pt x="28888" y="13839"/>
                    </a:lnTo>
                    <a:lnTo>
                      <a:pt x="28787" y="13864"/>
                    </a:lnTo>
                    <a:lnTo>
                      <a:pt x="28107" y="13890"/>
                    </a:lnTo>
                    <a:lnTo>
                      <a:pt x="27426" y="13890"/>
                    </a:lnTo>
                    <a:lnTo>
                      <a:pt x="26468" y="13864"/>
                    </a:lnTo>
                    <a:lnTo>
                      <a:pt x="25510" y="13839"/>
                    </a:lnTo>
                    <a:lnTo>
                      <a:pt x="24956" y="19511"/>
                    </a:lnTo>
                    <a:lnTo>
                      <a:pt x="25762" y="19536"/>
                    </a:lnTo>
                    <a:lnTo>
                      <a:pt x="26594" y="19536"/>
                    </a:lnTo>
                    <a:lnTo>
                      <a:pt x="27880" y="19511"/>
                    </a:lnTo>
                    <a:lnTo>
                      <a:pt x="28031" y="19511"/>
                    </a:lnTo>
                    <a:lnTo>
                      <a:pt x="28132" y="19536"/>
                    </a:lnTo>
                    <a:lnTo>
                      <a:pt x="28208" y="19586"/>
                    </a:lnTo>
                    <a:lnTo>
                      <a:pt x="28283" y="19662"/>
                    </a:lnTo>
                    <a:lnTo>
                      <a:pt x="28359" y="19738"/>
                    </a:lnTo>
                    <a:lnTo>
                      <a:pt x="28409" y="19839"/>
                    </a:lnTo>
                    <a:lnTo>
                      <a:pt x="28460" y="19939"/>
                    </a:lnTo>
                    <a:lnTo>
                      <a:pt x="28460" y="20040"/>
                    </a:lnTo>
                    <a:lnTo>
                      <a:pt x="28460" y="20141"/>
                    </a:lnTo>
                    <a:lnTo>
                      <a:pt x="28434" y="20242"/>
                    </a:lnTo>
                    <a:lnTo>
                      <a:pt x="28384" y="20343"/>
                    </a:lnTo>
                    <a:lnTo>
                      <a:pt x="28334" y="20444"/>
                    </a:lnTo>
                    <a:lnTo>
                      <a:pt x="28233" y="20494"/>
                    </a:lnTo>
                    <a:lnTo>
                      <a:pt x="28157" y="20570"/>
                    </a:lnTo>
                    <a:lnTo>
                      <a:pt x="28056" y="20595"/>
                    </a:lnTo>
                    <a:lnTo>
                      <a:pt x="27930" y="20620"/>
                    </a:lnTo>
                    <a:lnTo>
                      <a:pt x="27275" y="20645"/>
                    </a:lnTo>
                    <a:lnTo>
                      <a:pt x="25712" y="20645"/>
                    </a:lnTo>
                    <a:lnTo>
                      <a:pt x="24830" y="20620"/>
                    </a:lnTo>
                    <a:lnTo>
                      <a:pt x="24376" y="25788"/>
                    </a:lnTo>
                    <a:lnTo>
                      <a:pt x="25813" y="25813"/>
                    </a:lnTo>
                    <a:lnTo>
                      <a:pt x="27098" y="25788"/>
                    </a:lnTo>
                    <a:lnTo>
                      <a:pt x="27250" y="25788"/>
                    </a:lnTo>
                    <a:lnTo>
                      <a:pt x="27351" y="25813"/>
                    </a:lnTo>
                    <a:lnTo>
                      <a:pt x="27451" y="25863"/>
                    </a:lnTo>
                    <a:lnTo>
                      <a:pt x="27527" y="25939"/>
                    </a:lnTo>
                    <a:lnTo>
                      <a:pt x="27577" y="26014"/>
                    </a:lnTo>
                    <a:lnTo>
                      <a:pt x="27628" y="26115"/>
                    </a:lnTo>
                    <a:lnTo>
                      <a:pt x="27678" y="26216"/>
                    </a:lnTo>
                    <a:lnTo>
                      <a:pt x="27678" y="26317"/>
                    </a:lnTo>
                    <a:lnTo>
                      <a:pt x="27678" y="26418"/>
                    </a:lnTo>
                    <a:lnTo>
                      <a:pt x="27653" y="26519"/>
                    </a:lnTo>
                    <a:lnTo>
                      <a:pt x="27603" y="26619"/>
                    </a:lnTo>
                    <a:lnTo>
                      <a:pt x="27552" y="26720"/>
                    </a:lnTo>
                    <a:lnTo>
                      <a:pt x="27477" y="26771"/>
                    </a:lnTo>
                    <a:lnTo>
                      <a:pt x="27376" y="26846"/>
                    </a:lnTo>
                    <a:lnTo>
                      <a:pt x="27275" y="26871"/>
                    </a:lnTo>
                    <a:lnTo>
                      <a:pt x="27149" y="26897"/>
                    </a:lnTo>
                    <a:lnTo>
                      <a:pt x="26493" y="26922"/>
                    </a:lnTo>
                    <a:lnTo>
                      <a:pt x="25813" y="26922"/>
                    </a:lnTo>
                    <a:lnTo>
                      <a:pt x="24275" y="26897"/>
                    </a:lnTo>
                    <a:lnTo>
                      <a:pt x="23822" y="32543"/>
                    </a:lnTo>
                    <a:lnTo>
                      <a:pt x="24981" y="32568"/>
                    </a:lnTo>
                    <a:lnTo>
                      <a:pt x="26267" y="32543"/>
                    </a:lnTo>
                    <a:lnTo>
                      <a:pt x="26418" y="32543"/>
                    </a:lnTo>
                    <a:lnTo>
                      <a:pt x="26519" y="32568"/>
                    </a:lnTo>
                    <a:lnTo>
                      <a:pt x="26594" y="32619"/>
                    </a:lnTo>
                    <a:lnTo>
                      <a:pt x="26670" y="32694"/>
                    </a:lnTo>
                    <a:lnTo>
                      <a:pt x="26746" y="32770"/>
                    </a:lnTo>
                    <a:lnTo>
                      <a:pt x="26796" y="32871"/>
                    </a:lnTo>
                    <a:lnTo>
                      <a:pt x="26846" y="32972"/>
                    </a:lnTo>
                    <a:lnTo>
                      <a:pt x="26846" y="33072"/>
                    </a:lnTo>
                    <a:lnTo>
                      <a:pt x="26846" y="33173"/>
                    </a:lnTo>
                    <a:lnTo>
                      <a:pt x="26821" y="33274"/>
                    </a:lnTo>
                    <a:lnTo>
                      <a:pt x="26771" y="33375"/>
                    </a:lnTo>
                    <a:lnTo>
                      <a:pt x="26695" y="33476"/>
                    </a:lnTo>
                    <a:lnTo>
                      <a:pt x="26620" y="33526"/>
                    </a:lnTo>
                    <a:lnTo>
                      <a:pt x="26544" y="33602"/>
                    </a:lnTo>
                    <a:lnTo>
                      <a:pt x="26443" y="33627"/>
                    </a:lnTo>
                    <a:lnTo>
                      <a:pt x="26317" y="33652"/>
                    </a:lnTo>
                    <a:lnTo>
                      <a:pt x="25662" y="33677"/>
                    </a:lnTo>
                    <a:lnTo>
                      <a:pt x="24956" y="33677"/>
                    </a:lnTo>
                    <a:lnTo>
                      <a:pt x="23746" y="33652"/>
                    </a:lnTo>
                    <a:lnTo>
                      <a:pt x="23317" y="39677"/>
                    </a:lnTo>
                    <a:lnTo>
                      <a:pt x="24149" y="39702"/>
                    </a:lnTo>
                    <a:lnTo>
                      <a:pt x="24956" y="39702"/>
                    </a:lnTo>
                    <a:lnTo>
                      <a:pt x="26267" y="39677"/>
                    </a:lnTo>
                    <a:lnTo>
                      <a:pt x="26393" y="39677"/>
                    </a:lnTo>
                    <a:lnTo>
                      <a:pt x="26493" y="39702"/>
                    </a:lnTo>
                    <a:lnTo>
                      <a:pt x="26594" y="39752"/>
                    </a:lnTo>
                    <a:lnTo>
                      <a:pt x="26670" y="39828"/>
                    </a:lnTo>
                    <a:lnTo>
                      <a:pt x="26720" y="39904"/>
                    </a:lnTo>
                    <a:lnTo>
                      <a:pt x="26796" y="40005"/>
                    </a:lnTo>
                    <a:lnTo>
                      <a:pt x="26821" y="40105"/>
                    </a:lnTo>
                    <a:lnTo>
                      <a:pt x="26846" y="40206"/>
                    </a:lnTo>
                    <a:lnTo>
                      <a:pt x="26821" y="40307"/>
                    </a:lnTo>
                    <a:lnTo>
                      <a:pt x="26796" y="40408"/>
                    </a:lnTo>
                    <a:lnTo>
                      <a:pt x="26746" y="40509"/>
                    </a:lnTo>
                    <a:lnTo>
                      <a:pt x="26695" y="40610"/>
                    </a:lnTo>
                    <a:lnTo>
                      <a:pt x="26620" y="40660"/>
                    </a:lnTo>
                    <a:lnTo>
                      <a:pt x="26519" y="40736"/>
                    </a:lnTo>
                    <a:lnTo>
                      <a:pt x="26418" y="40761"/>
                    </a:lnTo>
                    <a:lnTo>
                      <a:pt x="26317" y="40786"/>
                    </a:lnTo>
                    <a:lnTo>
                      <a:pt x="25636" y="40811"/>
                    </a:lnTo>
                    <a:lnTo>
                      <a:pt x="24099" y="40811"/>
                    </a:lnTo>
                    <a:lnTo>
                      <a:pt x="23242" y="40786"/>
                    </a:lnTo>
                    <a:lnTo>
                      <a:pt x="22914" y="46432"/>
                    </a:lnTo>
                    <a:lnTo>
                      <a:pt x="24124" y="46458"/>
                    </a:lnTo>
                    <a:lnTo>
                      <a:pt x="25410" y="46432"/>
                    </a:lnTo>
                    <a:lnTo>
                      <a:pt x="25561" y="46432"/>
                    </a:lnTo>
                    <a:lnTo>
                      <a:pt x="25662" y="46458"/>
                    </a:lnTo>
                    <a:lnTo>
                      <a:pt x="25737" y="46508"/>
                    </a:lnTo>
                    <a:lnTo>
                      <a:pt x="25813" y="46584"/>
                    </a:lnTo>
                    <a:lnTo>
                      <a:pt x="25889" y="46659"/>
                    </a:lnTo>
                    <a:lnTo>
                      <a:pt x="25939" y="46760"/>
                    </a:lnTo>
                    <a:lnTo>
                      <a:pt x="25989" y="46861"/>
                    </a:lnTo>
                    <a:lnTo>
                      <a:pt x="25989" y="46962"/>
                    </a:lnTo>
                    <a:lnTo>
                      <a:pt x="25989" y="47063"/>
                    </a:lnTo>
                    <a:lnTo>
                      <a:pt x="25964" y="47163"/>
                    </a:lnTo>
                    <a:lnTo>
                      <a:pt x="25914" y="47264"/>
                    </a:lnTo>
                    <a:lnTo>
                      <a:pt x="25863" y="47365"/>
                    </a:lnTo>
                    <a:lnTo>
                      <a:pt x="25762" y="47416"/>
                    </a:lnTo>
                    <a:lnTo>
                      <a:pt x="25687" y="47491"/>
                    </a:lnTo>
                    <a:lnTo>
                      <a:pt x="25586" y="47516"/>
                    </a:lnTo>
                    <a:lnTo>
                      <a:pt x="25460" y="47542"/>
                    </a:lnTo>
                    <a:lnTo>
                      <a:pt x="24805" y="47567"/>
                    </a:lnTo>
                    <a:lnTo>
                      <a:pt x="24099" y="47567"/>
                    </a:lnTo>
                    <a:lnTo>
                      <a:pt x="22864" y="47542"/>
                    </a:lnTo>
                    <a:lnTo>
                      <a:pt x="22687" y="51121"/>
                    </a:lnTo>
                    <a:lnTo>
                      <a:pt x="22511" y="54726"/>
                    </a:lnTo>
                    <a:lnTo>
                      <a:pt x="23922" y="54600"/>
                    </a:lnTo>
                    <a:lnTo>
                      <a:pt x="24603" y="54549"/>
                    </a:lnTo>
                    <a:lnTo>
                      <a:pt x="25233" y="54448"/>
                    </a:lnTo>
                    <a:lnTo>
                      <a:pt x="25435" y="54448"/>
                    </a:lnTo>
                    <a:lnTo>
                      <a:pt x="25510" y="54474"/>
                    </a:lnTo>
                    <a:lnTo>
                      <a:pt x="25611" y="54524"/>
                    </a:lnTo>
                    <a:lnTo>
                      <a:pt x="25687" y="54574"/>
                    </a:lnTo>
                    <a:lnTo>
                      <a:pt x="25762" y="54650"/>
                    </a:lnTo>
                    <a:lnTo>
                      <a:pt x="25813" y="54726"/>
                    </a:lnTo>
                    <a:lnTo>
                      <a:pt x="25838" y="54827"/>
                    </a:lnTo>
                    <a:lnTo>
                      <a:pt x="25863" y="54927"/>
                    </a:lnTo>
                    <a:lnTo>
                      <a:pt x="25863" y="55028"/>
                    </a:lnTo>
                    <a:lnTo>
                      <a:pt x="25863" y="55154"/>
                    </a:lnTo>
                    <a:lnTo>
                      <a:pt x="25813" y="55255"/>
                    </a:lnTo>
                    <a:lnTo>
                      <a:pt x="25762" y="55331"/>
                    </a:lnTo>
                    <a:lnTo>
                      <a:pt x="25687" y="55406"/>
                    </a:lnTo>
                    <a:lnTo>
                      <a:pt x="25611" y="55482"/>
                    </a:lnTo>
                    <a:lnTo>
                      <a:pt x="25510" y="55532"/>
                    </a:lnTo>
                    <a:lnTo>
                      <a:pt x="25410" y="55558"/>
                    </a:lnTo>
                    <a:lnTo>
                      <a:pt x="24704" y="55633"/>
                    </a:lnTo>
                    <a:lnTo>
                      <a:pt x="23973" y="55709"/>
                    </a:lnTo>
                    <a:lnTo>
                      <a:pt x="22486" y="55835"/>
                    </a:lnTo>
                    <a:lnTo>
                      <a:pt x="22284" y="61532"/>
                    </a:lnTo>
                    <a:lnTo>
                      <a:pt x="23695" y="61406"/>
                    </a:lnTo>
                    <a:lnTo>
                      <a:pt x="24401" y="61355"/>
                    </a:lnTo>
                    <a:lnTo>
                      <a:pt x="25057" y="61254"/>
                    </a:lnTo>
                    <a:lnTo>
                      <a:pt x="25233" y="61254"/>
                    </a:lnTo>
                    <a:lnTo>
                      <a:pt x="25334" y="61280"/>
                    </a:lnTo>
                    <a:lnTo>
                      <a:pt x="25410" y="61330"/>
                    </a:lnTo>
                    <a:lnTo>
                      <a:pt x="25510" y="61381"/>
                    </a:lnTo>
                    <a:lnTo>
                      <a:pt x="25561" y="61456"/>
                    </a:lnTo>
                    <a:lnTo>
                      <a:pt x="25611" y="61532"/>
                    </a:lnTo>
                    <a:lnTo>
                      <a:pt x="25662" y="61633"/>
                    </a:lnTo>
                    <a:lnTo>
                      <a:pt x="25687" y="61733"/>
                    </a:lnTo>
                    <a:lnTo>
                      <a:pt x="25687" y="61834"/>
                    </a:lnTo>
                    <a:lnTo>
                      <a:pt x="25662" y="61960"/>
                    </a:lnTo>
                    <a:lnTo>
                      <a:pt x="25636" y="62061"/>
                    </a:lnTo>
                    <a:lnTo>
                      <a:pt x="25586" y="62137"/>
                    </a:lnTo>
                    <a:lnTo>
                      <a:pt x="25510" y="62212"/>
                    </a:lnTo>
                    <a:lnTo>
                      <a:pt x="25410" y="62288"/>
                    </a:lnTo>
                    <a:lnTo>
                      <a:pt x="25334" y="62338"/>
                    </a:lnTo>
                    <a:lnTo>
                      <a:pt x="25208" y="62364"/>
                    </a:lnTo>
                    <a:lnTo>
                      <a:pt x="24502" y="62439"/>
                    </a:lnTo>
                    <a:lnTo>
                      <a:pt x="23746" y="62515"/>
                    </a:lnTo>
                    <a:lnTo>
                      <a:pt x="22259" y="62641"/>
                    </a:lnTo>
                    <a:lnTo>
                      <a:pt x="22208" y="64229"/>
                    </a:lnTo>
                    <a:lnTo>
                      <a:pt x="22208" y="64229"/>
                    </a:lnTo>
                    <a:lnTo>
                      <a:pt x="23040" y="63977"/>
                    </a:lnTo>
                    <a:lnTo>
                      <a:pt x="23822" y="63674"/>
                    </a:lnTo>
                    <a:lnTo>
                      <a:pt x="24553" y="63372"/>
                    </a:lnTo>
                    <a:lnTo>
                      <a:pt x="25233" y="63019"/>
                    </a:lnTo>
                    <a:lnTo>
                      <a:pt x="25863" y="62641"/>
                    </a:lnTo>
                    <a:lnTo>
                      <a:pt x="26166" y="62439"/>
                    </a:lnTo>
                    <a:lnTo>
                      <a:pt x="26443" y="62212"/>
                    </a:lnTo>
                    <a:lnTo>
                      <a:pt x="26720" y="61986"/>
                    </a:lnTo>
                    <a:lnTo>
                      <a:pt x="26972" y="61759"/>
                    </a:lnTo>
                    <a:lnTo>
                      <a:pt x="27199" y="61507"/>
                    </a:lnTo>
                    <a:lnTo>
                      <a:pt x="27426" y="61254"/>
                    </a:lnTo>
                    <a:lnTo>
                      <a:pt x="27905" y="60624"/>
                    </a:lnTo>
                    <a:lnTo>
                      <a:pt x="28359" y="59944"/>
                    </a:lnTo>
                    <a:lnTo>
                      <a:pt x="28762" y="59213"/>
                    </a:lnTo>
                    <a:lnTo>
                      <a:pt x="29140" y="58456"/>
                    </a:lnTo>
                    <a:lnTo>
                      <a:pt x="29493" y="57650"/>
                    </a:lnTo>
                    <a:lnTo>
                      <a:pt x="29821" y="56818"/>
                    </a:lnTo>
                    <a:lnTo>
                      <a:pt x="30123" y="55961"/>
                    </a:lnTo>
                    <a:lnTo>
                      <a:pt x="30375" y="55053"/>
                    </a:lnTo>
                    <a:lnTo>
                      <a:pt x="30627" y="54121"/>
                    </a:lnTo>
                    <a:lnTo>
                      <a:pt x="30829" y="53163"/>
                    </a:lnTo>
                    <a:lnTo>
                      <a:pt x="31006" y="52180"/>
                    </a:lnTo>
                    <a:lnTo>
                      <a:pt x="31182" y="51171"/>
                    </a:lnTo>
                    <a:lnTo>
                      <a:pt x="31308" y="50113"/>
                    </a:lnTo>
                    <a:lnTo>
                      <a:pt x="31434" y="49054"/>
                    </a:lnTo>
                    <a:lnTo>
                      <a:pt x="31510" y="47945"/>
                    </a:lnTo>
                    <a:lnTo>
                      <a:pt x="31585" y="46836"/>
                    </a:lnTo>
                    <a:lnTo>
                      <a:pt x="31636" y="45701"/>
                    </a:lnTo>
                    <a:lnTo>
                      <a:pt x="31661" y="44542"/>
                    </a:lnTo>
                    <a:lnTo>
                      <a:pt x="31686" y="43357"/>
                    </a:lnTo>
                    <a:lnTo>
                      <a:pt x="31686" y="42172"/>
                    </a:lnTo>
                    <a:lnTo>
                      <a:pt x="31661" y="40937"/>
                    </a:lnTo>
                    <a:lnTo>
                      <a:pt x="31611" y="39727"/>
                    </a:lnTo>
                    <a:lnTo>
                      <a:pt x="31485" y="37232"/>
                    </a:lnTo>
                    <a:lnTo>
                      <a:pt x="31283" y="34686"/>
                    </a:lnTo>
                    <a:lnTo>
                      <a:pt x="31056" y="32115"/>
                    </a:lnTo>
                    <a:lnTo>
                      <a:pt x="30779" y="29518"/>
                    </a:lnTo>
                    <a:lnTo>
                      <a:pt x="30476" y="26922"/>
                    </a:lnTo>
                    <a:lnTo>
                      <a:pt x="31938" y="26393"/>
                    </a:lnTo>
                    <a:lnTo>
                      <a:pt x="33451" y="25838"/>
                    </a:lnTo>
                    <a:lnTo>
                      <a:pt x="34308" y="25485"/>
                    </a:lnTo>
                    <a:lnTo>
                      <a:pt x="35215" y="25132"/>
                    </a:lnTo>
                    <a:lnTo>
                      <a:pt x="36097" y="24754"/>
                    </a:lnTo>
                    <a:lnTo>
                      <a:pt x="36980" y="24351"/>
                    </a:lnTo>
                    <a:lnTo>
                      <a:pt x="37812" y="23922"/>
                    </a:lnTo>
                    <a:lnTo>
                      <a:pt x="38543" y="23519"/>
                    </a:lnTo>
                    <a:lnTo>
                      <a:pt x="39198" y="23116"/>
                    </a:lnTo>
                    <a:lnTo>
                      <a:pt x="39475" y="22914"/>
                    </a:lnTo>
                    <a:lnTo>
                      <a:pt x="39727" y="22712"/>
                    </a:lnTo>
                    <a:lnTo>
                      <a:pt x="39929" y="22536"/>
                    </a:lnTo>
                    <a:lnTo>
                      <a:pt x="40080" y="22334"/>
                    </a:lnTo>
                    <a:lnTo>
                      <a:pt x="40181" y="22158"/>
                    </a:lnTo>
                    <a:lnTo>
                      <a:pt x="40257" y="21981"/>
                    </a:lnTo>
                    <a:lnTo>
                      <a:pt x="40332" y="22006"/>
                    </a:lnTo>
                    <a:lnTo>
                      <a:pt x="40408" y="22032"/>
                    </a:lnTo>
                    <a:lnTo>
                      <a:pt x="40635" y="22183"/>
                    </a:lnTo>
                    <a:lnTo>
                      <a:pt x="40912" y="22385"/>
                    </a:lnTo>
                    <a:lnTo>
                      <a:pt x="41240" y="22662"/>
                    </a:lnTo>
                    <a:lnTo>
                      <a:pt x="41996" y="23317"/>
                    </a:lnTo>
                    <a:lnTo>
                      <a:pt x="42777" y="24099"/>
                    </a:lnTo>
                    <a:lnTo>
                      <a:pt x="43559" y="24880"/>
                    </a:lnTo>
                    <a:lnTo>
                      <a:pt x="44214" y="25561"/>
                    </a:lnTo>
                    <a:lnTo>
                      <a:pt x="44819" y="26216"/>
                    </a:lnTo>
                    <a:lnTo>
                      <a:pt x="68665" y="4109"/>
                    </a:lnTo>
                    <a:lnTo>
                      <a:pt x="64103" y="0"/>
                    </a:lnTo>
                    <a:close/>
                    <a:moveTo>
                      <a:pt x="24351" y="14293"/>
                    </a:moveTo>
                    <a:lnTo>
                      <a:pt x="13386" y="21578"/>
                    </a:lnTo>
                    <a:lnTo>
                      <a:pt x="2899" y="41114"/>
                    </a:lnTo>
                    <a:lnTo>
                      <a:pt x="1538" y="51928"/>
                    </a:lnTo>
                    <a:lnTo>
                      <a:pt x="1" y="64531"/>
                    </a:lnTo>
                    <a:lnTo>
                      <a:pt x="984" y="64657"/>
                    </a:lnTo>
                    <a:lnTo>
                      <a:pt x="2093" y="64784"/>
                    </a:lnTo>
                    <a:lnTo>
                      <a:pt x="3580" y="64935"/>
                    </a:lnTo>
                    <a:lnTo>
                      <a:pt x="5345" y="65086"/>
                    </a:lnTo>
                    <a:lnTo>
                      <a:pt x="7336" y="65237"/>
                    </a:lnTo>
                    <a:lnTo>
                      <a:pt x="9529" y="65313"/>
                    </a:lnTo>
                    <a:lnTo>
                      <a:pt x="10663" y="65363"/>
                    </a:lnTo>
                    <a:lnTo>
                      <a:pt x="11823" y="65363"/>
                    </a:lnTo>
                    <a:lnTo>
                      <a:pt x="13008" y="65338"/>
                    </a:lnTo>
                    <a:lnTo>
                      <a:pt x="14192" y="65313"/>
                    </a:lnTo>
                    <a:lnTo>
                      <a:pt x="15377" y="65262"/>
                    </a:lnTo>
                    <a:lnTo>
                      <a:pt x="16562" y="65162"/>
                    </a:lnTo>
                    <a:lnTo>
                      <a:pt x="17747" y="65061"/>
                    </a:lnTo>
                    <a:lnTo>
                      <a:pt x="18881" y="64910"/>
                    </a:lnTo>
                    <a:lnTo>
                      <a:pt x="20015" y="64733"/>
                    </a:lnTo>
                    <a:lnTo>
                      <a:pt x="21099" y="64506"/>
                    </a:lnTo>
                    <a:lnTo>
                      <a:pt x="21150" y="62691"/>
                    </a:lnTo>
                    <a:lnTo>
                      <a:pt x="19990" y="62742"/>
                    </a:lnTo>
                    <a:lnTo>
                      <a:pt x="19032" y="62767"/>
                    </a:lnTo>
                    <a:lnTo>
                      <a:pt x="17747" y="62767"/>
                    </a:lnTo>
                    <a:lnTo>
                      <a:pt x="17621" y="62742"/>
                    </a:lnTo>
                    <a:lnTo>
                      <a:pt x="17545" y="62691"/>
                    </a:lnTo>
                    <a:lnTo>
                      <a:pt x="17444" y="62616"/>
                    </a:lnTo>
                    <a:lnTo>
                      <a:pt x="17394" y="62540"/>
                    </a:lnTo>
                    <a:lnTo>
                      <a:pt x="17343" y="62439"/>
                    </a:lnTo>
                    <a:lnTo>
                      <a:pt x="17318" y="62338"/>
                    </a:lnTo>
                    <a:lnTo>
                      <a:pt x="17293" y="62212"/>
                    </a:lnTo>
                    <a:lnTo>
                      <a:pt x="17318" y="62112"/>
                    </a:lnTo>
                    <a:lnTo>
                      <a:pt x="17343" y="62011"/>
                    </a:lnTo>
                    <a:lnTo>
                      <a:pt x="17394" y="61910"/>
                    </a:lnTo>
                    <a:lnTo>
                      <a:pt x="17469" y="61834"/>
                    </a:lnTo>
                    <a:lnTo>
                      <a:pt x="17545" y="61759"/>
                    </a:lnTo>
                    <a:lnTo>
                      <a:pt x="17646" y="61708"/>
                    </a:lnTo>
                    <a:lnTo>
                      <a:pt x="17747" y="61683"/>
                    </a:lnTo>
                    <a:lnTo>
                      <a:pt x="17847" y="61658"/>
                    </a:lnTo>
                    <a:lnTo>
                      <a:pt x="18957" y="61658"/>
                    </a:lnTo>
                    <a:lnTo>
                      <a:pt x="19965" y="61633"/>
                    </a:lnTo>
                    <a:lnTo>
                      <a:pt x="21175" y="61582"/>
                    </a:lnTo>
                    <a:lnTo>
                      <a:pt x="21376" y="55885"/>
                    </a:lnTo>
                    <a:lnTo>
                      <a:pt x="21376" y="55885"/>
                    </a:lnTo>
                    <a:lnTo>
                      <a:pt x="20217" y="55936"/>
                    </a:lnTo>
                    <a:lnTo>
                      <a:pt x="19234" y="55961"/>
                    </a:lnTo>
                    <a:lnTo>
                      <a:pt x="17923" y="55961"/>
                    </a:lnTo>
                    <a:lnTo>
                      <a:pt x="17822" y="55936"/>
                    </a:lnTo>
                    <a:lnTo>
                      <a:pt x="17721" y="55885"/>
                    </a:lnTo>
                    <a:lnTo>
                      <a:pt x="17646" y="55810"/>
                    </a:lnTo>
                    <a:lnTo>
                      <a:pt x="17570" y="55734"/>
                    </a:lnTo>
                    <a:lnTo>
                      <a:pt x="17520" y="55633"/>
                    </a:lnTo>
                    <a:lnTo>
                      <a:pt x="17494" y="55532"/>
                    </a:lnTo>
                    <a:lnTo>
                      <a:pt x="17469" y="55406"/>
                    </a:lnTo>
                    <a:lnTo>
                      <a:pt x="17494" y="55306"/>
                    </a:lnTo>
                    <a:lnTo>
                      <a:pt x="17520" y="55205"/>
                    </a:lnTo>
                    <a:lnTo>
                      <a:pt x="17570" y="55104"/>
                    </a:lnTo>
                    <a:lnTo>
                      <a:pt x="17646" y="55028"/>
                    </a:lnTo>
                    <a:lnTo>
                      <a:pt x="17721" y="54953"/>
                    </a:lnTo>
                    <a:lnTo>
                      <a:pt x="17822" y="54902"/>
                    </a:lnTo>
                    <a:lnTo>
                      <a:pt x="17923" y="54877"/>
                    </a:lnTo>
                    <a:lnTo>
                      <a:pt x="18049" y="54877"/>
                    </a:lnTo>
                    <a:lnTo>
                      <a:pt x="19158" y="54852"/>
                    </a:lnTo>
                    <a:lnTo>
                      <a:pt x="20192" y="54827"/>
                    </a:lnTo>
                    <a:lnTo>
                      <a:pt x="21402" y="54776"/>
                    </a:lnTo>
                    <a:lnTo>
                      <a:pt x="21578" y="51121"/>
                    </a:lnTo>
                    <a:lnTo>
                      <a:pt x="21755" y="47516"/>
                    </a:lnTo>
                    <a:lnTo>
                      <a:pt x="20368" y="47441"/>
                    </a:lnTo>
                    <a:lnTo>
                      <a:pt x="19234" y="47340"/>
                    </a:lnTo>
                    <a:lnTo>
                      <a:pt x="18099" y="47239"/>
                    </a:lnTo>
                    <a:lnTo>
                      <a:pt x="17973" y="47214"/>
                    </a:lnTo>
                    <a:lnTo>
                      <a:pt x="17873" y="47189"/>
                    </a:lnTo>
                    <a:lnTo>
                      <a:pt x="17797" y="47113"/>
                    </a:lnTo>
                    <a:lnTo>
                      <a:pt x="17721" y="47037"/>
                    </a:lnTo>
                    <a:lnTo>
                      <a:pt x="17671" y="46962"/>
                    </a:lnTo>
                    <a:lnTo>
                      <a:pt x="17621" y="46861"/>
                    </a:lnTo>
                    <a:lnTo>
                      <a:pt x="17595" y="46760"/>
                    </a:lnTo>
                    <a:lnTo>
                      <a:pt x="17595" y="46634"/>
                    </a:lnTo>
                    <a:lnTo>
                      <a:pt x="17621" y="46533"/>
                    </a:lnTo>
                    <a:lnTo>
                      <a:pt x="17646" y="46432"/>
                    </a:lnTo>
                    <a:lnTo>
                      <a:pt x="17721" y="46357"/>
                    </a:lnTo>
                    <a:lnTo>
                      <a:pt x="17772" y="46281"/>
                    </a:lnTo>
                    <a:lnTo>
                      <a:pt x="17873" y="46231"/>
                    </a:lnTo>
                    <a:lnTo>
                      <a:pt x="17948" y="46180"/>
                    </a:lnTo>
                    <a:lnTo>
                      <a:pt x="18049" y="46155"/>
                    </a:lnTo>
                    <a:lnTo>
                      <a:pt x="18200" y="46155"/>
                    </a:lnTo>
                    <a:lnTo>
                      <a:pt x="19284" y="46231"/>
                    </a:lnTo>
                    <a:lnTo>
                      <a:pt x="20419" y="46332"/>
                    </a:lnTo>
                    <a:lnTo>
                      <a:pt x="21805" y="46407"/>
                    </a:lnTo>
                    <a:lnTo>
                      <a:pt x="22133" y="40736"/>
                    </a:lnTo>
                    <a:lnTo>
                      <a:pt x="20923" y="40660"/>
                    </a:lnTo>
                    <a:lnTo>
                      <a:pt x="19914" y="40584"/>
                    </a:lnTo>
                    <a:lnTo>
                      <a:pt x="18931" y="40483"/>
                    </a:lnTo>
                    <a:lnTo>
                      <a:pt x="18830" y="40458"/>
                    </a:lnTo>
                    <a:lnTo>
                      <a:pt x="18730" y="40433"/>
                    </a:lnTo>
                    <a:lnTo>
                      <a:pt x="18629" y="40357"/>
                    </a:lnTo>
                    <a:lnTo>
                      <a:pt x="18553" y="40282"/>
                    </a:lnTo>
                    <a:lnTo>
                      <a:pt x="18503" y="40206"/>
                    </a:lnTo>
                    <a:lnTo>
                      <a:pt x="18452" y="40105"/>
                    </a:lnTo>
                    <a:lnTo>
                      <a:pt x="18427" y="40005"/>
                    </a:lnTo>
                    <a:lnTo>
                      <a:pt x="18427" y="39879"/>
                    </a:lnTo>
                    <a:lnTo>
                      <a:pt x="18452" y="39778"/>
                    </a:lnTo>
                    <a:lnTo>
                      <a:pt x="18503" y="39677"/>
                    </a:lnTo>
                    <a:lnTo>
                      <a:pt x="18553" y="39601"/>
                    </a:lnTo>
                    <a:lnTo>
                      <a:pt x="18629" y="39526"/>
                    </a:lnTo>
                    <a:lnTo>
                      <a:pt x="18704" y="39475"/>
                    </a:lnTo>
                    <a:lnTo>
                      <a:pt x="18805" y="39425"/>
                    </a:lnTo>
                    <a:lnTo>
                      <a:pt x="18881" y="39400"/>
                    </a:lnTo>
                    <a:lnTo>
                      <a:pt x="19007" y="39374"/>
                    </a:lnTo>
                    <a:lnTo>
                      <a:pt x="19032" y="39400"/>
                    </a:lnTo>
                    <a:lnTo>
                      <a:pt x="19990" y="39475"/>
                    </a:lnTo>
                    <a:lnTo>
                      <a:pt x="20973" y="39551"/>
                    </a:lnTo>
                    <a:lnTo>
                      <a:pt x="22208" y="39626"/>
                    </a:lnTo>
                    <a:lnTo>
                      <a:pt x="22637" y="33627"/>
                    </a:lnTo>
                    <a:lnTo>
                      <a:pt x="21250" y="33551"/>
                    </a:lnTo>
                    <a:lnTo>
                      <a:pt x="20091" y="33451"/>
                    </a:lnTo>
                    <a:lnTo>
                      <a:pt x="18957" y="33350"/>
                    </a:lnTo>
                    <a:lnTo>
                      <a:pt x="18830" y="33325"/>
                    </a:lnTo>
                    <a:lnTo>
                      <a:pt x="18730" y="33299"/>
                    </a:lnTo>
                    <a:lnTo>
                      <a:pt x="18654" y="33224"/>
                    </a:lnTo>
                    <a:lnTo>
                      <a:pt x="18578" y="33148"/>
                    </a:lnTo>
                    <a:lnTo>
                      <a:pt x="18503" y="33072"/>
                    </a:lnTo>
                    <a:lnTo>
                      <a:pt x="18478" y="32972"/>
                    </a:lnTo>
                    <a:lnTo>
                      <a:pt x="18452" y="32871"/>
                    </a:lnTo>
                    <a:lnTo>
                      <a:pt x="18452" y="32745"/>
                    </a:lnTo>
                    <a:lnTo>
                      <a:pt x="18478" y="32644"/>
                    </a:lnTo>
                    <a:lnTo>
                      <a:pt x="18503" y="32543"/>
                    </a:lnTo>
                    <a:lnTo>
                      <a:pt x="18578" y="32468"/>
                    </a:lnTo>
                    <a:lnTo>
                      <a:pt x="18629" y="32392"/>
                    </a:lnTo>
                    <a:lnTo>
                      <a:pt x="18730" y="32341"/>
                    </a:lnTo>
                    <a:lnTo>
                      <a:pt x="18805" y="32291"/>
                    </a:lnTo>
                    <a:lnTo>
                      <a:pt x="18906" y="32266"/>
                    </a:lnTo>
                    <a:lnTo>
                      <a:pt x="19007" y="32241"/>
                    </a:lnTo>
                    <a:lnTo>
                      <a:pt x="19057" y="32266"/>
                    </a:lnTo>
                    <a:lnTo>
                      <a:pt x="20166" y="32341"/>
                    </a:lnTo>
                    <a:lnTo>
                      <a:pt x="21326" y="32442"/>
                    </a:lnTo>
                    <a:lnTo>
                      <a:pt x="22712" y="32518"/>
                    </a:lnTo>
                    <a:lnTo>
                      <a:pt x="23166" y="26846"/>
                    </a:lnTo>
                    <a:lnTo>
                      <a:pt x="21881" y="26771"/>
                    </a:lnTo>
                    <a:lnTo>
                      <a:pt x="20847" y="26695"/>
                    </a:lnTo>
                    <a:lnTo>
                      <a:pt x="19788" y="26594"/>
                    </a:lnTo>
                    <a:lnTo>
                      <a:pt x="19688" y="26569"/>
                    </a:lnTo>
                    <a:lnTo>
                      <a:pt x="19587" y="26544"/>
                    </a:lnTo>
                    <a:lnTo>
                      <a:pt x="19486" y="26468"/>
                    </a:lnTo>
                    <a:lnTo>
                      <a:pt x="19410" y="26393"/>
                    </a:lnTo>
                    <a:lnTo>
                      <a:pt x="19360" y="26317"/>
                    </a:lnTo>
                    <a:lnTo>
                      <a:pt x="19309" y="26216"/>
                    </a:lnTo>
                    <a:lnTo>
                      <a:pt x="19284" y="26115"/>
                    </a:lnTo>
                    <a:lnTo>
                      <a:pt x="19284" y="25989"/>
                    </a:lnTo>
                    <a:lnTo>
                      <a:pt x="19309" y="25888"/>
                    </a:lnTo>
                    <a:lnTo>
                      <a:pt x="19360" y="25788"/>
                    </a:lnTo>
                    <a:lnTo>
                      <a:pt x="19410" y="25712"/>
                    </a:lnTo>
                    <a:lnTo>
                      <a:pt x="19486" y="25636"/>
                    </a:lnTo>
                    <a:lnTo>
                      <a:pt x="19561" y="25586"/>
                    </a:lnTo>
                    <a:lnTo>
                      <a:pt x="19637" y="25535"/>
                    </a:lnTo>
                    <a:lnTo>
                      <a:pt x="19738" y="25510"/>
                    </a:lnTo>
                    <a:lnTo>
                      <a:pt x="19839" y="25485"/>
                    </a:lnTo>
                    <a:lnTo>
                      <a:pt x="19889" y="25510"/>
                    </a:lnTo>
                    <a:lnTo>
                      <a:pt x="20897" y="25586"/>
                    </a:lnTo>
                    <a:lnTo>
                      <a:pt x="21956" y="25661"/>
                    </a:lnTo>
                    <a:lnTo>
                      <a:pt x="23267" y="25737"/>
                    </a:lnTo>
                    <a:lnTo>
                      <a:pt x="23746" y="20570"/>
                    </a:lnTo>
                    <a:lnTo>
                      <a:pt x="22536" y="20494"/>
                    </a:lnTo>
                    <a:lnTo>
                      <a:pt x="21553" y="20418"/>
                    </a:lnTo>
                    <a:lnTo>
                      <a:pt x="20570" y="20317"/>
                    </a:lnTo>
                    <a:lnTo>
                      <a:pt x="20444" y="20292"/>
                    </a:lnTo>
                    <a:lnTo>
                      <a:pt x="20343" y="20267"/>
                    </a:lnTo>
                    <a:lnTo>
                      <a:pt x="20267" y="20191"/>
                    </a:lnTo>
                    <a:lnTo>
                      <a:pt x="20192" y="20116"/>
                    </a:lnTo>
                    <a:lnTo>
                      <a:pt x="20141" y="20040"/>
                    </a:lnTo>
                    <a:lnTo>
                      <a:pt x="20091" y="19939"/>
                    </a:lnTo>
                    <a:lnTo>
                      <a:pt x="20066" y="19839"/>
                    </a:lnTo>
                    <a:lnTo>
                      <a:pt x="20066" y="19713"/>
                    </a:lnTo>
                    <a:lnTo>
                      <a:pt x="20091" y="19612"/>
                    </a:lnTo>
                    <a:lnTo>
                      <a:pt x="20116" y="19511"/>
                    </a:lnTo>
                    <a:lnTo>
                      <a:pt x="20192" y="19435"/>
                    </a:lnTo>
                    <a:lnTo>
                      <a:pt x="20242" y="19360"/>
                    </a:lnTo>
                    <a:lnTo>
                      <a:pt x="20343" y="19309"/>
                    </a:lnTo>
                    <a:lnTo>
                      <a:pt x="20419" y="19259"/>
                    </a:lnTo>
                    <a:lnTo>
                      <a:pt x="20519" y="19234"/>
                    </a:lnTo>
                    <a:lnTo>
                      <a:pt x="20620" y="19208"/>
                    </a:lnTo>
                    <a:lnTo>
                      <a:pt x="20671" y="19234"/>
                    </a:lnTo>
                    <a:lnTo>
                      <a:pt x="21603" y="19309"/>
                    </a:lnTo>
                    <a:lnTo>
                      <a:pt x="22612" y="19385"/>
                    </a:lnTo>
                    <a:lnTo>
                      <a:pt x="23847" y="19460"/>
                    </a:lnTo>
                    <a:lnTo>
                      <a:pt x="24351" y="14293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35"/>
              <p:cNvSpPr/>
              <p:nvPr/>
            </p:nvSpPr>
            <p:spPr>
              <a:xfrm>
                <a:off x="6134748" y="3593647"/>
                <a:ext cx="447632" cy="938831"/>
              </a:xfrm>
              <a:custGeom>
                <a:avLst/>
                <a:gdLst/>
                <a:ahLst/>
                <a:cxnLst/>
                <a:rect l="l" t="t" r="r" b="b"/>
                <a:pathLst>
                  <a:path w="24351" h="51072" fill="none" extrusionOk="0">
                    <a:moveTo>
                      <a:pt x="24351" y="1"/>
                    </a:moveTo>
                    <a:lnTo>
                      <a:pt x="13386" y="7286"/>
                    </a:lnTo>
                    <a:lnTo>
                      <a:pt x="2899" y="26822"/>
                    </a:lnTo>
                    <a:lnTo>
                      <a:pt x="2899" y="26822"/>
                    </a:lnTo>
                    <a:lnTo>
                      <a:pt x="1538" y="37636"/>
                    </a:lnTo>
                    <a:lnTo>
                      <a:pt x="1538" y="37636"/>
                    </a:lnTo>
                    <a:lnTo>
                      <a:pt x="1" y="50239"/>
                    </a:lnTo>
                    <a:lnTo>
                      <a:pt x="1" y="50239"/>
                    </a:lnTo>
                    <a:lnTo>
                      <a:pt x="1" y="50239"/>
                    </a:lnTo>
                    <a:lnTo>
                      <a:pt x="984" y="50365"/>
                    </a:lnTo>
                    <a:lnTo>
                      <a:pt x="2093" y="50492"/>
                    </a:lnTo>
                    <a:lnTo>
                      <a:pt x="3580" y="50643"/>
                    </a:lnTo>
                    <a:lnTo>
                      <a:pt x="5345" y="50794"/>
                    </a:lnTo>
                    <a:lnTo>
                      <a:pt x="7336" y="50945"/>
                    </a:lnTo>
                    <a:lnTo>
                      <a:pt x="9529" y="51021"/>
                    </a:lnTo>
                    <a:lnTo>
                      <a:pt x="10663" y="51071"/>
                    </a:lnTo>
                    <a:lnTo>
                      <a:pt x="11823" y="51071"/>
                    </a:lnTo>
                    <a:lnTo>
                      <a:pt x="11823" y="51071"/>
                    </a:lnTo>
                    <a:lnTo>
                      <a:pt x="13008" y="51046"/>
                    </a:lnTo>
                    <a:lnTo>
                      <a:pt x="14192" y="51021"/>
                    </a:lnTo>
                    <a:lnTo>
                      <a:pt x="15377" y="50970"/>
                    </a:lnTo>
                    <a:lnTo>
                      <a:pt x="16562" y="50870"/>
                    </a:lnTo>
                    <a:lnTo>
                      <a:pt x="17747" y="50769"/>
                    </a:lnTo>
                    <a:lnTo>
                      <a:pt x="18881" y="50618"/>
                    </a:lnTo>
                    <a:lnTo>
                      <a:pt x="20015" y="50441"/>
                    </a:lnTo>
                    <a:lnTo>
                      <a:pt x="21099" y="50214"/>
                    </a:lnTo>
                    <a:lnTo>
                      <a:pt x="21099" y="50214"/>
                    </a:lnTo>
                    <a:lnTo>
                      <a:pt x="21150" y="48399"/>
                    </a:lnTo>
                    <a:lnTo>
                      <a:pt x="21150" y="48399"/>
                    </a:lnTo>
                    <a:lnTo>
                      <a:pt x="19990" y="48450"/>
                    </a:lnTo>
                    <a:lnTo>
                      <a:pt x="19032" y="48475"/>
                    </a:lnTo>
                    <a:lnTo>
                      <a:pt x="17898" y="48475"/>
                    </a:lnTo>
                    <a:lnTo>
                      <a:pt x="17898" y="48475"/>
                    </a:lnTo>
                    <a:lnTo>
                      <a:pt x="17847" y="48475"/>
                    </a:lnTo>
                    <a:lnTo>
                      <a:pt x="17847" y="48475"/>
                    </a:lnTo>
                    <a:lnTo>
                      <a:pt x="17747" y="48475"/>
                    </a:lnTo>
                    <a:lnTo>
                      <a:pt x="17621" y="48450"/>
                    </a:lnTo>
                    <a:lnTo>
                      <a:pt x="17545" y="48399"/>
                    </a:lnTo>
                    <a:lnTo>
                      <a:pt x="17444" y="48324"/>
                    </a:lnTo>
                    <a:lnTo>
                      <a:pt x="17394" y="48248"/>
                    </a:lnTo>
                    <a:lnTo>
                      <a:pt x="17343" y="48147"/>
                    </a:lnTo>
                    <a:lnTo>
                      <a:pt x="17318" y="48046"/>
                    </a:lnTo>
                    <a:lnTo>
                      <a:pt x="17293" y="47920"/>
                    </a:lnTo>
                    <a:lnTo>
                      <a:pt x="17293" y="47920"/>
                    </a:lnTo>
                    <a:lnTo>
                      <a:pt x="17318" y="47820"/>
                    </a:lnTo>
                    <a:lnTo>
                      <a:pt x="17343" y="47719"/>
                    </a:lnTo>
                    <a:lnTo>
                      <a:pt x="17394" y="47618"/>
                    </a:lnTo>
                    <a:lnTo>
                      <a:pt x="17469" y="47542"/>
                    </a:lnTo>
                    <a:lnTo>
                      <a:pt x="17545" y="47467"/>
                    </a:lnTo>
                    <a:lnTo>
                      <a:pt x="17646" y="47416"/>
                    </a:lnTo>
                    <a:lnTo>
                      <a:pt x="17747" y="47391"/>
                    </a:lnTo>
                    <a:lnTo>
                      <a:pt x="17847" y="47366"/>
                    </a:lnTo>
                    <a:lnTo>
                      <a:pt x="17847" y="47366"/>
                    </a:lnTo>
                    <a:lnTo>
                      <a:pt x="17847" y="47366"/>
                    </a:lnTo>
                    <a:lnTo>
                      <a:pt x="17847" y="47366"/>
                    </a:lnTo>
                    <a:lnTo>
                      <a:pt x="17873" y="47366"/>
                    </a:lnTo>
                    <a:lnTo>
                      <a:pt x="17873" y="47366"/>
                    </a:lnTo>
                    <a:lnTo>
                      <a:pt x="18957" y="47366"/>
                    </a:lnTo>
                    <a:lnTo>
                      <a:pt x="19965" y="47341"/>
                    </a:lnTo>
                    <a:lnTo>
                      <a:pt x="21175" y="47290"/>
                    </a:lnTo>
                    <a:lnTo>
                      <a:pt x="21175" y="47290"/>
                    </a:lnTo>
                    <a:lnTo>
                      <a:pt x="21376" y="41593"/>
                    </a:lnTo>
                    <a:lnTo>
                      <a:pt x="21376" y="41593"/>
                    </a:lnTo>
                    <a:lnTo>
                      <a:pt x="20217" y="41644"/>
                    </a:lnTo>
                    <a:lnTo>
                      <a:pt x="19234" y="41669"/>
                    </a:lnTo>
                    <a:lnTo>
                      <a:pt x="18099" y="41669"/>
                    </a:lnTo>
                    <a:lnTo>
                      <a:pt x="18099" y="41669"/>
                    </a:lnTo>
                    <a:lnTo>
                      <a:pt x="18024" y="41669"/>
                    </a:lnTo>
                    <a:lnTo>
                      <a:pt x="18024" y="41669"/>
                    </a:lnTo>
                    <a:lnTo>
                      <a:pt x="17923" y="41669"/>
                    </a:lnTo>
                    <a:lnTo>
                      <a:pt x="17822" y="41644"/>
                    </a:lnTo>
                    <a:lnTo>
                      <a:pt x="17721" y="41593"/>
                    </a:lnTo>
                    <a:lnTo>
                      <a:pt x="17646" y="41518"/>
                    </a:lnTo>
                    <a:lnTo>
                      <a:pt x="17570" y="41442"/>
                    </a:lnTo>
                    <a:lnTo>
                      <a:pt x="17520" y="41341"/>
                    </a:lnTo>
                    <a:lnTo>
                      <a:pt x="17494" y="41240"/>
                    </a:lnTo>
                    <a:lnTo>
                      <a:pt x="17469" y="41114"/>
                    </a:lnTo>
                    <a:lnTo>
                      <a:pt x="17469" y="41114"/>
                    </a:lnTo>
                    <a:lnTo>
                      <a:pt x="17494" y="41014"/>
                    </a:lnTo>
                    <a:lnTo>
                      <a:pt x="17520" y="40913"/>
                    </a:lnTo>
                    <a:lnTo>
                      <a:pt x="17570" y="40812"/>
                    </a:lnTo>
                    <a:lnTo>
                      <a:pt x="17646" y="40736"/>
                    </a:lnTo>
                    <a:lnTo>
                      <a:pt x="17721" y="40661"/>
                    </a:lnTo>
                    <a:lnTo>
                      <a:pt x="17822" y="40610"/>
                    </a:lnTo>
                    <a:lnTo>
                      <a:pt x="17923" y="40585"/>
                    </a:lnTo>
                    <a:lnTo>
                      <a:pt x="18024" y="40585"/>
                    </a:lnTo>
                    <a:lnTo>
                      <a:pt x="18024" y="40585"/>
                    </a:lnTo>
                    <a:lnTo>
                      <a:pt x="18049" y="40585"/>
                    </a:lnTo>
                    <a:lnTo>
                      <a:pt x="18049" y="40585"/>
                    </a:lnTo>
                    <a:lnTo>
                      <a:pt x="18049" y="40585"/>
                    </a:lnTo>
                    <a:lnTo>
                      <a:pt x="18049" y="40585"/>
                    </a:lnTo>
                    <a:lnTo>
                      <a:pt x="19158" y="40560"/>
                    </a:lnTo>
                    <a:lnTo>
                      <a:pt x="20192" y="40535"/>
                    </a:lnTo>
                    <a:lnTo>
                      <a:pt x="21402" y="40484"/>
                    </a:lnTo>
                    <a:lnTo>
                      <a:pt x="21402" y="40484"/>
                    </a:lnTo>
                    <a:lnTo>
                      <a:pt x="21578" y="36829"/>
                    </a:lnTo>
                    <a:lnTo>
                      <a:pt x="21755" y="33224"/>
                    </a:lnTo>
                    <a:lnTo>
                      <a:pt x="21755" y="33224"/>
                    </a:lnTo>
                    <a:lnTo>
                      <a:pt x="20368" y="33149"/>
                    </a:lnTo>
                    <a:lnTo>
                      <a:pt x="19234" y="33048"/>
                    </a:lnTo>
                    <a:lnTo>
                      <a:pt x="18099" y="32947"/>
                    </a:lnTo>
                    <a:lnTo>
                      <a:pt x="18099" y="32947"/>
                    </a:lnTo>
                    <a:lnTo>
                      <a:pt x="17973" y="32922"/>
                    </a:lnTo>
                    <a:lnTo>
                      <a:pt x="17873" y="32897"/>
                    </a:lnTo>
                    <a:lnTo>
                      <a:pt x="17797" y="32821"/>
                    </a:lnTo>
                    <a:lnTo>
                      <a:pt x="17721" y="32745"/>
                    </a:lnTo>
                    <a:lnTo>
                      <a:pt x="17671" y="32670"/>
                    </a:lnTo>
                    <a:lnTo>
                      <a:pt x="17621" y="32569"/>
                    </a:lnTo>
                    <a:lnTo>
                      <a:pt x="17595" y="32468"/>
                    </a:lnTo>
                    <a:lnTo>
                      <a:pt x="17595" y="32342"/>
                    </a:lnTo>
                    <a:lnTo>
                      <a:pt x="17595" y="32342"/>
                    </a:lnTo>
                    <a:lnTo>
                      <a:pt x="17621" y="32241"/>
                    </a:lnTo>
                    <a:lnTo>
                      <a:pt x="17646" y="32140"/>
                    </a:lnTo>
                    <a:lnTo>
                      <a:pt x="17721" y="32065"/>
                    </a:lnTo>
                    <a:lnTo>
                      <a:pt x="17772" y="31989"/>
                    </a:lnTo>
                    <a:lnTo>
                      <a:pt x="17873" y="31939"/>
                    </a:lnTo>
                    <a:lnTo>
                      <a:pt x="17948" y="31888"/>
                    </a:lnTo>
                    <a:lnTo>
                      <a:pt x="18049" y="31863"/>
                    </a:lnTo>
                    <a:lnTo>
                      <a:pt x="18150" y="31863"/>
                    </a:lnTo>
                    <a:lnTo>
                      <a:pt x="18150" y="31863"/>
                    </a:lnTo>
                    <a:lnTo>
                      <a:pt x="18200" y="31863"/>
                    </a:lnTo>
                    <a:lnTo>
                      <a:pt x="18200" y="31863"/>
                    </a:lnTo>
                    <a:lnTo>
                      <a:pt x="19284" y="31939"/>
                    </a:lnTo>
                    <a:lnTo>
                      <a:pt x="20419" y="32040"/>
                    </a:lnTo>
                    <a:lnTo>
                      <a:pt x="21805" y="32115"/>
                    </a:lnTo>
                    <a:lnTo>
                      <a:pt x="21805" y="32115"/>
                    </a:lnTo>
                    <a:lnTo>
                      <a:pt x="22133" y="26444"/>
                    </a:lnTo>
                    <a:lnTo>
                      <a:pt x="22133" y="26444"/>
                    </a:lnTo>
                    <a:lnTo>
                      <a:pt x="20923" y="26368"/>
                    </a:lnTo>
                    <a:lnTo>
                      <a:pt x="19914" y="26292"/>
                    </a:lnTo>
                    <a:lnTo>
                      <a:pt x="18931" y="26191"/>
                    </a:lnTo>
                    <a:lnTo>
                      <a:pt x="18931" y="26191"/>
                    </a:lnTo>
                    <a:lnTo>
                      <a:pt x="18830" y="26166"/>
                    </a:lnTo>
                    <a:lnTo>
                      <a:pt x="18730" y="26141"/>
                    </a:lnTo>
                    <a:lnTo>
                      <a:pt x="18629" y="26065"/>
                    </a:lnTo>
                    <a:lnTo>
                      <a:pt x="18553" y="25990"/>
                    </a:lnTo>
                    <a:lnTo>
                      <a:pt x="18503" y="25914"/>
                    </a:lnTo>
                    <a:lnTo>
                      <a:pt x="18452" y="25813"/>
                    </a:lnTo>
                    <a:lnTo>
                      <a:pt x="18427" y="25713"/>
                    </a:lnTo>
                    <a:lnTo>
                      <a:pt x="18427" y="25587"/>
                    </a:lnTo>
                    <a:lnTo>
                      <a:pt x="18427" y="25587"/>
                    </a:lnTo>
                    <a:lnTo>
                      <a:pt x="18452" y="25486"/>
                    </a:lnTo>
                    <a:lnTo>
                      <a:pt x="18503" y="25385"/>
                    </a:lnTo>
                    <a:lnTo>
                      <a:pt x="18553" y="25309"/>
                    </a:lnTo>
                    <a:lnTo>
                      <a:pt x="18629" y="25234"/>
                    </a:lnTo>
                    <a:lnTo>
                      <a:pt x="18704" y="25183"/>
                    </a:lnTo>
                    <a:lnTo>
                      <a:pt x="18805" y="25133"/>
                    </a:lnTo>
                    <a:lnTo>
                      <a:pt x="18881" y="25108"/>
                    </a:lnTo>
                    <a:lnTo>
                      <a:pt x="19007" y="25082"/>
                    </a:lnTo>
                    <a:lnTo>
                      <a:pt x="19007" y="25082"/>
                    </a:lnTo>
                    <a:lnTo>
                      <a:pt x="19032" y="25108"/>
                    </a:lnTo>
                    <a:lnTo>
                      <a:pt x="19032" y="25108"/>
                    </a:lnTo>
                    <a:lnTo>
                      <a:pt x="19990" y="25183"/>
                    </a:lnTo>
                    <a:lnTo>
                      <a:pt x="20973" y="25259"/>
                    </a:lnTo>
                    <a:lnTo>
                      <a:pt x="22208" y="25334"/>
                    </a:lnTo>
                    <a:lnTo>
                      <a:pt x="22208" y="25334"/>
                    </a:lnTo>
                    <a:lnTo>
                      <a:pt x="22637" y="19335"/>
                    </a:lnTo>
                    <a:lnTo>
                      <a:pt x="22637" y="19335"/>
                    </a:lnTo>
                    <a:lnTo>
                      <a:pt x="21250" y="19259"/>
                    </a:lnTo>
                    <a:lnTo>
                      <a:pt x="20091" y="19159"/>
                    </a:lnTo>
                    <a:lnTo>
                      <a:pt x="18957" y="19058"/>
                    </a:lnTo>
                    <a:lnTo>
                      <a:pt x="18957" y="19058"/>
                    </a:lnTo>
                    <a:lnTo>
                      <a:pt x="18830" y="19033"/>
                    </a:lnTo>
                    <a:lnTo>
                      <a:pt x="18730" y="19007"/>
                    </a:lnTo>
                    <a:lnTo>
                      <a:pt x="18654" y="18932"/>
                    </a:lnTo>
                    <a:lnTo>
                      <a:pt x="18578" y="18856"/>
                    </a:lnTo>
                    <a:lnTo>
                      <a:pt x="18503" y="18780"/>
                    </a:lnTo>
                    <a:lnTo>
                      <a:pt x="18478" y="18680"/>
                    </a:lnTo>
                    <a:lnTo>
                      <a:pt x="18452" y="18579"/>
                    </a:lnTo>
                    <a:lnTo>
                      <a:pt x="18452" y="18453"/>
                    </a:lnTo>
                    <a:lnTo>
                      <a:pt x="18452" y="18453"/>
                    </a:lnTo>
                    <a:lnTo>
                      <a:pt x="18478" y="18352"/>
                    </a:lnTo>
                    <a:lnTo>
                      <a:pt x="18503" y="18251"/>
                    </a:lnTo>
                    <a:lnTo>
                      <a:pt x="18578" y="18176"/>
                    </a:lnTo>
                    <a:lnTo>
                      <a:pt x="18629" y="18100"/>
                    </a:lnTo>
                    <a:lnTo>
                      <a:pt x="18730" y="18049"/>
                    </a:lnTo>
                    <a:lnTo>
                      <a:pt x="18805" y="17999"/>
                    </a:lnTo>
                    <a:lnTo>
                      <a:pt x="18906" y="17974"/>
                    </a:lnTo>
                    <a:lnTo>
                      <a:pt x="19007" y="17949"/>
                    </a:lnTo>
                    <a:lnTo>
                      <a:pt x="19007" y="17949"/>
                    </a:lnTo>
                    <a:lnTo>
                      <a:pt x="19057" y="17974"/>
                    </a:lnTo>
                    <a:lnTo>
                      <a:pt x="19057" y="17974"/>
                    </a:lnTo>
                    <a:lnTo>
                      <a:pt x="20166" y="18049"/>
                    </a:lnTo>
                    <a:lnTo>
                      <a:pt x="21326" y="18150"/>
                    </a:lnTo>
                    <a:lnTo>
                      <a:pt x="22712" y="18226"/>
                    </a:lnTo>
                    <a:lnTo>
                      <a:pt x="22712" y="18226"/>
                    </a:lnTo>
                    <a:lnTo>
                      <a:pt x="23166" y="12554"/>
                    </a:lnTo>
                    <a:lnTo>
                      <a:pt x="23166" y="12554"/>
                    </a:lnTo>
                    <a:lnTo>
                      <a:pt x="21881" y="12479"/>
                    </a:lnTo>
                    <a:lnTo>
                      <a:pt x="20847" y="12403"/>
                    </a:lnTo>
                    <a:lnTo>
                      <a:pt x="19788" y="12302"/>
                    </a:lnTo>
                    <a:lnTo>
                      <a:pt x="19788" y="12302"/>
                    </a:lnTo>
                    <a:lnTo>
                      <a:pt x="19688" y="12277"/>
                    </a:lnTo>
                    <a:lnTo>
                      <a:pt x="19587" y="12252"/>
                    </a:lnTo>
                    <a:lnTo>
                      <a:pt x="19486" y="12176"/>
                    </a:lnTo>
                    <a:lnTo>
                      <a:pt x="19410" y="12101"/>
                    </a:lnTo>
                    <a:lnTo>
                      <a:pt x="19360" y="12025"/>
                    </a:lnTo>
                    <a:lnTo>
                      <a:pt x="19309" y="11924"/>
                    </a:lnTo>
                    <a:lnTo>
                      <a:pt x="19284" y="11823"/>
                    </a:lnTo>
                    <a:lnTo>
                      <a:pt x="19284" y="11697"/>
                    </a:lnTo>
                    <a:lnTo>
                      <a:pt x="19284" y="11697"/>
                    </a:lnTo>
                    <a:lnTo>
                      <a:pt x="19309" y="11596"/>
                    </a:lnTo>
                    <a:lnTo>
                      <a:pt x="19360" y="11496"/>
                    </a:lnTo>
                    <a:lnTo>
                      <a:pt x="19410" y="11420"/>
                    </a:lnTo>
                    <a:lnTo>
                      <a:pt x="19486" y="11344"/>
                    </a:lnTo>
                    <a:lnTo>
                      <a:pt x="19561" y="11294"/>
                    </a:lnTo>
                    <a:lnTo>
                      <a:pt x="19637" y="11243"/>
                    </a:lnTo>
                    <a:lnTo>
                      <a:pt x="19738" y="11218"/>
                    </a:lnTo>
                    <a:lnTo>
                      <a:pt x="19839" y="11193"/>
                    </a:lnTo>
                    <a:lnTo>
                      <a:pt x="19839" y="11193"/>
                    </a:lnTo>
                    <a:lnTo>
                      <a:pt x="19889" y="11218"/>
                    </a:lnTo>
                    <a:lnTo>
                      <a:pt x="19889" y="11218"/>
                    </a:lnTo>
                    <a:lnTo>
                      <a:pt x="20897" y="11294"/>
                    </a:lnTo>
                    <a:lnTo>
                      <a:pt x="21956" y="11369"/>
                    </a:lnTo>
                    <a:lnTo>
                      <a:pt x="23267" y="11445"/>
                    </a:lnTo>
                    <a:lnTo>
                      <a:pt x="23267" y="11445"/>
                    </a:lnTo>
                    <a:lnTo>
                      <a:pt x="23746" y="6278"/>
                    </a:lnTo>
                    <a:lnTo>
                      <a:pt x="23746" y="6278"/>
                    </a:lnTo>
                    <a:lnTo>
                      <a:pt x="22536" y="6202"/>
                    </a:lnTo>
                    <a:lnTo>
                      <a:pt x="21553" y="6126"/>
                    </a:lnTo>
                    <a:lnTo>
                      <a:pt x="20570" y="6025"/>
                    </a:lnTo>
                    <a:lnTo>
                      <a:pt x="20570" y="6025"/>
                    </a:lnTo>
                    <a:lnTo>
                      <a:pt x="20444" y="6000"/>
                    </a:lnTo>
                    <a:lnTo>
                      <a:pt x="20343" y="5975"/>
                    </a:lnTo>
                    <a:lnTo>
                      <a:pt x="20267" y="5899"/>
                    </a:lnTo>
                    <a:lnTo>
                      <a:pt x="20192" y="5824"/>
                    </a:lnTo>
                    <a:lnTo>
                      <a:pt x="20141" y="5748"/>
                    </a:lnTo>
                    <a:lnTo>
                      <a:pt x="20091" y="5647"/>
                    </a:lnTo>
                    <a:lnTo>
                      <a:pt x="20066" y="5547"/>
                    </a:lnTo>
                    <a:lnTo>
                      <a:pt x="20066" y="5421"/>
                    </a:lnTo>
                    <a:lnTo>
                      <a:pt x="20066" y="5421"/>
                    </a:lnTo>
                    <a:lnTo>
                      <a:pt x="20091" y="5320"/>
                    </a:lnTo>
                    <a:lnTo>
                      <a:pt x="20116" y="5219"/>
                    </a:lnTo>
                    <a:lnTo>
                      <a:pt x="20192" y="5143"/>
                    </a:lnTo>
                    <a:lnTo>
                      <a:pt x="20242" y="5068"/>
                    </a:lnTo>
                    <a:lnTo>
                      <a:pt x="20343" y="5017"/>
                    </a:lnTo>
                    <a:lnTo>
                      <a:pt x="20419" y="4967"/>
                    </a:lnTo>
                    <a:lnTo>
                      <a:pt x="20519" y="4942"/>
                    </a:lnTo>
                    <a:lnTo>
                      <a:pt x="20620" y="4916"/>
                    </a:lnTo>
                    <a:lnTo>
                      <a:pt x="20620" y="4916"/>
                    </a:lnTo>
                    <a:lnTo>
                      <a:pt x="20671" y="4942"/>
                    </a:lnTo>
                    <a:lnTo>
                      <a:pt x="20671" y="4942"/>
                    </a:lnTo>
                    <a:lnTo>
                      <a:pt x="21603" y="5017"/>
                    </a:lnTo>
                    <a:lnTo>
                      <a:pt x="22612" y="5093"/>
                    </a:lnTo>
                    <a:lnTo>
                      <a:pt x="23847" y="5168"/>
                    </a:lnTo>
                    <a:lnTo>
                      <a:pt x="23847" y="5168"/>
                    </a:lnTo>
                    <a:lnTo>
                      <a:pt x="2435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35"/>
              <p:cNvSpPr/>
              <p:nvPr/>
            </p:nvSpPr>
            <p:spPr>
              <a:xfrm>
                <a:off x="6522600" y="3585320"/>
                <a:ext cx="81104" cy="931405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50668" extrusionOk="0">
                    <a:moveTo>
                      <a:pt x="3932" y="0"/>
                    </a:moveTo>
                    <a:lnTo>
                      <a:pt x="3252" y="454"/>
                    </a:lnTo>
                    <a:lnTo>
                      <a:pt x="2748" y="5621"/>
                    </a:lnTo>
                    <a:lnTo>
                      <a:pt x="3857" y="5672"/>
                    </a:lnTo>
                    <a:lnTo>
                      <a:pt x="4411" y="0"/>
                    </a:lnTo>
                    <a:close/>
                    <a:moveTo>
                      <a:pt x="2647" y="6731"/>
                    </a:moveTo>
                    <a:lnTo>
                      <a:pt x="2168" y="11898"/>
                    </a:lnTo>
                    <a:lnTo>
                      <a:pt x="3277" y="11949"/>
                    </a:lnTo>
                    <a:lnTo>
                      <a:pt x="3731" y="6781"/>
                    </a:lnTo>
                    <a:lnTo>
                      <a:pt x="2647" y="6731"/>
                    </a:lnTo>
                    <a:close/>
                    <a:moveTo>
                      <a:pt x="2067" y="13007"/>
                    </a:moveTo>
                    <a:lnTo>
                      <a:pt x="1613" y="18679"/>
                    </a:lnTo>
                    <a:lnTo>
                      <a:pt x="2723" y="18704"/>
                    </a:lnTo>
                    <a:lnTo>
                      <a:pt x="3176" y="13058"/>
                    </a:lnTo>
                    <a:lnTo>
                      <a:pt x="2067" y="13007"/>
                    </a:lnTo>
                    <a:close/>
                    <a:moveTo>
                      <a:pt x="1538" y="19788"/>
                    </a:moveTo>
                    <a:lnTo>
                      <a:pt x="1109" y="25787"/>
                    </a:lnTo>
                    <a:lnTo>
                      <a:pt x="2218" y="25838"/>
                    </a:lnTo>
                    <a:lnTo>
                      <a:pt x="2647" y="19813"/>
                    </a:lnTo>
                    <a:lnTo>
                      <a:pt x="1538" y="19788"/>
                    </a:lnTo>
                    <a:close/>
                    <a:moveTo>
                      <a:pt x="1034" y="26897"/>
                    </a:moveTo>
                    <a:lnTo>
                      <a:pt x="706" y="32568"/>
                    </a:lnTo>
                    <a:lnTo>
                      <a:pt x="1815" y="32593"/>
                    </a:lnTo>
                    <a:lnTo>
                      <a:pt x="2143" y="26947"/>
                    </a:lnTo>
                    <a:lnTo>
                      <a:pt x="1034" y="26897"/>
                    </a:lnTo>
                    <a:close/>
                    <a:moveTo>
                      <a:pt x="656" y="33677"/>
                    </a:moveTo>
                    <a:lnTo>
                      <a:pt x="479" y="37282"/>
                    </a:lnTo>
                    <a:lnTo>
                      <a:pt x="303" y="40937"/>
                    </a:lnTo>
                    <a:lnTo>
                      <a:pt x="1412" y="40887"/>
                    </a:lnTo>
                    <a:lnTo>
                      <a:pt x="1588" y="37282"/>
                    </a:lnTo>
                    <a:lnTo>
                      <a:pt x="1765" y="33703"/>
                    </a:lnTo>
                    <a:lnTo>
                      <a:pt x="656" y="33677"/>
                    </a:lnTo>
                    <a:close/>
                    <a:moveTo>
                      <a:pt x="1387" y="41996"/>
                    </a:moveTo>
                    <a:lnTo>
                      <a:pt x="277" y="42046"/>
                    </a:lnTo>
                    <a:lnTo>
                      <a:pt x="76" y="47743"/>
                    </a:lnTo>
                    <a:lnTo>
                      <a:pt x="76" y="47743"/>
                    </a:lnTo>
                    <a:lnTo>
                      <a:pt x="1185" y="47693"/>
                    </a:lnTo>
                    <a:lnTo>
                      <a:pt x="1387" y="41996"/>
                    </a:lnTo>
                    <a:close/>
                    <a:moveTo>
                      <a:pt x="1160" y="48802"/>
                    </a:moveTo>
                    <a:lnTo>
                      <a:pt x="51" y="48852"/>
                    </a:lnTo>
                    <a:lnTo>
                      <a:pt x="0" y="50667"/>
                    </a:lnTo>
                    <a:lnTo>
                      <a:pt x="555" y="50541"/>
                    </a:lnTo>
                    <a:lnTo>
                      <a:pt x="1109" y="50390"/>
                    </a:lnTo>
                    <a:lnTo>
                      <a:pt x="1160" y="48802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35"/>
              <p:cNvSpPr/>
              <p:nvPr/>
            </p:nvSpPr>
            <p:spPr>
              <a:xfrm>
                <a:off x="6522600" y="4482405"/>
                <a:ext cx="21324" cy="3432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867" fill="none" extrusionOk="0">
                    <a:moveTo>
                      <a:pt x="1160" y="1"/>
                    </a:moveTo>
                    <a:lnTo>
                      <a:pt x="1160" y="1"/>
                    </a:lnTo>
                    <a:lnTo>
                      <a:pt x="51" y="51"/>
                    </a:lnTo>
                    <a:lnTo>
                      <a:pt x="51" y="51"/>
                    </a:lnTo>
                    <a:lnTo>
                      <a:pt x="0" y="1866"/>
                    </a:lnTo>
                    <a:lnTo>
                      <a:pt x="0" y="1866"/>
                    </a:lnTo>
                    <a:lnTo>
                      <a:pt x="555" y="1740"/>
                    </a:lnTo>
                    <a:lnTo>
                      <a:pt x="1109" y="1589"/>
                    </a:lnTo>
                    <a:lnTo>
                      <a:pt x="1109" y="1589"/>
                    </a:lnTo>
                    <a:lnTo>
                      <a:pt x="116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35"/>
              <p:cNvSpPr/>
              <p:nvPr/>
            </p:nvSpPr>
            <p:spPr>
              <a:xfrm>
                <a:off x="6523979" y="4357293"/>
                <a:ext cx="24118" cy="105681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5749" fill="none" extrusionOk="0">
                    <a:moveTo>
                      <a:pt x="1312" y="1"/>
                    </a:moveTo>
                    <a:lnTo>
                      <a:pt x="1312" y="1"/>
                    </a:lnTo>
                    <a:lnTo>
                      <a:pt x="202" y="51"/>
                    </a:lnTo>
                    <a:lnTo>
                      <a:pt x="202" y="51"/>
                    </a:lnTo>
                    <a:lnTo>
                      <a:pt x="1" y="5748"/>
                    </a:lnTo>
                    <a:lnTo>
                      <a:pt x="1" y="5748"/>
                    </a:lnTo>
                    <a:lnTo>
                      <a:pt x="1110" y="5698"/>
                    </a:lnTo>
                    <a:lnTo>
                      <a:pt x="1110" y="5698"/>
                    </a:lnTo>
                    <a:lnTo>
                      <a:pt x="131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35"/>
              <p:cNvSpPr/>
              <p:nvPr/>
            </p:nvSpPr>
            <p:spPr>
              <a:xfrm>
                <a:off x="6528152" y="4204388"/>
                <a:ext cx="26894" cy="1334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7261" fill="none" extrusionOk="0">
                    <a:moveTo>
                      <a:pt x="354" y="0"/>
                    </a:moveTo>
                    <a:lnTo>
                      <a:pt x="354" y="0"/>
                    </a:lnTo>
                    <a:lnTo>
                      <a:pt x="177" y="3605"/>
                    </a:lnTo>
                    <a:lnTo>
                      <a:pt x="1" y="7260"/>
                    </a:lnTo>
                    <a:lnTo>
                      <a:pt x="1" y="7260"/>
                    </a:lnTo>
                    <a:lnTo>
                      <a:pt x="1110" y="7210"/>
                    </a:lnTo>
                    <a:lnTo>
                      <a:pt x="1110" y="7210"/>
                    </a:lnTo>
                    <a:lnTo>
                      <a:pt x="1286" y="3605"/>
                    </a:lnTo>
                    <a:lnTo>
                      <a:pt x="1463" y="26"/>
                    </a:lnTo>
                    <a:lnTo>
                      <a:pt x="1463" y="26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35"/>
              <p:cNvSpPr/>
              <p:nvPr/>
            </p:nvSpPr>
            <p:spPr>
              <a:xfrm>
                <a:off x="6535560" y="4079736"/>
                <a:ext cx="26434" cy="104743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5698" fill="none" extrusionOk="0">
                    <a:moveTo>
                      <a:pt x="329" y="1"/>
                    </a:moveTo>
                    <a:lnTo>
                      <a:pt x="329" y="1"/>
                    </a:lnTo>
                    <a:lnTo>
                      <a:pt x="1" y="5672"/>
                    </a:lnTo>
                    <a:lnTo>
                      <a:pt x="1" y="5672"/>
                    </a:lnTo>
                    <a:lnTo>
                      <a:pt x="1110" y="5697"/>
                    </a:lnTo>
                    <a:lnTo>
                      <a:pt x="1110" y="5697"/>
                    </a:lnTo>
                    <a:lnTo>
                      <a:pt x="1438" y="51"/>
                    </a:lnTo>
                    <a:lnTo>
                      <a:pt x="1438" y="51"/>
                    </a:lnTo>
                    <a:lnTo>
                      <a:pt x="32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35"/>
              <p:cNvSpPr/>
              <p:nvPr/>
            </p:nvSpPr>
            <p:spPr>
              <a:xfrm>
                <a:off x="6552251" y="3824421"/>
                <a:ext cx="28750" cy="104743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5698" fill="none" extrusionOk="0">
                    <a:moveTo>
                      <a:pt x="454" y="0"/>
                    </a:moveTo>
                    <a:lnTo>
                      <a:pt x="454" y="0"/>
                    </a:lnTo>
                    <a:lnTo>
                      <a:pt x="0" y="5672"/>
                    </a:lnTo>
                    <a:lnTo>
                      <a:pt x="0" y="5672"/>
                    </a:lnTo>
                    <a:lnTo>
                      <a:pt x="1110" y="5697"/>
                    </a:lnTo>
                    <a:lnTo>
                      <a:pt x="1110" y="5697"/>
                    </a:lnTo>
                    <a:lnTo>
                      <a:pt x="1563" y="51"/>
                    </a:lnTo>
                    <a:lnTo>
                      <a:pt x="1563" y="51"/>
                    </a:lnTo>
                    <a:lnTo>
                      <a:pt x="45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35"/>
              <p:cNvSpPr/>
              <p:nvPr/>
            </p:nvSpPr>
            <p:spPr>
              <a:xfrm>
                <a:off x="6562435" y="3709034"/>
                <a:ext cx="28750" cy="95938"/>
              </a:xfrm>
              <a:custGeom>
                <a:avLst/>
                <a:gdLst/>
                <a:ahLst/>
                <a:cxnLst/>
                <a:rect l="l" t="t" r="r" b="b"/>
                <a:pathLst>
                  <a:path w="1564" h="5219" fill="none" extrusionOk="0">
                    <a:moveTo>
                      <a:pt x="480" y="1"/>
                    </a:moveTo>
                    <a:lnTo>
                      <a:pt x="480" y="1"/>
                    </a:lnTo>
                    <a:lnTo>
                      <a:pt x="1" y="5168"/>
                    </a:lnTo>
                    <a:lnTo>
                      <a:pt x="1" y="5168"/>
                    </a:lnTo>
                    <a:lnTo>
                      <a:pt x="1110" y="5219"/>
                    </a:lnTo>
                    <a:lnTo>
                      <a:pt x="1110" y="5219"/>
                    </a:lnTo>
                    <a:lnTo>
                      <a:pt x="1564" y="51"/>
                    </a:lnTo>
                    <a:lnTo>
                      <a:pt x="1564" y="51"/>
                    </a:lnTo>
                    <a:lnTo>
                      <a:pt x="4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35"/>
              <p:cNvSpPr/>
              <p:nvPr/>
            </p:nvSpPr>
            <p:spPr>
              <a:xfrm>
                <a:off x="6573097" y="3585320"/>
                <a:ext cx="30607" cy="104266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5672" fill="none" extrusionOk="0">
                    <a:moveTo>
                      <a:pt x="1185" y="0"/>
                    </a:moveTo>
                    <a:lnTo>
                      <a:pt x="505" y="454"/>
                    </a:lnTo>
                    <a:lnTo>
                      <a:pt x="505" y="454"/>
                    </a:lnTo>
                    <a:lnTo>
                      <a:pt x="1" y="5621"/>
                    </a:lnTo>
                    <a:lnTo>
                      <a:pt x="1" y="5621"/>
                    </a:lnTo>
                    <a:lnTo>
                      <a:pt x="1110" y="5672"/>
                    </a:lnTo>
                    <a:lnTo>
                      <a:pt x="1110" y="5672"/>
                    </a:lnTo>
                    <a:lnTo>
                      <a:pt x="1664" y="0"/>
                    </a:lnTo>
                    <a:lnTo>
                      <a:pt x="1664" y="0"/>
                    </a:lnTo>
                    <a:lnTo>
                      <a:pt x="118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35"/>
              <p:cNvSpPr/>
              <p:nvPr/>
            </p:nvSpPr>
            <p:spPr>
              <a:xfrm>
                <a:off x="6594880" y="3565394"/>
                <a:ext cx="78787" cy="20864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1135" fill="none" extrusionOk="0">
                    <a:moveTo>
                      <a:pt x="3731" y="0"/>
                    </a:moveTo>
                    <a:lnTo>
                      <a:pt x="3731" y="0"/>
                    </a:lnTo>
                    <a:lnTo>
                      <a:pt x="3706" y="0"/>
                    </a:lnTo>
                    <a:lnTo>
                      <a:pt x="3706" y="0"/>
                    </a:lnTo>
                    <a:lnTo>
                      <a:pt x="2395" y="25"/>
                    </a:lnTo>
                    <a:lnTo>
                      <a:pt x="2395" y="25"/>
                    </a:lnTo>
                    <a:lnTo>
                      <a:pt x="1589" y="25"/>
                    </a:lnTo>
                    <a:lnTo>
                      <a:pt x="0" y="1084"/>
                    </a:lnTo>
                    <a:lnTo>
                      <a:pt x="0" y="1084"/>
                    </a:lnTo>
                    <a:lnTo>
                      <a:pt x="479" y="1084"/>
                    </a:lnTo>
                    <a:lnTo>
                      <a:pt x="479" y="1084"/>
                    </a:lnTo>
                    <a:lnTo>
                      <a:pt x="1437" y="1109"/>
                    </a:lnTo>
                    <a:lnTo>
                      <a:pt x="2395" y="1135"/>
                    </a:lnTo>
                    <a:lnTo>
                      <a:pt x="2395" y="1135"/>
                    </a:lnTo>
                    <a:lnTo>
                      <a:pt x="3076" y="1135"/>
                    </a:lnTo>
                    <a:lnTo>
                      <a:pt x="3756" y="1109"/>
                    </a:lnTo>
                    <a:lnTo>
                      <a:pt x="3756" y="1109"/>
                    </a:lnTo>
                    <a:lnTo>
                      <a:pt x="3857" y="1084"/>
                    </a:lnTo>
                    <a:lnTo>
                      <a:pt x="3958" y="1059"/>
                    </a:lnTo>
                    <a:lnTo>
                      <a:pt x="4059" y="983"/>
                    </a:lnTo>
                    <a:lnTo>
                      <a:pt x="4134" y="933"/>
                    </a:lnTo>
                    <a:lnTo>
                      <a:pt x="4185" y="832"/>
                    </a:lnTo>
                    <a:lnTo>
                      <a:pt x="4235" y="731"/>
                    </a:lnTo>
                    <a:lnTo>
                      <a:pt x="4261" y="630"/>
                    </a:lnTo>
                    <a:lnTo>
                      <a:pt x="4286" y="530"/>
                    </a:lnTo>
                    <a:lnTo>
                      <a:pt x="4286" y="530"/>
                    </a:lnTo>
                    <a:lnTo>
                      <a:pt x="4261" y="429"/>
                    </a:lnTo>
                    <a:lnTo>
                      <a:pt x="4235" y="328"/>
                    </a:lnTo>
                    <a:lnTo>
                      <a:pt x="4185" y="227"/>
                    </a:lnTo>
                    <a:lnTo>
                      <a:pt x="4109" y="151"/>
                    </a:lnTo>
                    <a:lnTo>
                      <a:pt x="4034" y="76"/>
                    </a:lnTo>
                    <a:lnTo>
                      <a:pt x="3933" y="25"/>
                    </a:lnTo>
                    <a:lnTo>
                      <a:pt x="3832" y="0"/>
                    </a:lnTo>
                    <a:lnTo>
                      <a:pt x="373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35"/>
              <p:cNvSpPr/>
              <p:nvPr/>
            </p:nvSpPr>
            <p:spPr>
              <a:xfrm>
                <a:off x="6631020" y="2319373"/>
                <a:ext cx="536604" cy="397595"/>
              </a:xfrm>
              <a:custGeom>
                <a:avLst/>
                <a:gdLst/>
                <a:ahLst/>
                <a:cxnLst/>
                <a:rect l="l" t="t" r="r" b="b"/>
                <a:pathLst>
                  <a:path w="29191" h="21629" extrusionOk="0">
                    <a:moveTo>
                      <a:pt x="26796" y="0"/>
                    </a:moveTo>
                    <a:lnTo>
                      <a:pt x="26065" y="51"/>
                    </a:lnTo>
                    <a:lnTo>
                      <a:pt x="24074" y="202"/>
                    </a:lnTo>
                    <a:lnTo>
                      <a:pt x="21049" y="454"/>
                    </a:lnTo>
                    <a:lnTo>
                      <a:pt x="19234" y="656"/>
                    </a:lnTo>
                    <a:lnTo>
                      <a:pt x="17293" y="883"/>
                    </a:lnTo>
                    <a:lnTo>
                      <a:pt x="15201" y="1135"/>
                    </a:lnTo>
                    <a:lnTo>
                      <a:pt x="13033" y="1437"/>
                    </a:lnTo>
                    <a:lnTo>
                      <a:pt x="10815" y="1790"/>
                    </a:lnTo>
                    <a:lnTo>
                      <a:pt x="8571" y="2168"/>
                    </a:lnTo>
                    <a:lnTo>
                      <a:pt x="6328" y="2622"/>
                    </a:lnTo>
                    <a:lnTo>
                      <a:pt x="5219" y="2849"/>
                    </a:lnTo>
                    <a:lnTo>
                      <a:pt x="4135" y="3101"/>
                    </a:lnTo>
                    <a:lnTo>
                      <a:pt x="3051" y="3378"/>
                    </a:lnTo>
                    <a:lnTo>
                      <a:pt x="2017" y="3655"/>
                    </a:lnTo>
                    <a:lnTo>
                      <a:pt x="984" y="3933"/>
                    </a:lnTo>
                    <a:lnTo>
                      <a:pt x="1" y="4235"/>
                    </a:lnTo>
                    <a:lnTo>
                      <a:pt x="404" y="4739"/>
                    </a:lnTo>
                    <a:lnTo>
                      <a:pt x="757" y="5294"/>
                    </a:lnTo>
                    <a:lnTo>
                      <a:pt x="1110" y="5874"/>
                    </a:lnTo>
                    <a:lnTo>
                      <a:pt x="1437" y="6479"/>
                    </a:lnTo>
                    <a:lnTo>
                      <a:pt x="1740" y="7109"/>
                    </a:lnTo>
                    <a:lnTo>
                      <a:pt x="2017" y="7764"/>
                    </a:lnTo>
                    <a:lnTo>
                      <a:pt x="2269" y="8445"/>
                    </a:lnTo>
                    <a:lnTo>
                      <a:pt x="2521" y="9151"/>
                    </a:lnTo>
                    <a:lnTo>
                      <a:pt x="2748" y="9856"/>
                    </a:lnTo>
                    <a:lnTo>
                      <a:pt x="2950" y="10562"/>
                    </a:lnTo>
                    <a:lnTo>
                      <a:pt x="3152" y="11293"/>
                    </a:lnTo>
                    <a:lnTo>
                      <a:pt x="3328" y="12024"/>
                    </a:lnTo>
                    <a:lnTo>
                      <a:pt x="3630" y="13461"/>
                    </a:lnTo>
                    <a:lnTo>
                      <a:pt x="3883" y="14873"/>
                    </a:lnTo>
                    <a:lnTo>
                      <a:pt x="4109" y="16234"/>
                    </a:lnTo>
                    <a:lnTo>
                      <a:pt x="4261" y="17494"/>
                    </a:lnTo>
                    <a:lnTo>
                      <a:pt x="4387" y="18629"/>
                    </a:lnTo>
                    <a:lnTo>
                      <a:pt x="4462" y="19637"/>
                    </a:lnTo>
                    <a:lnTo>
                      <a:pt x="4563" y="21099"/>
                    </a:lnTo>
                    <a:lnTo>
                      <a:pt x="4588" y="21628"/>
                    </a:lnTo>
                    <a:lnTo>
                      <a:pt x="5899" y="21074"/>
                    </a:lnTo>
                    <a:lnTo>
                      <a:pt x="10109" y="19360"/>
                    </a:lnTo>
                    <a:lnTo>
                      <a:pt x="13461" y="17998"/>
                    </a:lnTo>
                    <a:lnTo>
                      <a:pt x="17721" y="16310"/>
                    </a:lnTo>
                    <a:lnTo>
                      <a:pt x="22939" y="14268"/>
                    </a:lnTo>
                    <a:lnTo>
                      <a:pt x="29191" y="11823"/>
                    </a:lnTo>
                    <a:lnTo>
                      <a:pt x="28863" y="11192"/>
                    </a:lnTo>
                    <a:lnTo>
                      <a:pt x="28535" y="10562"/>
                    </a:lnTo>
                    <a:lnTo>
                      <a:pt x="28233" y="9957"/>
                    </a:lnTo>
                    <a:lnTo>
                      <a:pt x="27981" y="9352"/>
                    </a:lnTo>
                    <a:lnTo>
                      <a:pt x="27754" y="8772"/>
                    </a:lnTo>
                    <a:lnTo>
                      <a:pt x="27527" y="8193"/>
                    </a:lnTo>
                    <a:lnTo>
                      <a:pt x="27351" y="7638"/>
                    </a:lnTo>
                    <a:lnTo>
                      <a:pt x="27199" y="7084"/>
                    </a:lnTo>
                    <a:lnTo>
                      <a:pt x="27048" y="6554"/>
                    </a:lnTo>
                    <a:lnTo>
                      <a:pt x="26922" y="6050"/>
                    </a:lnTo>
                    <a:lnTo>
                      <a:pt x="26746" y="5067"/>
                    </a:lnTo>
                    <a:lnTo>
                      <a:pt x="26620" y="4185"/>
                    </a:lnTo>
                    <a:lnTo>
                      <a:pt x="26544" y="3353"/>
                    </a:lnTo>
                    <a:lnTo>
                      <a:pt x="26519" y="2597"/>
                    </a:lnTo>
                    <a:lnTo>
                      <a:pt x="26544" y="1941"/>
                    </a:lnTo>
                    <a:lnTo>
                      <a:pt x="26569" y="1361"/>
                    </a:lnTo>
                    <a:lnTo>
                      <a:pt x="26620" y="883"/>
                    </a:lnTo>
                    <a:lnTo>
                      <a:pt x="26695" y="504"/>
                    </a:lnTo>
                    <a:lnTo>
                      <a:pt x="26746" y="227"/>
                    </a:lnTo>
                    <a:lnTo>
                      <a:pt x="26796" y="0"/>
                    </a:lnTo>
                    <a:close/>
                  </a:path>
                </a:pathLst>
              </a:custGeom>
              <a:solidFill>
                <a:srgbClr val="EF9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35"/>
              <p:cNvSpPr/>
              <p:nvPr/>
            </p:nvSpPr>
            <p:spPr>
              <a:xfrm>
                <a:off x="6631020" y="2436138"/>
                <a:ext cx="580170" cy="348017"/>
              </a:xfrm>
              <a:custGeom>
                <a:avLst/>
                <a:gdLst/>
                <a:ahLst/>
                <a:cxnLst/>
                <a:rect l="l" t="t" r="r" b="b"/>
                <a:pathLst>
                  <a:path w="31561" h="18932" extrusionOk="0">
                    <a:moveTo>
                      <a:pt x="26998" y="1"/>
                    </a:moveTo>
                    <a:lnTo>
                      <a:pt x="26191" y="328"/>
                    </a:lnTo>
                    <a:lnTo>
                      <a:pt x="25258" y="681"/>
                    </a:lnTo>
                    <a:lnTo>
                      <a:pt x="24023" y="1185"/>
                    </a:lnTo>
                    <a:lnTo>
                      <a:pt x="22561" y="1815"/>
                    </a:lnTo>
                    <a:lnTo>
                      <a:pt x="20898" y="2572"/>
                    </a:lnTo>
                    <a:lnTo>
                      <a:pt x="19108" y="3429"/>
                    </a:lnTo>
                    <a:lnTo>
                      <a:pt x="17217" y="4387"/>
                    </a:lnTo>
                    <a:lnTo>
                      <a:pt x="16259" y="4891"/>
                    </a:lnTo>
                    <a:lnTo>
                      <a:pt x="15301" y="5420"/>
                    </a:lnTo>
                    <a:lnTo>
                      <a:pt x="14344" y="5950"/>
                    </a:lnTo>
                    <a:lnTo>
                      <a:pt x="13411" y="6529"/>
                    </a:lnTo>
                    <a:lnTo>
                      <a:pt x="12478" y="7109"/>
                    </a:lnTo>
                    <a:lnTo>
                      <a:pt x="11546" y="7714"/>
                    </a:lnTo>
                    <a:lnTo>
                      <a:pt x="10663" y="8319"/>
                    </a:lnTo>
                    <a:lnTo>
                      <a:pt x="9806" y="8949"/>
                    </a:lnTo>
                    <a:lnTo>
                      <a:pt x="9000" y="9605"/>
                    </a:lnTo>
                    <a:lnTo>
                      <a:pt x="8243" y="10260"/>
                    </a:lnTo>
                    <a:lnTo>
                      <a:pt x="7538" y="10915"/>
                    </a:lnTo>
                    <a:lnTo>
                      <a:pt x="6882" y="11596"/>
                    </a:lnTo>
                    <a:lnTo>
                      <a:pt x="6302" y="12277"/>
                    </a:lnTo>
                    <a:lnTo>
                      <a:pt x="6025" y="12604"/>
                    </a:lnTo>
                    <a:lnTo>
                      <a:pt x="5773" y="12957"/>
                    </a:lnTo>
                    <a:lnTo>
                      <a:pt x="5546" y="13310"/>
                    </a:lnTo>
                    <a:lnTo>
                      <a:pt x="5345" y="13663"/>
                    </a:lnTo>
                    <a:lnTo>
                      <a:pt x="5168" y="14016"/>
                    </a:lnTo>
                    <a:lnTo>
                      <a:pt x="4992" y="14344"/>
                    </a:lnTo>
                    <a:lnTo>
                      <a:pt x="5067" y="13789"/>
                    </a:lnTo>
                    <a:lnTo>
                      <a:pt x="5143" y="13260"/>
                    </a:lnTo>
                    <a:lnTo>
                      <a:pt x="5193" y="12730"/>
                    </a:lnTo>
                    <a:lnTo>
                      <a:pt x="5219" y="12251"/>
                    </a:lnTo>
                    <a:lnTo>
                      <a:pt x="5219" y="11772"/>
                    </a:lnTo>
                    <a:lnTo>
                      <a:pt x="5219" y="11319"/>
                    </a:lnTo>
                    <a:lnTo>
                      <a:pt x="5168" y="10462"/>
                    </a:lnTo>
                    <a:lnTo>
                      <a:pt x="5067" y="9680"/>
                    </a:lnTo>
                    <a:lnTo>
                      <a:pt x="4916" y="9000"/>
                    </a:lnTo>
                    <a:lnTo>
                      <a:pt x="4765" y="8369"/>
                    </a:lnTo>
                    <a:lnTo>
                      <a:pt x="4563" y="7840"/>
                    </a:lnTo>
                    <a:lnTo>
                      <a:pt x="4362" y="7361"/>
                    </a:lnTo>
                    <a:lnTo>
                      <a:pt x="4160" y="6958"/>
                    </a:lnTo>
                    <a:lnTo>
                      <a:pt x="3958" y="6630"/>
                    </a:lnTo>
                    <a:lnTo>
                      <a:pt x="3782" y="6353"/>
                    </a:lnTo>
                    <a:lnTo>
                      <a:pt x="3504" y="6000"/>
                    </a:lnTo>
                    <a:lnTo>
                      <a:pt x="3404" y="5874"/>
                    </a:lnTo>
                    <a:lnTo>
                      <a:pt x="1" y="11848"/>
                    </a:lnTo>
                    <a:lnTo>
                      <a:pt x="51" y="12025"/>
                    </a:lnTo>
                    <a:lnTo>
                      <a:pt x="177" y="12453"/>
                    </a:lnTo>
                    <a:lnTo>
                      <a:pt x="429" y="13134"/>
                    </a:lnTo>
                    <a:lnTo>
                      <a:pt x="606" y="13562"/>
                    </a:lnTo>
                    <a:lnTo>
                      <a:pt x="832" y="14041"/>
                    </a:lnTo>
                    <a:lnTo>
                      <a:pt x="1059" y="14545"/>
                    </a:lnTo>
                    <a:lnTo>
                      <a:pt x="1362" y="15100"/>
                    </a:lnTo>
                    <a:lnTo>
                      <a:pt x="1690" y="15680"/>
                    </a:lnTo>
                    <a:lnTo>
                      <a:pt x="2093" y="16310"/>
                    </a:lnTo>
                    <a:lnTo>
                      <a:pt x="2521" y="16940"/>
                    </a:lnTo>
                    <a:lnTo>
                      <a:pt x="3000" y="17595"/>
                    </a:lnTo>
                    <a:lnTo>
                      <a:pt x="3530" y="18251"/>
                    </a:lnTo>
                    <a:lnTo>
                      <a:pt x="4135" y="18931"/>
                    </a:lnTo>
                    <a:lnTo>
                      <a:pt x="5773" y="18730"/>
                    </a:lnTo>
                    <a:lnTo>
                      <a:pt x="7361" y="18478"/>
                    </a:lnTo>
                    <a:lnTo>
                      <a:pt x="8899" y="18175"/>
                    </a:lnTo>
                    <a:lnTo>
                      <a:pt x="10386" y="17847"/>
                    </a:lnTo>
                    <a:lnTo>
                      <a:pt x="11848" y="17469"/>
                    </a:lnTo>
                    <a:lnTo>
                      <a:pt x="13234" y="17066"/>
                    </a:lnTo>
                    <a:lnTo>
                      <a:pt x="14596" y="16637"/>
                    </a:lnTo>
                    <a:lnTo>
                      <a:pt x="15906" y="16184"/>
                    </a:lnTo>
                    <a:lnTo>
                      <a:pt x="17142" y="15705"/>
                    </a:lnTo>
                    <a:lnTo>
                      <a:pt x="18352" y="15201"/>
                    </a:lnTo>
                    <a:lnTo>
                      <a:pt x="19511" y="14697"/>
                    </a:lnTo>
                    <a:lnTo>
                      <a:pt x="20595" y="14167"/>
                    </a:lnTo>
                    <a:lnTo>
                      <a:pt x="21654" y="13638"/>
                    </a:lnTo>
                    <a:lnTo>
                      <a:pt x="22662" y="13108"/>
                    </a:lnTo>
                    <a:lnTo>
                      <a:pt x="23595" y="12579"/>
                    </a:lnTo>
                    <a:lnTo>
                      <a:pt x="24502" y="12025"/>
                    </a:lnTo>
                    <a:lnTo>
                      <a:pt x="25334" y="11495"/>
                    </a:lnTo>
                    <a:lnTo>
                      <a:pt x="26141" y="10991"/>
                    </a:lnTo>
                    <a:lnTo>
                      <a:pt x="26872" y="10487"/>
                    </a:lnTo>
                    <a:lnTo>
                      <a:pt x="27552" y="9983"/>
                    </a:lnTo>
                    <a:lnTo>
                      <a:pt x="28762" y="9075"/>
                    </a:lnTo>
                    <a:lnTo>
                      <a:pt x="29770" y="8243"/>
                    </a:lnTo>
                    <a:lnTo>
                      <a:pt x="30552" y="7563"/>
                    </a:lnTo>
                    <a:lnTo>
                      <a:pt x="31106" y="7033"/>
                    </a:lnTo>
                    <a:lnTo>
                      <a:pt x="31560" y="6605"/>
                    </a:lnTo>
                    <a:lnTo>
                      <a:pt x="269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35"/>
              <p:cNvSpPr/>
              <p:nvPr/>
            </p:nvSpPr>
            <p:spPr>
              <a:xfrm>
                <a:off x="6985968" y="2765608"/>
                <a:ext cx="1163539" cy="2313180"/>
              </a:xfrm>
              <a:custGeom>
                <a:avLst/>
                <a:gdLst/>
                <a:ahLst/>
                <a:cxnLst/>
                <a:rect l="l" t="t" r="r" b="b"/>
                <a:pathLst>
                  <a:path w="63296" h="125836" extrusionOk="0">
                    <a:moveTo>
                      <a:pt x="36501" y="0"/>
                    </a:moveTo>
                    <a:lnTo>
                      <a:pt x="35971" y="76"/>
                    </a:lnTo>
                    <a:lnTo>
                      <a:pt x="35417" y="177"/>
                    </a:lnTo>
                    <a:lnTo>
                      <a:pt x="34887" y="353"/>
                    </a:lnTo>
                    <a:lnTo>
                      <a:pt x="34333" y="555"/>
                    </a:lnTo>
                    <a:lnTo>
                      <a:pt x="33778" y="782"/>
                    </a:lnTo>
                    <a:lnTo>
                      <a:pt x="33224" y="1059"/>
                    </a:lnTo>
                    <a:lnTo>
                      <a:pt x="32669" y="1386"/>
                    </a:lnTo>
                    <a:lnTo>
                      <a:pt x="32115" y="1739"/>
                    </a:lnTo>
                    <a:lnTo>
                      <a:pt x="31560" y="2118"/>
                    </a:lnTo>
                    <a:lnTo>
                      <a:pt x="31005" y="2546"/>
                    </a:lnTo>
                    <a:lnTo>
                      <a:pt x="30476" y="3000"/>
                    </a:lnTo>
                    <a:lnTo>
                      <a:pt x="29947" y="3479"/>
                    </a:lnTo>
                    <a:lnTo>
                      <a:pt x="29443" y="3983"/>
                    </a:lnTo>
                    <a:lnTo>
                      <a:pt x="28938" y="4512"/>
                    </a:lnTo>
                    <a:lnTo>
                      <a:pt x="28434" y="5067"/>
                    </a:lnTo>
                    <a:lnTo>
                      <a:pt x="27981" y="5621"/>
                    </a:lnTo>
                    <a:lnTo>
                      <a:pt x="27527" y="6226"/>
                    </a:lnTo>
                    <a:lnTo>
                      <a:pt x="27098" y="6831"/>
                    </a:lnTo>
                    <a:lnTo>
                      <a:pt x="26695" y="7436"/>
                    </a:lnTo>
                    <a:lnTo>
                      <a:pt x="26317" y="8092"/>
                    </a:lnTo>
                    <a:lnTo>
                      <a:pt x="25964" y="8722"/>
                    </a:lnTo>
                    <a:lnTo>
                      <a:pt x="25636" y="9377"/>
                    </a:lnTo>
                    <a:lnTo>
                      <a:pt x="25359" y="10058"/>
                    </a:lnTo>
                    <a:lnTo>
                      <a:pt x="25082" y="10713"/>
                    </a:lnTo>
                    <a:lnTo>
                      <a:pt x="24855" y="11394"/>
                    </a:lnTo>
                    <a:lnTo>
                      <a:pt x="24754" y="11747"/>
                    </a:lnTo>
                    <a:lnTo>
                      <a:pt x="24678" y="12100"/>
                    </a:lnTo>
                    <a:lnTo>
                      <a:pt x="24552" y="12906"/>
                    </a:lnTo>
                    <a:lnTo>
                      <a:pt x="24452" y="13763"/>
                    </a:lnTo>
                    <a:lnTo>
                      <a:pt x="24401" y="14671"/>
                    </a:lnTo>
                    <a:lnTo>
                      <a:pt x="24376" y="15629"/>
                    </a:lnTo>
                    <a:lnTo>
                      <a:pt x="24401" y="16662"/>
                    </a:lnTo>
                    <a:lnTo>
                      <a:pt x="24452" y="17721"/>
                    </a:lnTo>
                    <a:lnTo>
                      <a:pt x="24527" y="18805"/>
                    </a:lnTo>
                    <a:lnTo>
                      <a:pt x="24653" y="19939"/>
                    </a:lnTo>
                    <a:lnTo>
                      <a:pt x="24779" y="21074"/>
                    </a:lnTo>
                    <a:lnTo>
                      <a:pt x="24930" y="22233"/>
                    </a:lnTo>
                    <a:lnTo>
                      <a:pt x="25107" y="23418"/>
                    </a:lnTo>
                    <a:lnTo>
                      <a:pt x="25510" y="25762"/>
                    </a:lnTo>
                    <a:lnTo>
                      <a:pt x="25964" y="28081"/>
                    </a:lnTo>
                    <a:lnTo>
                      <a:pt x="26443" y="30325"/>
                    </a:lnTo>
                    <a:lnTo>
                      <a:pt x="26922" y="32417"/>
                    </a:lnTo>
                    <a:lnTo>
                      <a:pt x="27401" y="34333"/>
                    </a:lnTo>
                    <a:lnTo>
                      <a:pt x="27829" y="36022"/>
                    </a:lnTo>
                    <a:lnTo>
                      <a:pt x="28485" y="38467"/>
                    </a:lnTo>
                    <a:lnTo>
                      <a:pt x="28737" y="39374"/>
                    </a:lnTo>
                    <a:lnTo>
                      <a:pt x="31661" y="59339"/>
                    </a:lnTo>
                    <a:lnTo>
                      <a:pt x="0" y="108392"/>
                    </a:lnTo>
                    <a:lnTo>
                      <a:pt x="24376" y="125836"/>
                    </a:lnTo>
                    <a:lnTo>
                      <a:pt x="26166" y="123592"/>
                    </a:lnTo>
                    <a:lnTo>
                      <a:pt x="28233" y="120971"/>
                    </a:lnTo>
                    <a:lnTo>
                      <a:pt x="30905" y="117517"/>
                    </a:lnTo>
                    <a:lnTo>
                      <a:pt x="34030" y="113383"/>
                    </a:lnTo>
                    <a:lnTo>
                      <a:pt x="35744" y="111090"/>
                    </a:lnTo>
                    <a:lnTo>
                      <a:pt x="37509" y="108670"/>
                    </a:lnTo>
                    <a:lnTo>
                      <a:pt x="39349" y="106174"/>
                    </a:lnTo>
                    <a:lnTo>
                      <a:pt x="41214" y="103553"/>
                    </a:lnTo>
                    <a:lnTo>
                      <a:pt x="43105" y="100881"/>
                    </a:lnTo>
                    <a:lnTo>
                      <a:pt x="44995" y="98133"/>
                    </a:lnTo>
                    <a:lnTo>
                      <a:pt x="46886" y="95360"/>
                    </a:lnTo>
                    <a:lnTo>
                      <a:pt x="48726" y="92562"/>
                    </a:lnTo>
                    <a:lnTo>
                      <a:pt x="50541" y="89739"/>
                    </a:lnTo>
                    <a:lnTo>
                      <a:pt x="52306" y="86941"/>
                    </a:lnTo>
                    <a:lnTo>
                      <a:pt x="53995" y="84143"/>
                    </a:lnTo>
                    <a:lnTo>
                      <a:pt x="54801" y="82782"/>
                    </a:lnTo>
                    <a:lnTo>
                      <a:pt x="55608" y="81420"/>
                    </a:lnTo>
                    <a:lnTo>
                      <a:pt x="56364" y="80059"/>
                    </a:lnTo>
                    <a:lnTo>
                      <a:pt x="57095" y="78723"/>
                    </a:lnTo>
                    <a:lnTo>
                      <a:pt x="57801" y="77412"/>
                    </a:lnTo>
                    <a:lnTo>
                      <a:pt x="58456" y="76127"/>
                    </a:lnTo>
                    <a:lnTo>
                      <a:pt x="59086" y="74841"/>
                    </a:lnTo>
                    <a:lnTo>
                      <a:pt x="59691" y="73606"/>
                    </a:lnTo>
                    <a:lnTo>
                      <a:pt x="60246" y="72396"/>
                    </a:lnTo>
                    <a:lnTo>
                      <a:pt x="60775" y="71186"/>
                    </a:lnTo>
                    <a:lnTo>
                      <a:pt x="61254" y="70027"/>
                    </a:lnTo>
                    <a:lnTo>
                      <a:pt x="61683" y="68917"/>
                    </a:lnTo>
                    <a:lnTo>
                      <a:pt x="62061" y="67808"/>
                    </a:lnTo>
                    <a:lnTo>
                      <a:pt x="62389" y="66750"/>
                    </a:lnTo>
                    <a:lnTo>
                      <a:pt x="62691" y="65741"/>
                    </a:lnTo>
                    <a:lnTo>
                      <a:pt x="62918" y="64758"/>
                    </a:lnTo>
                    <a:lnTo>
                      <a:pt x="63094" y="63825"/>
                    </a:lnTo>
                    <a:lnTo>
                      <a:pt x="63220" y="62943"/>
                    </a:lnTo>
                    <a:lnTo>
                      <a:pt x="63271" y="62111"/>
                    </a:lnTo>
                    <a:lnTo>
                      <a:pt x="63296" y="61708"/>
                    </a:lnTo>
                    <a:lnTo>
                      <a:pt x="63296" y="61305"/>
                    </a:lnTo>
                    <a:lnTo>
                      <a:pt x="63271" y="60952"/>
                    </a:lnTo>
                    <a:lnTo>
                      <a:pt x="63220" y="60574"/>
                    </a:lnTo>
                    <a:lnTo>
                      <a:pt x="63170" y="60221"/>
                    </a:lnTo>
                    <a:lnTo>
                      <a:pt x="63094" y="59893"/>
                    </a:lnTo>
                    <a:lnTo>
                      <a:pt x="62767" y="58507"/>
                    </a:lnTo>
                    <a:lnTo>
                      <a:pt x="62338" y="56969"/>
                    </a:lnTo>
                    <a:lnTo>
                      <a:pt x="61859" y="55280"/>
                    </a:lnTo>
                    <a:lnTo>
                      <a:pt x="61330" y="53490"/>
                    </a:lnTo>
                    <a:lnTo>
                      <a:pt x="60725" y="51575"/>
                    </a:lnTo>
                    <a:lnTo>
                      <a:pt x="60095" y="49558"/>
                    </a:lnTo>
                    <a:lnTo>
                      <a:pt x="59389" y="47466"/>
                    </a:lnTo>
                    <a:lnTo>
                      <a:pt x="58658" y="45273"/>
                    </a:lnTo>
                    <a:lnTo>
                      <a:pt x="57095" y="40735"/>
                    </a:lnTo>
                    <a:lnTo>
                      <a:pt x="55406" y="36047"/>
                    </a:lnTo>
                    <a:lnTo>
                      <a:pt x="53616" y="31283"/>
                    </a:lnTo>
                    <a:lnTo>
                      <a:pt x="51801" y="26544"/>
                    </a:lnTo>
                    <a:lnTo>
                      <a:pt x="49987" y="21931"/>
                    </a:lnTo>
                    <a:lnTo>
                      <a:pt x="49079" y="19712"/>
                    </a:lnTo>
                    <a:lnTo>
                      <a:pt x="48172" y="17545"/>
                    </a:lnTo>
                    <a:lnTo>
                      <a:pt x="47289" y="15452"/>
                    </a:lnTo>
                    <a:lnTo>
                      <a:pt x="46432" y="13461"/>
                    </a:lnTo>
                    <a:lnTo>
                      <a:pt x="45600" y="11545"/>
                    </a:lnTo>
                    <a:lnTo>
                      <a:pt x="44769" y="9781"/>
                    </a:lnTo>
                    <a:lnTo>
                      <a:pt x="43987" y="8117"/>
                    </a:lnTo>
                    <a:lnTo>
                      <a:pt x="43256" y="6579"/>
                    </a:lnTo>
                    <a:lnTo>
                      <a:pt x="42550" y="5218"/>
                    </a:lnTo>
                    <a:lnTo>
                      <a:pt x="41895" y="4008"/>
                    </a:lnTo>
                    <a:lnTo>
                      <a:pt x="41290" y="2975"/>
                    </a:lnTo>
                    <a:lnTo>
                      <a:pt x="40735" y="2118"/>
                    </a:lnTo>
                    <a:lnTo>
                      <a:pt x="40458" y="1765"/>
                    </a:lnTo>
                    <a:lnTo>
                      <a:pt x="40231" y="1462"/>
                    </a:lnTo>
                    <a:lnTo>
                      <a:pt x="40004" y="1210"/>
                    </a:lnTo>
                    <a:lnTo>
                      <a:pt x="39803" y="1008"/>
                    </a:lnTo>
                    <a:lnTo>
                      <a:pt x="39601" y="832"/>
                    </a:lnTo>
                    <a:lnTo>
                      <a:pt x="39374" y="681"/>
                    </a:lnTo>
                    <a:lnTo>
                      <a:pt x="39173" y="555"/>
                    </a:lnTo>
                    <a:lnTo>
                      <a:pt x="38946" y="429"/>
                    </a:lnTo>
                    <a:lnTo>
                      <a:pt x="38492" y="252"/>
                    </a:lnTo>
                    <a:lnTo>
                      <a:pt x="38013" y="101"/>
                    </a:lnTo>
                    <a:lnTo>
                      <a:pt x="37534" y="25"/>
                    </a:lnTo>
                    <a:lnTo>
                      <a:pt x="37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35"/>
              <p:cNvSpPr/>
              <p:nvPr/>
            </p:nvSpPr>
            <p:spPr>
              <a:xfrm>
                <a:off x="6302488" y="3501900"/>
                <a:ext cx="331804" cy="821128"/>
              </a:xfrm>
              <a:custGeom>
                <a:avLst/>
                <a:gdLst/>
                <a:ahLst/>
                <a:cxnLst/>
                <a:rect l="l" t="t" r="r" b="b"/>
                <a:pathLst>
                  <a:path w="18050" h="44669" extrusionOk="0">
                    <a:moveTo>
                      <a:pt x="9151" y="1"/>
                    </a:moveTo>
                    <a:lnTo>
                      <a:pt x="8672" y="26"/>
                    </a:lnTo>
                    <a:lnTo>
                      <a:pt x="8218" y="76"/>
                    </a:lnTo>
                    <a:lnTo>
                      <a:pt x="7840" y="152"/>
                    </a:lnTo>
                    <a:lnTo>
                      <a:pt x="7512" y="278"/>
                    </a:lnTo>
                    <a:lnTo>
                      <a:pt x="7235" y="404"/>
                    </a:lnTo>
                    <a:lnTo>
                      <a:pt x="6983" y="555"/>
                    </a:lnTo>
                    <a:lnTo>
                      <a:pt x="6807" y="681"/>
                    </a:lnTo>
                    <a:lnTo>
                      <a:pt x="6555" y="908"/>
                    </a:lnTo>
                    <a:lnTo>
                      <a:pt x="6479" y="984"/>
                    </a:lnTo>
                    <a:lnTo>
                      <a:pt x="6050" y="1463"/>
                    </a:lnTo>
                    <a:lnTo>
                      <a:pt x="5647" y="1967"/>
                    </a:lnTo>
                    <a:lnTo>
                      <a:pt x="5244" y="2471"/>
                    </a:lnTo>
                    <a:lnTo>
                      <a:pt x="4866" y="3001"/>
                    </a:lnTo>
                    <a:lnTo>
                      <a:pt x="4488" y="3530"/>
                    </a:lnTo>
                    <a:lnTo>
                      <a:pt x="4135" y="4110"/>
                    </a:lnTo>
                    <a:lnTo>
                      <a:pt x="3807" y="4664"/>
                    </a:lnTo>
                    <a:lnTo>
                      <a:pt x="3479" y="5269"/>
                    </a:lnTo>
                    <a:lnTo>
                      <a:pt x="3152" y="5874"/>
                    </a:lnTo>
                    <a:lnTo>
                      <a:pt x="2849" y="6479"/>
                    </a:lnTo>
                    <a:lnTo>
                      <a:pt x="2572" y="7109"/>
                    </a:lnTo>
                    <a:lnTo>
                      <a:pt x="2295" y="7765"/>
                    </a:lnTo>
                    <a:lnTo>
                      <a:pt x="2042" y="8420"/>
                    </a:lnTo>
                    <a:lnTo>
                      <a:pt x="1816" y="9101"/>
                    </a:lnTo>
                    <a:lnTo>
                      <a:pt x="1589" y="9781"/>
                    </a:lnTo>
                    <a:lnTo>
                      <a:pt x="1362" y="10487"/>
                    </a:lnTo>
                    <a:lnTo>
                      <a:pt x="1160" y="11193"/>
                    </a:lnTo>
                    <a:lnTo>
                      <a:pt x="984" y="11924"/>
                    </a:lnTo>
                    <a:lnTo>
                      <a:pt x="807" y="12655"/>
                    </a:lnTo>
                    <a:lnTo>
                      <a:pt x="656" y="13411"/>
                    </a:lnTo>
                    <a:lnTo>
                      <a:pt x="530" y="14193"/>
                    </a:lnTo>
                    <a:lnTo>
                      <a:pt x="404" y="14949"/>
                    </a:lnTo>
                    <a:lnTo>
                      <a:pt x="303" y="15756"/>
                    </a:lnTo>
                    <a:lnTo>
                      <a:pt x="228" y="16537"/>
                    </a:lnTo>
                    <a:lnTo>
                      <a:pt x="152" y="17344"/>
                    </a:lnTo>
                    <a:lnTo>
                      <a:pt x="76" y="18175"/>
                    </a:lnTo>
                    <a:lnTo>
                      <a:pt x="51" y="19007"/>
                    </a:lnTo>
                    <a:lnTo>
                      <a:pt x="26" y="19839"/>
                    </a:lnTo>
                    <a:lnTo>
                      <a:pt x="1" y="20696"/>
                    </a:lnTo>
                    <a:lnTo>
                      <a:pt x="26" y="21553"/>
                    </a:lnTo>
                    <a:lnTo>
                      <a:pt x="51" y="22435"/>
                    </a:lnTo>
                    <a:lnTo>
                      <a:pt x="76" y="23293"/>
                    </a:lnTo>
                    <a:lnTo>
                      <a:pt x="152" y="24200"/>
                    </a:lnTo>
                    <a:lnTo>
                      <a:pt x="253" y="25107"/>
                    </a:lnTo>
                    <a:lnTo>
                      <a:pt x="379" y="26040"/>
                    </a:lnTo>
                    <a:lnTo>
                      <a:pt x="530" y="26998"/>
                    </a:lnTo>
                    <a:lnTo>
                      <a:pt x="706" y="27956"/>
                    </a:lnTo>
                    <a:lnTo>
                      <a:pt x="908" y="28914"/>
                    </a:lnTo>
                    <a:lnTo>
                      <a:pt x="1135" y="29872"/>
                    </a:lnTo>
                    <a:lnTo>
                      <a:pt x="1387" y="30830"/>
                    </a:lnTo>
                    <a:lnTo>
                      <a:pt x="1664" y="31813"/>
                    </a:lnTo>
                    <a:lnTo>
                      <a:pt x="1967" y="32745"/>
                    </a:lnTo>
                    <a:lnTo>
                      <a:pt x="2269" y="33703"/>
                    </a:lnTo>
                    <a:lnTo>
                      <a:pt x="2597" y="34611"/>
                    </a:lnTo>
                    <a:lnTo>
                      <a:pt x="2925" y="35518"/>
                    </a:lnTo>
                    <a:lnTo>
                      <a:pt x="3278" y="36426"/>
                    </a:lnTo>
                    <a:lnTo>
                      <a:pt x="3631" y="37283"/>
                    </a:lnTo>
                    <a:lnTo>
                      <a:pt x="4009" y="38115"/>
                    </a:lnTo>
                    <a:lnTo>
                      <a:pt x="4387" y="38896"/>
                    </a:lnTo>
                    <a:lnTo>
                      <a:pt x="4790" y="39677"/>
                    </a:lnTo>
                    <a:lnTo>
                      <a:pt x="5193" y="40383"/>
                    </a:lnTo>
                    <a:lnTo>
                      <a:pt x="5597" y="41064"/>
                    </a:lnTo>
                    <a:lnTo>
                      <a:pt x="6000" y="41694"/>
                    </a:lnTo>
                    <a:lnTo>
                      <a:pt x="6403" y="42274"/>
                    </a:lnTo>
                    <a:lnTo>
                      <a:pt x="6807" y="42803"/>
                    </a:lnTo>
                    <a:lnTo>
                      <a:pt x="7210" y="43257"/>
                    </a:lnTo>
                    <a:lnTo>
                      <a:pt x="7613" y="43685"/>
                    </a:lnTo>
                    <a:lnTo>
                      <a:pt x="8017" y="44013"/>
                    </a:lnTo>
                    <a:lnTo>
                      <a:pt x="8395" y="44290"/>
                    </a:lnTo>
                    <a:lnTo>
                      <a:pt x="8596" y="44391"/>
                    </a:lnTo>
                    <a:lnTo>
                      <a:pt x="8773" y="44492"/>
                    </a:lnTo>
                    <a:lnTo>
                      <a:pt x="8974" y="44568"/>
                    </a:lnTo>
                    <a:lnTo>
                      <a:pt x="9151" y="44618"/>
                    </a:lnTo>
                    <a:lnTo>
                      <a:pt x="9353" y="44643"/>
                    </a:lnTo>
                    <a:lnTo>
                      <a:pt x="9529" y="44669"/>
                    </a:lnTo>
                    <a:lnTo>
                      <a:pt x="9705" y="44643"/>
                    </a:lnTo>
                    <a:lnTo>
                      <a:pt x="9882" y="44618"/>
                    </a:lnTo>
                    <a:lnTo>
                      <a:pt x="10058" y="44568"/>
                    </a:lnTo>
                    <a:lnTo>
                      <a:pt x="10210" y="44492"/>
                    </a:lnTo>
                    <a:lnTo>
                      <a:pt x="10588" y="44290"/>
                    </a:lnTo>
                    <a:lnTo>
                      <a:pt x="11067" y="43988"/>
                    </a:lnTo>
                    <a:lnTo>
                      <a:pt x="11621" y="43559"/>
                    </a:lnTo>
                    <a:lnTo>
                      <a:pt x="12251" y="43030"/>
                    </a:lnTo>
                    <a:lnTo>
                      <a:pt x="12579" y="42728"/>
                    </a:lnTo>
                    <a:lnTo>
                      <a:pt x="12932" y="42375"/>
                    </a:lnTo>
                    <a:lnTo>
                      <a:pt x="13285" y="42022"/>
                    </a:lnTo>
                    <a:lnTo>
                      <a:pt x="13638" y="41618"/>
                    </a:lnTo>
                    <a:lnTo>
                      <a:pt x="13991" y="41165"/>
                    </a:lnTo>
                    <a:lnTo>
                      <a:pt x="14344" y="40711"/>
                    </a:lnTo>
                    <a:lnTo>
                      <a:pt x="14697" y="40182"/>
                    </a:lnTo>
                    <a:lnTo>
                      <a:pt x="15049" y="39652"/>
                    </a:lnTo>
                    <a:lnTo>
                      <a:pt x="15377" y="39072"/>
                    </a:lnTo>
                    <a:lnTo>
                      <a:pt x="15705" y="38467"/>
                    </a:lnTo>
                    <a:lnTo>
                      <a:pt x="16032" y="37812"/>
                    </a:lnTo>
                    <a:lnTo>
                      <a:pt x="16335" y="37131"/>
                    </a:lnTo>
                    <a:lnTo>
                      <a:pt x="16612" y="36400"/>
                    </a:lnTo>
                    <a:lnTo>
                      <a:pt x="16890" y="35644"/>
                    </a:lnTo>
                    <a:lnTo>
                      <a:pt x="17142" y="34838"/>
                    </a:lnTo>
                    <a:lnTo>
                      <a:pt x="17343" y="33981"/>
                    </a:lnTo>
                    <a:lnTo>
                      <a:pt x="17545" y="33098"/>
                    </a:lnTo>
                    <a:lnTo>
                      <a:pt x="17721" y="32166"/>
                    </a:lnTo>
                    <a:lnTo>
                      <a:pt x="17847" y="31182"/>
                    </a:lnTo>
                    <a:lnTo>
                      <a:pt x="17948" y="30174"/>
                    </a:lnTo>
                    <a:lnTo>
                      <a:pt x="18024" y="29115"/>
                    </a:lnTo>
                    <a:lnTo>
                      <a:pt x="18049" y="28006"/>
                    </a:lnTo>
                    <a:lnTo>
                      <a:pt x="18049" y="26847"/>
                    </a:lnTo>
                    <a:lnTo>
                      <a:pt x="17973" y="25662"/>
                    </a:lnTo>
                    <a:lnTo>
                      <a:pt x="17721" y="21427"/>
                    </a:lnTo>
                    <a:lnTo>
                      <a:pt x="17570" y="19360"/>
                    </a:lnTo>
                    <a:lnTo>
                      <a:pt x="17419" y="17318"/>
                    </a:lnTo>
                    <a:lnTo>
                      <a:pt x="17242" y="15352"/>
                    </a:lnTo>
                    <a:lnTo>
                      <a:pt x="17041" y="13436"/>
                    </a:lnTo>
                    <a:lnTo>
                      <a:pt x="16814" y="11621"/>
                    </a:lnTo>
                    <a:lnTo>
                      <a:pt x="16537" y="9907"/>
                    </a:lnTo>
                    <a:lnTo>
                      <a:pt x="16411" y="9076"/>
                    </a:lnTo>
                    <a:lnTo>
                      <a:pt x="16234" y="8269"/>
                    </a:lnTo>
                    <a:lnTo>
                      <a:pt x="16083" y="7513"/>
                    </a:lnTo>
                    <a:lnTo>
                      <a:pt x="15881" y="6782"/>
                    </a:lnTo>
                    <a:lnTo>
                      <a:pt x="15705" y="6076"/>
                    </a:lnTo>
                    <a:lnTo>
                      <a:pt x="15478" y="5420"/>
                    </a:lnTo>
                    <a:lnTo>
                      <a:pt x="15251" y="4790"/>
                    </a:lnTo>
                    <a:lnTo>
                      <a:pt x="15024" y="4185"/>
                    </a:lnTo>
                    <a:lnTo>
                      <a:pt x="14747" y="3631"/>
                    </a:lnTo>
                    <a:lnTo>
                      <a:pt x="14495" y="3127"/>
                    </a:lnTo>
                    <a:lnTo>
                      <a:pt x="14192" y="2648"/>
                    </a:lnTo>
                    <a:lnTo>
                      <a:pt x="13890" y="2219"/>
                    </a:lnTo>
                    <a:lnTo>
                      <a:pt x="13562" y="1841"/>
                    </a:lnTo>
                    <a:lnTo>
                      <a:pt x="13209" y="1513"/>
                    </a:lnTo>
                    <a:lnTo>
                      <a:pt x="12831" y="1236"/>
                    </a:lnTo>
                    <a:lnTo>
                      <a:pt x="12428" y="984"/>
                    </a:lnTo>
                    <a:lnTo>
                      <a:pt x="12050" y="807"/>
                    </a:lnTo>
                    <a:lnTo>
                      <a:pt x="11672" y="631"/>
                    </a:lnTo>
                    <a:lnTo>
                      <a:pt x="11294" y="480"/>
                    </a:lnTo>
                    <a:lnTo>
                      <a:pt x="10941" y="354"/>
                    </a:lnTo>
                    <a:lnTo>
                      <a:pt x="10613" y="253"/>
                    </a:lnTo>
                    <a:lnTo>
                      <a:pt x="10285" y="177"/>
                    </a:lnTo>
                    <a:lnTo>
                      <a:pt x="9705" y="51"/>
                    </a:lnTo>
                    <a:lnTo>
                      <a:pt x="9151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35"/>
              <p:cNvSpPr/>
              <p:nvPr/>
            </p:nvSpPr>
            <p:spPr>
              <a:xfrm>
                <a:off x="5861823" y="3519970"/>
                <a:ext cx="628351" cy="879970"/>
              </a:xfrm>
              <a:custGeom>
                <a:avLst/>
                <a:gdLst/>
                <a:ahLst/>
                <a:cxnLst/>
                <a:rect l="l" t="t" r="r" b="b"/>
                <a:pathLst>
                  <a:path w="34182" h="47870" extrusionOk="0">
                    <a:moveTo>
                      <a:pt x="30451" y="1"/>
                    </a:moveTo>
                    <a:lnTo>
                      <a:pt x="29090" y="656"/>
                    </a:lnTo>
                    <a:lnTo>
                      <a:pt x="27754" y="1362"/>
                    </a:lnTo>
                    <a:lnTo>
                      <a:pt x="26418" y="2093"/>
                    </a:lnTo>
                    <a:lnTo>
                      <a:pt x="25107" y="2849"/>
                    </a:lnTo>
                    <a:lnTo>
                      <a:pt x="23821" y="3656"/>
                    </a:lnTo>
                    <a:lnTo>
                      <a:pt x="22561" y="4488"/>
                    </a:lnTo>
                    <a:lnTo>
                      <a:pt x="21326" y="5345"/>
                    </a:lnTo>
                    <a:lnTo>
                      <a:pt x="20116" y="6227"/>
                    </a:lnTo>
                    <a:lnTo>
                      <a:pt x="18931" y="7135"/>
                    </a:lnTo>
                    <a:lnTo>
                      <a:pt x="17772" y="8042"/>
                    </a:lnTo>
                    <a:lnTo>
                      <a:pt x="16663" y="8950"/>
                    </a:lnTo>
                    <a:lnTo>
                      <a:pt x="15579" y="9857"/>
                    </a:lnTo>
                    <a:lnTo>
                      <a:pt x="14520" y="10765"/>
                    </a:lnTo>
                    <a:lnTo>
                      <a:pt x="13486" y="11672"/>
                    </a:lnTo>
                    <a:lnTo>
                      <a:pt x="12529" y="12554"/>
                    </a:lnTo>
                    <a:lnTo>
                      <a:pt x="11571" y="13437"/>
                    </a:lnTo>
                    <a:lnTo>
                      <a:pt x="9831" y="15125"/>
                    </a:lnTo>
                    <a:lnTo>
                      <a:pt x="8268" y="16713"/>
                    </a:lnTo>
                    <a:lnTo>
                      <a:pt x="6907" y="18150"/>
                    </a:lnTo>
                    <a:lnTo>
                      <a:pt x="5773" y="19411"/>
                    </a:lnTo>
                    <a:lnTo>
                      <a:pt x="4866" y="20444"/>
                    </a:lnTo>
                    <a:lnTo>
                      <a:pt x="4185" y="21226"/>
                    </a:lnTo>
                    <a:lnTo>
                      <a:pt x="3630" y="21881"/>
                    </a:lnTo>
                    <a:lnTo>
                      <a:pt x="3353" y="22436"/>
                    </a:lnTo>
                    <a:lnTo>
                      <a:pt x="3025" y="23116"/>
                    </a:lnTo>
                    <a:lnTo>
                      <a:pt x="2647" y="23998"/>
                    </a:lnTo>
                    <a:lnTo>
                      <a:pt x="2194" y="25057"/>
                    </a:lnTo>
                    <a:lnTo>
                      <a:pt x="1740" y="26318"/>
                    </a:lnTo>
                    <a:lnTo>
                      <a:pt x="1261" y="27704"/>
                    </a:lnTo>
                    <a:lnTo>
                      <a:pt x="1059" y="28435"/>
                    </a:lnTo>
                    <a:lnTo>
                      <a:pt x="832" y="29191"/>
                    </a:lnTo>
                    <a:lnTo>
                      <a:pt x="656" y="29973"/>
                    </a:lnTo>
                    <a:lnTo>
                      <a:pt x="479" y="30779"/>
                    </a:lnTo>
                    <a:lnTo>
                      <a:pt x="328" y="31586"/>
                    </a:lnTo>
                    <a:lnTo>
                      <a:pt x="177" y="32418"/>
                    </a:lnTo>
                    <a:lnTo>
                      <a:pt x="76" y="33250"/>
                    </a:lnTo>
                    <a:lnTo>
                      <a:pt x="26" y="34107"/>
                    </a:lnTo>
                    <a:lnTo>
                      <a:pt x="0" y="34939"/>
                    </a:lnTo>
                    <a:lnTo>
                      <a:pt x="0" y="35796"/>
                    </a:lnTo>
                    <a:lnTo>
                      <a:pt x="51" y="36627"/>
                    </a:lnTo>
                    <a:lnTo>
                      <a:pt x="127" y="37459"/>
                    </a:lnTo>
                    <a:lnTo>
                      <a:pt x="278" y="38266"/>
                    </a:lnTo>
                    <a:lnTo>
                      <a:pt x="479" y="39073"/>
                    </a:lnTo>
                    <a:lnTo>
                      <a:pt x="605" y="39476"/>
                    </a:lnTo>
                    <a:lnTo>
                      <a:pt x="732" y="39854"/>
                    </a:lnTo>
                    <a:lnTo>
                      <a:pt x="883" y="40232"/>
                    </a:lnTo>
                    <a:lnTo>
                      <a:pt x="1034" y="40610"/>
                    </a:lnTo>
                    <a:lnTo>
                      <a:pt x="1236" y="40988"/>
                    </a:lnTo>
                    <a:lnTo>
                      <a:pt x="1412" y="41366"/>
                    </a:lnTo>
                    <a:lnTo>
                      <a:pt x="1639" y="41719"/>
                    </a:lnTo>
                    <a:lnTo>
                      <a:pt x="1866" y="42072"/>
                    </a:lnTo>
                    <a:lnTo>
                      <a:pt x="2118" y="42400"/>
                    </a:lnTo>
                    <a:lnTo>
                      <a:pt x="2395" y="42728"/>
                    </a:lnTo>
                    <a:lnTo>
                      <a:pt x="2672" y="43055"/>
                    </a:lnTo>
                    <a:lnTo>
                      <a:pt x="3000" y="43358"/>
                    </a:lnTo>
                    <a:lnTo>
                      <a:pt x="3353" y="43660"/>
                    </a:lnTo>
                    <a:lnTo>
                      <a:pt x="3706" y="43963"/>
                    </a:lnTo>
                    <a:lnTo>
                      <a:pt x="4084" y="44240"/>
                    </a:lnTo>
                    <a:lnTo>
                      <a:pt x="4487" y="44517"/>
                    </a:lnTo>
                    <a:lnTo>
                      <a:pt x="4891" y="44769"/>
                    </a:lnTo>
                    <a:lnTo>
                      <a:pt x="5344" y="45022"/>
                    </a:lnTo>
                    <a:lnTo>
                      <a:pt x="5798" y="45248"/>
                    </a:lnTo>
                    <a:lnTo>
                      <a:pt x="6252" y="45475"/>
                    </a:lnTo>
                    <a:lnTo>
                      <a:pt x="6731" y="45702"/>
                    </a:lnTo>
                    <a:lnTo>
                      <a:pt x="7235" y="45904"/>
                    </a:lnTo>
                    <a:lnTo>
                      <a:pt x="8268" y="46282"/>
                    </a:lnTo>
                    <a:lnTo>
                      <a:pt x="9378" y="46610"/>
                    </a:lnTo>
                    <a:lnTo>
                      <a:pt x="10487" y="46912"/>
                    </a:lnTo>
                    <a:lnTo>
                      <a:pt x="11671" y="47164"/>
                    </a:lnTo>
                    <a:lnTo>
                      <a:pt x="12856" y="47391"/>
                    </a:lnTo>
                    <a:lnTo>
                      <a:pt x="14091" y="47567"/>
                    </a:lnTo>
                    <a:lnTo>
                      <a:pt x="15327" y="47694"/>
                    </a:lnTo>
                    <a:lnTo>
                      <a:pt x="16587" y="47794"/>
                    </a:lnTo>
                    <a:lnTo>
                      <a:pt x="17847" y="47870"/>
                    </a:lnTo>
                    <a:lnTo>
                      <a:pt x="19133" y="47870"/>
                    </a:lnTo>
                    <a:lnTo>
                      <a:pt x="20393" y="47845"/>
                    </a:lnTo>
                    <a:lnTo>
                      <a:pt x="21628" y="47794"/>
                    </a:lnTo>
                    <a:lnTo>
                      <a:pt x="22864" y="47694"/>
                    </a:lnTo>
                    <a:lnTo>
                      <a:pt x="24073" y="47542"/>
                    </a:lnTo>
                    <a:lnTo>
                      <a:pt x="25258" y="47366"/>
                    </a:lnTo>
                    <a:lnTo>
                      <a:pt x="26418" y="47164"/>
                    </a:lnTo>
                    <a:lnTo>
                      <a:pt x="27527" y="46912"/>
                    </a:lnTo>
                    <a:lnTo>
                      <a:pt x="28586" y="46610"/>
                    </a:lnTo>
                    <a:lnTo>
                      <a:pt x="29594" y="46282"/>
                    </a:lnTo>
                    <a:lnTo>
                      <a:pt x="30527" y="45929"/>
                    </a:lnTo>
                    <a:lnTo>
                      <a:pt x="30980" y="45727"/>
                    </a:lnTo>
                    <a:lnTo>
                      <a:pt x="31434" y="45500"/>
                    </a:lnTo>
                    <a:lnTo>
                      <a:pt x="31837" y="45299"/>
                    </a:lnTo>
                    <a:lnTo>
                      <a:pt x="32241" y="45072"/>
                    </a:lnTo>
                    <a:lnTo>
                      <a:pt x="32619" y="44845"/>
                    </a:lnTo>
                    <a:lnTo>
                      <a:pt x="32972" y="44593"/>
                    </a:lnTo>
                    <a:lnTo>
                      <a:pt x="33299" y="44341"/>
                    </a:lnTo>
                    <a:lnTo>
                      <a:pt x="33627" y="44064"/>
                    </a:lnTo>
                    <a:lnTo>
                      <a:pt x="33930" y="43812"/>
                    </a:lnTo>
                    <a:lnTo>
                      <a:pt x="34182" y="43509"/>
                    </a:lnTo>
                    <a:lnTo>
                      <a:pt x="33955" y="43408"/>
                    </a:lnTo>
                    <a:lnTo>
                      <a:pt x="33728" y="43282"/>
                    </a:lnTo>
                    <a:lnTo>
                      <a:pt x="33476" y="43106"/>
                    </a:lnTo>
                    <a:lnTo>
                      <a:pt x="33249" y="42904"/>
                    </a:lnTo>
                    <a:lnTo>
                      <a:pt x="33022" y="42677"/>
                    </a:lnTo>
                    <a:lnTo>
                      <a:pt x="32770" y="42425"/>
                    </a:lnTo>
                    <a:lnTo>
                      <a:pt x="32543" y="42123"/>
                    </a:lnTo>
                    <a:lnTo>
                      <a:pt x="32291" y="41820"/>
                    </a:lnTo>
                    <a:lnTo>
                      <a:pt x="32064" y="41467"/>
                    </a:lnTo>
                    <a:lnTo>
                      <a:pt x="31837" y="41089"/>
                    </a:lnTo>
                    <a:lnTo>
                      <a:pt x="31358" y="40283"/>
                    </a:lnTo>
                    <a:lnTo>
                      <a:pt x="30905" y="39375"/>
                    </a:lnTo>
                    <a:lnTo>
                      <a:pt x="30476" y="38367"/>
                    </a:lnTo>
                    <a:lnTo>
                      <a:pt x="30048" y="37258"/>
                    </a:lnTo>
                    <a:lnTo>
                      <a:pt x="29644" y="36073"/>
                    </a:lnTo>
                    <a:lnTo>
                      <a:pt x="29241" y="34838"/>
                    </a:lnTo>
                    <a:lnTo>
                      <a:pt x="28888" y="33502"/>
                    </a:lnTo>
                    <a:lnTo>
                      <a:pt x="28535" y="32115"/>
                    </a:lnTo>
                    <a:lnTo>
                      <a:pt x="28233" y="30653"/>
                    </a:lnTo>
                    <a:lnTo>
                      <a:pt x="27955" y="29141"/>
                    </a:lnTo>
                    <a:lnTo>
                      <a:pt x="27703" y="27578"/>
                    </a:lnTo>
                    <a:lnTo>
                      <a:pt x="27476" y="25990"/>
                    </a:lnTo>
                    <a:lnTo>
                      <a:pt x="27325" y="24326"/>
                    </a:lnTo>
                    <a:lnTo>
                      <a:pt x="27174" y="22637"/>
                    </a:lnTo>
                    <a:lnTo>
                      <a:pt x="27098" y="20948"/>
                    </a:lnTo>
                    <a:lnTo>
                      <a:pt x="27048" y="19209"/>
                    </a:lnTo>
                    <a:lnTo>
                      <a:pt x="27048" y="17445"/>
                    </a:lnTo>
                    <a:lnTo>
                      <a:pt x="27124" y="15680"/>
                    </a:lnTo>
                    <a:lnTo>
                      <a:pt x="27224" y="13890"/>
                    </a:lnTo>
                    <a:lnTo>
                      <a:pt x="27401" y="12126"/>
                    </a:lnTo>
                    <a:lnTo>
                      <a:pt x="27527" y="11243"/>
                    </a:lnTo>
                    <a:lnTo>
                      <a:pt x="27653" y="10336"/>
                    </a:lnTo>
                    <a:lnTo>
                      <a:pt x="27779" y="9454"/>
                    </a:lnTo>
                    <a:lnTo>
                      <a:pt x="27930" y="8571"/>
                    </a:lnTo>
                    <a:lnTo>
                      <a:pt x="28107" y="7689"/>
                    </a:lnTo>
                    <a:lnTo>
                      <a:pt x="28308" y="6807"/>
                    </a:lnTo>
                    <a:lnTo>
                      <a:pt x="28510" y="5950"/>
                    </a:lnTo>
                    <a:lnTo>
                      <a:pt x="28737" y="5068"/>
                    </a:lnTo>
                    <a:lnTo>
                      <a:pt x="28964" y="4211"/>
                    </a:lnTo>
                    <a:lnTo>
                      <a:pt x="29216" y="3354"/>
                    </a:lnTo>
                    <a:lnTo>
                      <a:pt x="29493" y="2496"/>
                    </a:lnTo>
                    <a:lnTo>
                      <a:pt x="29796" y="1665"/>
                    </a:lnTo>
                    <a:lnTo>
                      <a:pt x="30123" y="833"/>
                    </a:lnTo>
                    <a:lnTo>
                      <a:pt x="30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35"/>
              <p:cNvSpPr/>
              <p:nvPr/>
            </p:nvSpPr>
            <p:spPr>
              <a:xfrm>
                <a:off x="5856271" y="3519970"/>
                <a:ext cx="633902" cy="879970"/>
              </a:xfrm>
              <a:custGeom>
                <a:avLst/>
                <a:gdLst/>
                <a:ahLst/>
                <a:cxnLst/>
                <a:rect l="l" t="t" r="r" b="b"/>
                <a:pathLst>
                  <a:path w="34484" h="47870" extrusionOk="0">
                    <a:moveTo>
                      <a:pt x="30753" y="1"/>
                    </a:moveTo>
                    <a:lnTo>
                      <a:pt x="30072" y="329"/>
                    </a:lnTo>
                    <a:lnTo>
                      <a:pt x="29392" y="656"/>
                    </a:lnTo>
                    <a:lnTo>
                      <a:pt x="28031" y="1387"/>
                    </a:lnTo>
                    <a:lnTo>
                      <a:pt x="26695" y="2169"/>
                    </a:lnTo>
                    <a:lnTo>
                      <a:pt x="25359" y="3001"/>
                    </a:lnTo>
                    <a:lnTo>
                      <a:pt x="24048" y="3883"/>
                    </a:lnTo>
                    <a:lnTo>
                      <a:pt x="22737" y="4790"/>
                    </a:lnTo>
                    <a:lnTo>
                      <a:pt x="21451" y="5748"/>
                    </a:lnTo>
                    <a:lnTo>
                      <a:pt x="20191" y="6731"/>
                    </a:lnTo>
                    <a:lnTo>
                      <a:pt x="18956" y="7740"/>
                    </a:lnTo>
                    <a:lnTo>
                      <a:pt x="17746" y="8773"/>
                    </a:lnTo>
                    <a:lnTo>
                      <a:pt x="16561" y="9807"/>
                    </a:lnTo>
                    <a:lnTo>
                      <a:pt x="15427" y="10865"/>
                    </a:lnTo>
                    <a:lnTo>
                      <a:pt x="14293" y="11899"/>
                    </a:lnTo>
                    <a:lnTo>
                      <a:pt x="13209" y="12958"/>
                    </a:lnTo>
                    <a:lnTo>
                      <a:pt x="12175" y="13991"/>
                    </a:lnTo>
                    <a:lnTo>
                      <a:pt x="11167" y="15025"/>
                    </a:lnTo>
                    <a:lnTo>
                      <a:pt x="10209" y="16033"/>
                    </a:lnTo>
                    <a:lnTo>
                      <a:pt x="9302" y="17016"/>
                    </a:lnTo>
                    <a:lnTo>
                      <a:pt x="7613" y="18881"/>
                    </a:lnTo>
                    <a:lnTo>
                      <a:pt x="6125" y="20570"/>
                    </a:lnTo>
                    <a:lnTo>
                      <a:pt x="4865" y="22057"/>
                    </a:lnTo>
                    <a:lnTo>
                      <a:pt x="3857" y="23293"/>
                    </a:lnTo>
                    <a:lnTo>
                      <a:pt x="3126" y="24251"/>
                    </a:lnTo>
                    <a:lnTo>
                      <a:pt x="2496" y="25032"/>
                    </a:lnTo>
                    <a:lnTo>
                      <a:pt x="2294" y="25460"/>
                    </a:lnTo>
                    <a:lnTo>
                      <a:pt x="2042" y="25990"/>
                    </a:lnTo>
                    <a:lnTo>
                      <a:pt x="1739" y="26670"/>
                    </a:lnTo>
                    <a:lnTo>
                      <a:pt x="1412" y="27502"/>
                    </a:lnTo>
                    <a:lnTo>
                      <a:pt x="1059" y="28485"/>
                    </a:lnTo>
                    <a:lnTo>
                      <a:pt x="731" y="29569"/>
                    </a:lnTo>
                    <a:lnTo>
                      <a:pt x="580" y="30149"/>
                    </a:lnTo>
                    <a:lnTo>
                      <a:pt x="429" y="30779"/>
                    </a:lnTo>
                    <a:lnTo>
                      <a:pt x="302" y="31409"/>
                    </a:lnTo>
                    <a:lnTo>
                      <a:pt x="202" y="32065"/>
                    </a:lnTo>
                    <a:lnTo>
                      <a:pt x="101" y="32745"/>
                    </a:lnTo>
                    <a:lnTo>
                      <a:pt x="50" y="33426"/>
                    </a:lnTo>
                    <a:lnTo>
                      <a:pt x="0" y="34132"/>
                    </a:lnTo>
                    <a:lnTo>
                      <a:pt x="0" y="34838"/>
                    </a:lnTo>
                    <a:lnTo>
                      <a:pt x="25" y="35543"/>
                    </a:lnTo>
                    <a:lnTo>
                      <a:pt x="76" y="36275"/>
                    </a:lnTo>
                    <a:lnTo>
                      <a:pt x="176" y="37006"/>
                    </a:lnTo>
                    <a:lnTo>
                      <a:pt x="302" y="37737"/>
                    </a:lnTo>
                    <a:lnTo>
                      <a:pt x="479" y="38468"/>
                    </a:lnTo>
                    <a:lnTo>
                      <a:pt x="731" y="39199"/>
                    </a:lnTo>
                    <a:lnTo>
                      <a:pt x="1008" y="39930"/>
                    </a:lnTo>
                    <a:lnTo>
                      <a:pt x="1336" y="40661"/>
                    </a:lnTo>
                    <a:lnTo>
                      <a:pt x="1714" y="41366"/>
                    </a:lnTo>
                    <a:lnTo>
                      <a:pt x="2168" y="42072"/>
                    </a:lnTo>
                    <a:lnTo>
                      <a:pt x="2420" y="42400"/>
                    </a:lnTo>
                    <a:lnTo>
                      <a:pt x="2697" y="42728"/>
                    </a:lnTo>
                    <a:lnTo>
                      <a:pt x="2974" y="43055"/>
                    </a:lnTo>
                    <a:lnTo>
                      <a:pt x="3302" y="43358"/>
                    </a:lnTo>
                    <a:lnTo>
                      <a:pt x="3655" y="43660"/>
                    </a:lnTo>
                    <a:lnTo>
                      <a:pt x="4008" y="43963"/>
                    </a:lnTo>
                    <a:lnTo>
                      <a:pt x="4386" y="44240"/>
                    </a:lnTo>
                    <a:lnTo>
                      <a:pt x="4789" y="44517"/>
                    </a:lnTo>
                    <a:lnTo>
                      <a:pt x="5193" y="44769"/>
                    </a:lnTo>
                    <a:lnTo>
                      <a:pt x="5646" y="45022"/>
                    </a:lnTo>
                    <a:lnTo>
                      <a:pt x="6100" y="45248"/>
                    </a:lnTo>
                    <a:lnTo>
                      <a:pt x="6554" y="45475"/>
                    </a:lnTo>
                    <a:lnTo>
                      <a:pt x="7033" y="45702"/>
                    </a:lnTo>
                    <a:lnTo>
                      <a:pt x="7537" y="45904"/>
                    </a:lnTo>
                    <a:lnTo>
                      <a:pt x="8570" y="46282"/>
                    </a:lnTo>
                    <a:lnTo>
                      <a:pt x="9680" y="46610"/>
                    </a:lnTo>
                    <a:lnTo>
                      <a:pt x="10789" y="46912"/>
                    </a:lnTo>
                    <a:lnTo>
                      <a:pt x="11973" y="47164"/>
                    </a:lnTo>
                    <a:lnTo>
                      <a:pt x="13158" y="47391"/>
                    </a:lnTo>
                    <a:lnTo>
                      <a:pt x="14393" y="47567"/>
                    </a:lnTo>
                    <a:lnTo>
                      <a:pt x="15629" y="47694"/>
                    </a:lnTo>
                    <a:lnTo>
                      <a:pt x="16889" y="47794"/>
                    </a:lnTo>
                    <a:lnTo>
                      <a:pt x="18149" y="47870"/>
                    </a:lnTo>
                    <a:lnTo>
                      <a:pt x="19435" y="47870"/>
                    </a:lnTo>
                    <a:lnTo>
                      <a:pt x="20695" y="47845"/>
                    </a:lnTo>
                    <a:lnTo>
                      <a:pt x="21930" y="47794"/>
                    </a:lnTo>
                    <a:lnTo>
                      <a:pt x="23166" y="47694"/>
                    </a:lnTo>
                    <a:lnTo>
                      <a:pt x="24375" y="47542"/>
                    </a:lnTo>
                    <a:lnTo>
                      <a:pt x="25560" y="47366"/>
                    </a:lnTo>
                    <a:lnTo>
                      <a:pt x="26720" y="47164"/>
                    </a:lnTo>
                    <a:lnTo>
                      <a:pt x="27829" y="46912"/>
                    </a:lnTo>
                    <a:lnTo>
                      <a:pt x="28888" y="46610"/>
                    </a:lnTo>
                    <a:lnTo>
                      <a:pt x="29896" y="46282"/>
                    </a:lnTo>
                    <a:lnTo>
                      <a:pt x="30829" y="45929"/>
                    </a:lnTo>
                    <a:lnTo>
                      <a:pt x="31282" y="45727"/>
                    </a:lnTo>
                    <a:lnTo>
                      <a:pt x="31736" y="45500"/>
                    </a:lnTo>
                    <a:lnTo>
                      <a:pt x="32139" y="45299"/>
                    </a:lnTo>
                    <a:lnTo>
                      <a:pt x="32543" y="45072"/>
                    </a:lnTo>
                    <a:lnTo>
                      <a:pt x="32921" y="44845"/>
                    </a:lnTo>
                    <a:lnTo>
                      <a:pt x="33274" y="44593"/>
                    </a:lnTo>
                    <a:lnTo>
                      <a:pt x="33601" y="44341"/>
                    </a:lnTo>
                    <a:lnTo>
                      <a:pt x="33929" y="44064"/>
                    </a:lnTo>
                    <a:lnTo>
                      <a:pt x="34232" y="43812"/>
                    </a:lnTo>
                    <a:lnTo>
                      <a:pt x="34484" y="43509"/>
                    </a:lnTo>
                    <a:lnTo>
                      <a:pt x="34257" y="43408"/>
                    </a:lnTo>
                    <a:lnTo>
                      <a:pt x="34030" y="43282"/>
                    </a:lnTo>
                    <a:lnTo>
                      <a:pt x="33778" y="43106"/>
                    </a:lnTo>
                    <a:lnTo>
                      <a:pt x="33551" y="42904"/>
                    </a:lnTo>
                    <a:lnTo>
                      <a:pt x="33324" y="42677"/>
                    </a:lnTo>
                    <a:lnTo>
                      <a:pt x="33072" y="42425"/>
                    </a:lnTo>
                    <a:lnTo>
                      <a:pt x="32845" y="42123"/>
                    </a:lnTo>
                    <a:lnTo>
                      <a:pt x="32593" y="41820"/>
                    </a:lnTo>
                    <a:lnTo>
                      <a:pt x="32366" y="41467"/>
                    </a:lnTo>
                    <a:lnTo>
                      <a:pt x="32139" y="41089"/>
                    </a:lnTo>
                    <a:lnTo>
                      <a:pt x="31660" y="40283"/>
                    </a:lnTo>
                    <a:lnTo>
                      <a:pt x="31207" y="39375"/>
                    </a:lnTo>
                    <a:lnTo>
                      <a:pt x="30778" y="38367"/>
                    </a:lnTo>
                    <a:lnTo>
                      <a:pt x="30350" y="37258"/>
                    </a:lnTo>
                    <a:lnTo>
                      <a:pt x="29946" y="36073"/>
                    </a:lnTo>
                    <a:lnTo>
                      <a:pt x="29543" y="34838"/>
                    </a:lnTo>
                    <a:lnTo>
                      <a:pt x="29190" y="33502"/>
                    </a:lnTo>
                    <a:lnTo>
                      <a:pt x="28837" y="32115"/>
                    </a:lnTo>
                    <a:lnTo>
                      <a:pt x="28535" y="30653"/>
                    </a:lnTo>
                    <a:lnTo>
                      <a:pt x="28257" y="29141"/>
                    </a:lnTo>
                    <a:lnTo>
                      <a:pt x="28005" y="27578"/>
                    </a:lnTo>
                    <a:lnTo>
                      <a:pt x="27778" y="25990"/>
                    </a:lnTo>
                    <a:lnTo>
                      <a:pt x="27627" y="24326"/>
                    </a:lnTo>
                    <a:lnTo>
                      <a:pt x="27476" y="22637"/>
                    </a:lnTo>
                    <a:lnTo>
                      <a:pt x="27400" y="20948"/>
                    </a:lnTo>
                    <a:lnTo>
                      <a:pt x="27350" y="19209"/>
                    </a:lnTo>
                    <a:lnTo>
                      <a:pt x="27350" y="17445"/>
                    </a:lnTo>
                    <a:lnTo>
                      <a:pt x="27426" y="15680"/>
                    </a:lnTo>
                    <a:lnTo>
                      <a:pt x="27526" y="13890"/>
                    </a:lnTo>
                    <a:lnTo>
                      <a:pt x="27703" y="12126"/>
                    </a:lnTo>
                    <a:lnTo>
                      <a:pt x="27829" y="11243"/>
                    </a:lnTo>
                    <a:lnTo>
                      <a:pt x="27955" y="10336"/>
                    </a:lnTo>
                    <a:lnTo>
                      <a:pt x="28081" y="9454"/>
                    </a:lnTo>
                    <a:lnTo>
                      <a:pt x="28232" y="8571"/>
                    </a:lnTo>
                    <a:lnTo>
                      <a:pt x="28409" y="7689"/>
                    </a:lnTo>
                    <a:lnTo>
                      <a:pt x="28610" y="6807"/>
                    </a:lnTo>
                    <a:lnTo>
                      <a:pt x="28812" y="5950"/>
                    </a:lnTo>
                    <a:lnTo>
                      <a:pt x="29039" y="5068"/>
                    </a:lnTo>
                    <a:lnTo>
                      <a:pt x="29266" y="4211"/>
                    </a:lnTo>
                    <a:lnTo>
                      <a:pt x="29518" y="3354"/>
                    </a:lnTo>
                    <a:lnTo>
                      <a:pt x="29795" y="2496"/>
                    </a:lnTo>
                    <a:lnTo>
                      <a:pt x="30098" y="1665"/>
                    </a:lnTo>
                    <a:lnTo>
                      <a:pt x="30425" y="833"/>
                    </a:lnTo>
                    <a:lnTo>
                      <a:pt x="3075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5"/>
              <p:cNvSpPr/>
              <p:nvPr/>
            </p:nvSpPr>
            <p:spPr>
              <a:xfrm>
                <a:off x="6703300" y="2897208"/>
                <a:ext cx="440224" cy="640851"/>
              </a:xfrm>
              <a:custGeom>
                <a:avLst/>
                <a:gdLst/>
                <a:ahLst/>
                <a:cxnLst/>
                <a:rect l="l" t="t" r="r" b="b"/>
                <a:pathLst>
                  <a:path w="23948" h="34862" extrusionOk="0">
                    <a:moveTo>
                      <a:pt x="4009" y="0"/>
                    </a:moveTo>
                    <a:lnTo>
                      <a:pt x="1" y="27300"/>
                    </a:lnTo>
                    <a:lnTo>
                      <a:pt x="858" y="32442"/>
                    </a:lnTo>
                    <a:lnTo>
                      <a:pt x="19537" y="34862"/>
                    </a:lnTo>
                    <a:lnTo>
                      <a:pt x="23948" y="2722"/>
                    </a:lnTo>
                    <a:lnTo>
                      <a:pt x="40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5"/>
              <p:cNvSpPr/>
              <p:nvPr/>
            </p:nvSpPr>
            <p:spPr>
              <a:xfrm>
                <a:off x="6784404" y="2906473"/>
                <a:ext cx="348937" cy="212704"/>
              </a:xfrm>
              <a:custGeom>
                <a:avLst/>
                <a:gdLst/>
                <a:ahLst/>
                <a:cxnLst/>
                <a:rect l="l" t="t" r="r" b="b"/>
                <a:pathLst>
                  <a:path w="18982" h="11571" extrusionOk="0">
                    <a:moveTo>
                      <a:pt x="0" y="0"/>
                    </a:moveTo>
                    <a:lnTo>
                      <a:pt x="7562" y="11570"/>
                    </a:lnTo>
                    <a:lnTo>
                      <a:pt x="18981" y="2849"/>
                    </a:lnTo>
                    <a:lnTo>
                      <a:pt x="7966" y="99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35"/>
              <p:cNvSpPr/>
              <p:nvPr/>
            </p:nvSpPr>
            <p:spPr>
              <a:xfrm>
                <a:off x="6874754" y="3059838"/>
                <a:ext cx="101968" cy="101968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547" extrusionOk="0">
                    <a:moveTo>
                      <a:pt x="2471" y="1"/>
                    </a:moveTo>
                    <a:lnTo>
                      <a:pt x="2219" y="51"/>
                    </a:lnTo>
                    <a:lnTo>
                      <a:pt x="1942" y="127"/>
                    </a:lnTo>
                    <a:lnTo>
                      <a:pt x="1690" y="203"/>
                    </a:lnTo>
                    <a:lnTo>
                      <a:pt x="1438" y="329"/>
                    </a:lnTo>
                    <a:lnTo>
                      <a:pt x="1211" y="480"/>
                    </a:lnTo>
                    <a:lnTo>
                      <a:pt x="1009" y="631"/>
                    </a:lnTo>
                    <a:lnTo>
                      <a:pt x="807" y="807"/>
                    </a:lnTo>
                    <a:lnTo>
                      <a:pt x="631" y="1009"/>
                    </a:lnTo>
                    <a:lnTo>
                      <a:pt x="480" y="1211"/>
                    </a:lnTo>
                    <a:lnTo>
                      <a:pt x="328" y="1438"/>
                    </a:lnTo>
                    <a:lnTo>
                      <a:pt x="202" y="1690"/>
                    </a:lnTo>
                    <a:lnTo>
                      <a:pt x="127" y="1942"/>
                    </a:lnTo>
                    <a:lnTo>
                      <a:pt x="51" y="2219"/>
                    </a:lnTo>
                    <a:lnTo>
                      <a:pt x="1" y="2471"/>
                    </a:lnTo>
                    <a:lnTo>
                      <a:pt x="1" y="2774"/>
                    </a:lnTo>
                    <a:lnTo>
                      <a:pt x="1" y="3051"/>
                    </a:lnTo>
                    <a:lnTo>
                      <a:pt x="51" y="3328"/>
                    </a:lnTo>
                    <a:lnTo>
                      <a:pt x="127" y="3580"/>
                    </a:lnTo>
                    <a:lnTo>
                      <a:pt x="202" y="3832"/>
                    </a:lnTo>
                    <a:lnTo>
                      <a:pt x="328" y="4084"/>
                    </a:lnTo>
                    <a:lnTo>
                      <a:pt x="480" y="4311"/>
                    </a:lnTo>
                    <a:lnTo>
                      <a:pt x="631" y="4538"/>
                    </a:lnTo>
                    <a:lnTo>
                      <a:pt x="807" y="4715"/>
                    </a:lnTo>
                    <a:lnTo>
                      <a:pt x="1009" y="4916"/>
                    </a:lnTo>
                    <a:lnTo>
                      <a:pt x="1211" y="5068"/>
                    </a:lnTo>
                    <a:lnTo>
                      <a:pt x="1438" y="5194"/>
                    </a:lnTo>
                    <a:lnTo>
                      <a:pt x="1690" y="5320"/>
                    </a:lnTo>
                    <a:lnTo>
                      <a:pt x="1942" y="5420"/>
                    </a:lnTo>
                    <a:lnTo>
                      <a:pt x="2219" y="5471"/>
                    </a:lnTo>
                    <a:lnTo>
                      <a:pt x="2471" y="5521"/>
                    </a:lnTo>
                    <a:lnTo>
                      <a:pt x="2773" y="5546"/>
                    </a:lnTo>
                    <a:lnTo>
                      <a:pt x="3051" y="5521"/>
                    </a:lnTo>
                    <a:lnTo>
                      <a:pt x="3328" y="5471"/>
                    </a:lnTo>
                    <a:lnTo>
                      <a:pt x="3580" y="5420"/>
                    </a:lnTo>
                    <a:lnTo>
                      <a:pt x="3832" y="5320"/>
                    </a:lnTo>
                    <a:lnTo>
                      <a:pt x="4084" y="5194"/>
                    </a:lnTo>
                    <a:lnTo>
                      <a:pt x="4311" y="5068"/>
                    </a:lnTo>
                    <a:lnTo>
                      <a:pt x="4538" y="4916"/>
                    </a:lnTo>
                    <a:lnTo>
                      <a:pt x="4714" y="4715"/>
                    </a:lnTo>
                    <a:lnTo>
                      <a:pt x="4916" y="4538"/>
                    </a:lnTo>
                    <a:lnTo>
                      <a:pt x="5067" y="4311"/>
                    </a:lnTo>
                    <a:lnTo>
                      <a:pt x="5193" y="4084"/>
                    </a:lnTo>
                    <a:lnTo>
                      <a:pt x="5319" y="3832"/>
                    </a:lnTo>
                    <a:lnTo>
                      <a:pt x="5420" y="3580"/>
                    </a:lnTo>
                    <a:lnTo>
                      <a:pt x="5471" y="3328"/>
                    </a:lnTo>
                    <a:lnTo>
                      <a:pt x="5521" y="3051"/>
                    </a:lnTo>
                    <a:lnTo>
                      <a:pt x="5546" y="2774"/>
                    </a:lnTo>
                    <a:lnTo>
                      <a:pt x="5521" y="2471"/>
                    </a:lnTo>
                    <a:lnTo>
                      <a:pt x="5471" y="2219"/>
                    </a:lnTo>
                    <a:lnTo>
                      <a:pt x="5420" y="1942"/>
                    </a:lnTo>
                    <a:lnTo>
                      <a:pt x="5319" y="1690"/>
                    </a:lnTo>
                    <a:lnTo>
                      <a:pt x="5193" y="1438"/>
                    </a:lnTo>
                    <a:lnTo>
                      <a:pt x="5067" y="1211"/>
                    </a:lnTo>
                    <a:lnTo>
                      <a:pt x="4916" y="1009"/>
                    </a:lnTo>
                    <a:lnTo>
                      <a:pt x="4714" y="807"/>
                    </a:lnTo>
                    <a:lnTo>
                      <a:pt x="4538" y="631"/>
                    </a:lnTo>
                    <a:lnTo>
                      <a:pt x="4311" y="480"/>
                    </a:lnTo>
                    <a:lnTo>
                      <a:pt x="4084" y="329"/>
                    </a:lnTo>
                    <a:lnTo>
                      <a:pt x="3832" y="203"/>
                    </a:lnTo>
                    <a:lnTo>
                      <a:pt x="3580" y="127"/>
                    </a:lnTo>
                    <a:lnTo>
                      <a:pt x="3328" y="51"/>
                    </a:lnTo>
                    <a:lnTo>
                      <a:pt x="30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35"/>
              <p:cNvSpPr/>
              <p:nvPr/>
            </p:nvSpPr>
            <p:spPr>
              <a:xfrm>
                <a:off x="6707473" y="3031106"/>
                <a:ext cx="673774" cy="677947"/>
              </a:xfrm>
              <a:custGeom>
                <a:avLst/>
                <a:gdLst/>
                <a:ahLst/>
                <a:cxnLst/>
                <a:rect l="l" t="t" r="r" b="b"/>
                <a:pathLst>
                  <a:path w="36653" h="36880" extrusionOk="0">
                    <a:moveTo>
                      <a:pt x="22839" y="1"/>
                    </a:moveTo>
                    <a:lnTo>
                      <a:pt x="2597" y="18730"/>
                    </a:lnTo>
                    <a:lnTo>
                      <a:pt x="1" y="23242"/>
                    </a:lnTo>
                    <a:lnTo>
                      <a:pt x="13008" y="36880"/>
                    </a:lnTo>
                    <a:lnTo>
                      <a:pt x="36652" y="14672"/>
                    </a:lnTo>
                    <a:lnTo>
                      <a:pt x="228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5"/>
              <p:cNvSpPr/>
              <p:nvPr/>
            </p:nvSpPr>
            <p:spPr>
              <a:xfrm>
                <a:off x="7102274" y="3043165"/>
                <a:ext cx="263679" cy="25996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14142" extrusionOk="0">
                    <a:moveTo>
                      <a:pt x="1387" y="0"/>
                    </a:moveTo>
                    <a:lnTo>
                      <a:pt x="0" y="13738"/>
                    </a:lnTo>
                    <a:lnTo>
                      <a:pt x="14343" y="14142"/>
                    </a:lnTo>
                    <a:lnTo>
                      <a:pt x="1336" y="1270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5"/>
              <p:cNvSpPr/>
              <p:nvPr/>
            </p:nvSpPr>
            <p:spPr>
              <a:xfrm>
                <a:off x="7058248" y="3239637"/>
                <a:ext cx="101968" cy="101968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547" extrusionOk="0">
                    <a:moveTo>
                      <a:pt x="2748" y="0"/>
                    </a:moveTo>
                    <a:lnTo>
                      <a:pt x="2471" y="26"/>
                    </a:lnTo>
                    <a:lnTo>
                      <a:pt x="2219" y="51"/>
                    </a:lnTo>
                    <a:lnTo>
                      <a:pt x="1967" y="126"/>
                    </a:lnTo>
                    <a:lnTo>
                      <a:pt x="1715" y="227"/>
                    </a:lnTo>
                    <a:lnTo>
                      <a:pt x="1463" y="328"/>
                    </a:lnTo>
                    <a:lnTo>
                      <a:pt x="1236" y="479"/>
                    </a:lnTo>
                    <a:lnTo>
                      <a:pt x="1009" y="631"/>
                    </a:lnTo>
                    <a:lnTo>
                      <a:pt x="807" y="832"/>
                    </a:lnTo>
                    <a:lnTo>
                      <a:pt x="606" y="1034"/>
                    </a:lnTo>
                    <a:lnTo>
                      <a:pt x="455" y="1261"/>
                    </a:lnTo>
                    <a:lnTo>
                      <a:pt x="303" y="1513"/>
                    </a:lnTo>
                    <a:lnTo>
                      <a:pt x="202" y="1765"/>
                    </a:lnTo>
                    <a:lnTo>
                      <a:pt x="102" y="2017"/>
                    </a:lnTo>
                    <a:lnTo>
                      <a:pt x="51" y="2269"/>
                    </a:lnTo>
                    <a:lnTo>
                      <a:pt x="1" y="2546"/>
                    </a:lnTo>
                    <a:lnTo>
                      <a:pt x="1" y="2798"/>
                    </a:lnTo>
                    <a:lnTo>
                      <a:pt x="1" y="3076"/>
                    </a:lnTo>
                    <a:lnTo>
                      <a:pt x="51" y="3328"/>
                    </a:lnTo>
                    <a:lnTo>
                      <a:pt x="127" y="3580"/>
                    </a:lnTo>
                    <a:lnTo>
                      <a:pt x="202" y="3832"/>
                    </a:lnTo>
                    <a:lnTo>
                      <a:pt x="328" y="4084"/>
                    </a:lnTo>
                    <a:lnTo>
                      <a:pt x="455" y="4311"/>
                    </a:lnTo>
                    <a:lnTo>
                      <a:pt x="631" y="4538"/>
                    </a:lnTo>
                    <a:lnTo>
                      <a:pt x="807" y="4739"/>
                    </a:lnTo>
                    <a:lnTo>
                      <a:pt x="1034" y="4941"/>
                    </a:lnTo>
                    <a:lnTo>
                      <a:pt x="1261" y="5092"/>
                    </a:lnTo>
                    <a:lnTo>
                      <a:pt x="1488" y="5244"/>
                    </a:lnTo>
                    <a:lnTo>
                      <a:pt x="1740" y="5344"/>
                    </a:lnTo>
                    <a:lnTo>
                      <a:pt x="1992" y="5445"/>
                    </a:lnTo>
                    <a:lnTo>
                      <a:pt x="2269" y="5496"/>
                    </a:lnTo>
                    <a:lnTo>
                      <a:pt x="2522" y="5546"/>
                    </a:lnTo>
                    <a:lnTo>
                      <a:pt x="2799" y="5546"/>
                    </a:lnTo>
                    <a:lnTo>
                      <a:pt x="3051" y="5521"/>
                    </a:lnTo>
                    <a:lnTo>
                      <a:pt x="3328" y="5496"/>
                    </a:lnTo>
                    <a:lnTo>
                      <a:pt x="3580" y="5420"/>
                    </a:lnTo>
                    <a:lnTo>
                      <a:pt x="3832" y="5344"/>
                    </a:lnTo>
                    <a:lnTo>
                      <a:pt x="4084" y="5218"/>
                    </a:lnTo>
                    <a:lnTo>
                      <a:pt x="4311" y="5092"/>
                    </a:lnTo>
                    <a:lnTo>
                      <a:pt x="4538" y="4916"/>
                    </a:lnTo>
                    <a:lnTo>
                      <a:pt x="4740" y="4739"/>
                    </a:lnTo>
                    <a:lnTo>
                      <a:pt x="4916" y="4513"/>
                    </a:lnTo>
                    <a:lnTo>
                      <a:pt x="5093" y="4286"/>
                    </a:lnTo>
                    <a:lnTo>
                      <a:pt x="5219" y="4059"/>
                    </a:lnTo>
                    <a:lnTo>
                      <a:pt x="5345" y="3807"/>
                    </a:lnTo>
                    <a:lnTo>
                      <a:pt x="5420" y="3555"/>
                    </a:lnTo>
                    <a:lnTo>
                      <a:pt x="5496" y="3277"/>
                    </a:lnTo>
                    <a:lnTo>
                      <a:pt x="5521" y="3025"/>
                    </a:lnTo>
                    <a:lnTo>
                      <a:pt x="5546" y="2748"/>
                    </a:lnTo>
                    <a:lnTo>
                      <a:pt x="5521" y="2496"/>
                    </a:lnTo>
                    <a:lnTo>
                      <a:pt x="5471" y="2219"/>
                    </a:lnTo>
                    <a:lnTo>
                      <a:pt x="5420" y="1967"/>
                    </a:lnTo>
                    <a:lnTo>
                      <a:pt x="5320" y="1714"/>
                    </a:lnTo>
                    <a:lnTo>
                      <a:pt x="5219" y="1462"/>
                    </a:lnTo>
                    <a:lnTo>
                      <a:pt x="5067" y="1236"/>
                    </a:lnTo>
                    <a:lnTo>
                      <a:pt x="4916" y="1009"/>
                    </a:lnTo>
                    <a:lnTo>
                      <a:pt x="4715" y="807"/>
                    </a:lnTo>
                    <a:lnTo>
                      <a:pt x="4513" y="631"/>
                    </a:lnTo>
                    <a:lnTo>
                      <a:pt x="4286" y="454"/>
                    </a:lnTo>
                    <a:lnTo>
                      <a:pt x="4034" y="303"/>
                    </a:lnTo>
                    <a:lnTo>
                      <a:pt x="3782" y="202"/>
                    </a:lnTo>
                    <a:lnTo>
                      <a:pt x="3530" y="101"/>
                    </a:lnTo>
                    <a:lnTo>
                      <a:pt x="3278" y="51"/>
                    </a:lnTo>
                    <a:lnTo>
                      <a:pt x="3000" y="26"/>
                    </a:lnTo>
                    <a:lnTo>
                      <a:pt x="27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5"/>
              <p:cNvSpPr/>
              <p:nvPr/>
            </p:nvSpPr>
            <p:spPr>
              <a:xfrm>
                <a:off x="6356239" y="3280869"/>
                <a:ext cx="564876" cy="631604"/>
              </a:xfrm>
              <a:custGeom>
                <a:avLst/>
                <a:gdLst/>
                <a:ahLst/>
                <a:cxnLst/>
                <a:rect l="l" t="t" r="r" b="b"/>
                <a:pathLst>
                  <a:path w="30729" h="34359" extrusionOk="0">
                    <a:moveTo>
                      <a:pt x="18755" y="1"/>
                    </a:moveTo>
                    <a:lnTo>
                      <a:pt x="18578" y="51"/>
                    </a:lnTo>
                    <a:lnTo>
                      <a:pt x="18377" y="127"/>
                    </a:lnTo>
                    <a:lnTo>
                      <a:pt x="18150" y="202"/>
                    </a:lnTo>
                    <a:lnTo>
                      <a:pt x="17621" y="455"/>
                    </a:lnTo>
                    <a:lnTo>
                      <a:pt x="17041" y="807"/>
                    </a:lnTo>
                    <a:lnTo>
                      <a:pt x="16411" y="1236"/>
                    </a:lnTo>
                    <a:lnTo>
                      <a:pt x="15730" y="1765"/>
                    </a:lnTo>
                    <a:lnTo>
                      <a:pt x="14999" y="2320"/>
                    </a:lnTo>
                    <a:lnTo>
                      <a:pt x="14243" y="2975"/>
                    </a:lnTo>
                    <a:lnTo>
                      <a:pt x="13487" y="3656"/>
                    </a:lnTo>
                    <a:lnTo>
                      <a:pt x="12730" y="4387"/>
                    </a:lnTo>
                    <a:lnTo>
                      <a:pt x="11974" y="5143"/>
                    </a:lnTo>
                    <a:lnTo>
                      <a:pt x="11243" y="5950"/>
                    </a:lnTo>
                    <a:lnTo>
                      <a:pt x="10537" y="6782"/>
                    </a:lnTo>
                    <a:lnTo>
                      <a:pt x="9857" y="7613"/>
                    </a:lnTo>
                    <a:lnTo>
                      <a:pt x="9252" y="8471"/>
                    </a:lnTo>
                    <a:lnTo>
                      <a:pt x="8697" y="9302"/>
                    </a:lnTo>
                    <a:lnTo>
                      <a:pt x="8168" y="10109"/>
                    </a:lnTo>
                    <a:lnTo>
                      <a:pt x="7639" y="10840"/>
                    </a:lnTo>
                    <a:lnTo>
                      <a:pt x="7109" y="11495"/>
                    </a:lnTo>
                    <a:lnTo>
                      <a:pt x="6580" y="12100"/>
                    </a:lnTo>
                    <a:lnTo>
                      <a:pt x="6076" y="12630"/>
                    </a:lnTo>
                    <a:lnTo>
                      <a:pt x="5597" y="13109"/>
                    </a:lnTo>
                    <a:lnTo>
                      <a:pt x="5118" y="13512"/>
                    </a:lnTo>
                    <a:lnTo>
                      <a:pt x="4689" y="13890"/>
                    </a:lnTo>
                    <a:lnTo>
                      <a:pt x="4261" y="14193"/>
                    </a:lnTo>
                    <a:lnTo>
                      <a:pt x="3908" y="14445"/>
                    </a:lnTo>
                    <a:lnTo>
                      <a:pt x="3303" y="14823"/>
                    </a:lnTo>
                    <a:lnTo>
                      <a:pt x="2900" y="15025"/>
                    </a:lnTo>
                    <a:lnTo>
                      <a:pt x="2748" y="15075"/>
                    </a:lnTo>
                    <a:lnTo>
                      <a:pt x="2597" y="15554"/>
                    </a:lnTo>
                    <a:lnTo>
                      <a:pt x="2219" y="16839"/>
                    </a:lnTo>
                    <a:lnTo>
                      <a:pt x="1942" y="17747"/>
                    </a:lnTo>
                    <a:lnTo>
                      <a:pt x="1664" y="18806"/>
                    </a:lnTo>
                    <a:lnTo>
                      <a:pt x="1362" y="20016"/>
                    </a:lnTo>
                    <a:lnTo>
                      <a:pt x="1085" y="21352"/>
                    </a:lnTo>
                    <a:lnTo>
                      <a:pt x="807" y="22788"/>
                    </a:lnTo>
                    <a:lnTo>
                      <a:pt x="530" y="24301"/>
                    </a:lnTo>
                    <a:lnTo>
                      <a:pt x="328" y="25889"/>
                    </a:lnTo>
                    <a:lnTo>
                      <a:pt x="228" y="26721"/>
                    </a:lnTo>
                    <a:lnTo>
                      <a:pt x="152" y="27553"/>
                    </a:lnTo>
                    <a:lnTo>
                      <a:pt x="102" y="28384"/>
                    </a:lnTo>
                    <a:lnTo>
                      <a:pt x="51" y="29242"/>
                    </a:lnTo>
                    <a:lnTo>
                      <a:pt x="26" y="30099"/>
                    </a:lnTo>
                    <a:lnTo>
                      <a:pt x="1" y="30956"/>
                    </a:lnTo>
                    <a:lnTo>
                      <a:pt x="26" y="31813"/>
                    </a:lnTo>
                    <a:lnTo>
                      <a:pt x="51" y="32670"/>
                    </a:lnTo>
                    <a:lnTo>
                      <a:pt x="127" y="33502"/>
                    </a:lnTo>
                    <a:lnTo>
                      <a:pt x="228" y="34359"/>
                    </a:lnTo>
                    <a:lnTo>
                      <a:pt x="656" y="33955"/>
                    </a:lnTo>
                    <a:lnTo>
                      <a:pt x="1110" y="33502"/>
                    </a:lnTo>
                    <a:lnTo>
                      <a:pt x="1538" y="33073"/>
                    </a:lnTo>
                    <a:lnTo>
                      <a:pt x="1942" y="32619"/>
                    </a:lnTo>
                    <a:lnTo>
                      <a:pt x="2748" y="31661"/>
                    </a:lnTo>
                    <a:lnTo>
                      <a:pt x="3505" y="30704"/>
                    </a:lnTo>
                    <a:lnTo>
                      <a:pt x="4261" y="29720"/>
                    </a:lnTo>
                    <a:lnTo>
                      <a:pt x="4967" y="28763"/>
                    </a:lnTo>
                    <a:lnTo>
                      <a:pt x="5672" y="27805"/>
                    </a:lnTo>
                    <a:lnTo>
                      <a:pt x="6378" y="26872"/>
                    </a:lnTo>
                    <a:lnTo>
                      <a:pt x="7084" y="26015"/>
                    </a:lnTo>
                    <a:lnTo>
                      <a:pt x="7437" y="25612"/>
                    </a:lnTo>
                    <a:lnTo>
                      <a:pt x="7790" y="25208"/>
                    </a:lnTo>
                    <a:lnTo>
                      <a:pt x="8143" y="24855"/>
                    </a:lnTo>
                    <a:lnTo>
                      <a:pt x="8521" y="24503"/>
                    </a:lnTo>
                    <a:lnTo>
                      <a:pt x="8874" y="24175"/>
                    </a:lnTo>
                    <a:lnTo>
                      <a:pt x="9252" y="23872"/>
                    </a:lnTo>
                    <a:lnTo>
                      <a:pt x="9655" y="23620"/>
                    </a:lnTo>
                    <a:lnTo>
                      <a:pt x="10058" y="23368"/>
                    </a:lnTo>
                    <a:lnTo>
                      <a:pt x="10462" y="23167"/>
                    </a:lnTo>
                    <a:lnTo>
                      <a:pt x="10865" y="22990"/>
                    </a:lnTo>
                    <a:lnTo>
                      <a:pt x="11294" y="22839"/>
                    </a:lnTo>
                    <a:lnTo>
                      <a:pt x="11747" y="22738"/>
                    </a:lnTo>
                    <a:lnTo>
                      <a:pt x="12201" y="22662"/>
                    </a:lnTo>
                    <a:lnTo>
                      <a:pt x="12655" y="22662"/>
                    </a:lnTo>
                    <a:lnTo>
                      <a:pt x="13083" y="22637"/>
                    </a:lnTo>
                    <a:lnTo>
                      <a:pt x="13461" y="22612"/>
                    </a:lnTo>
                    <a:lnTo>
                      <a:pt x="13840" y="22562"/>
                    </a:lnTo>
                    <a:lnTo>
                      <a:pt x="14218" y="22486"/>
                    </a:lnTo>
                    <a:lnTo>
                      <a:pt x="14571" y="22410"/>
                    </a:lnTo>
                    <a:lnTo>
                      <a:pt x="14898" y="22309"/>
                    </a:lnTo>
                    <a:lnTo>
                      <a:pt x="15226" y="22183"/>
                    </a:lnTo>
                    <a:lnTo>
                      <a:pt x="15528" y="22057"/>
                    </a:lnTo>
                    <a:lnTo>
                      <a:pt x="16108" y="21780"/>
                    </a:lnTo>
                    <a:lnTo>
                      <a:pt x="16638" y="21478"/>
                    </a:lnTo>
                    <a:lnTo>
                      <a:pt x="17116" y="21125"/>
                    </a:lnTo>
                    <a:lnTo>
                      <a:pt x="17520" y="20797"/>
                    </a:lnTo>
                    <a:lnTo>
                      <a:pt x="17898" y="20444"/>
                    </a:lnTo>
                    <a:lnTo>
                      <a:pt x="18226" y="20116"/>
                    </a:lnTo>
                    <a:lnTo>
                      <a:pt x="18478" y="19789"/>
                    </a:lnTo>
                    <a:lnTo>
                      <a:pt x="18705" y="19511"/>
                    </a:lnTo>
                    <a:lnTo>
                      <a:pt x="19007" y="19108"/>
                    </a:lnTo>
                    <a:lnTo>
                      <a:pt x="19083" y="18932"/>
                    </a:lnTo>
                    <a:lnTo>
                      <a:pt x="19057" y="19058"/>
                    </a:lnTo>
                    <a:lnTo>
                      <a:pt x="18982" y="19385"/>
                    </a:lnTo>
                    <a:lnTo>
                      <a:pt x="18982" y="19587"/>
                    </a:lnTo>
                    <a:lnTo>
                      <a:pt x="18982" y="19814"/>
                    </a:lnTo>
                    <a:lnTo>
                      <a:pt x="19007" y="20066"/>
                    </a:lnTo>
                    <a:lnTo>
                      <a:pt x="19083" y="20318"/>
                    </a:lnTo>
                    <a:lnTo>
                      <a:pt x="19209" y="20545"/>
                    </a:lnTo>
                    <a:lnTo>
                      <a:pt x="19284" y="20671"/>
                    </a:lnTo>
                    <a:lnTo>
                      <a:pt x="19385" y="20772"/>
                    </a:lnTo>
                    <a:lnTo>
                      <a:pt x="19486" y="20898"/>
                    </a:lnTo>
                    <a:lnTo>
                      <a:pt x="19612" y="20973"/>
                    </a:lnTo>
                    <a:lnTo>
                      <a:pt x="19763" y="21074"/>
                    </a:lnTo>
                    <a:lnTo>
                      <a:pt x="19940" y="21150"/>
                    </a:lnTo>
                    <a:lnTo>
                      <a:pt x="20116" y="21226"/>
                    </a:lnTo>
                    <a:lnTo>
                      <a:pt x="20343" y="21301"/>
                    </a:lnTo>
                    <a:lnTo>
                      <a:pt x="20570" y="21326"/>
                    </a:lnTo>
                    <a:lnTo>
                      <a:pt x="20822" y="21377"/>
                    </a:lnTo>
                    <a:lnTo>
                      <a:pt x="21099" y="21377"/>
                    </a:lnTo>
                    <a:lnTo>
                      <a:pt x="21427" y="21402"/>
                    </a:lnTo>
                    <a:lnTo>
                      <a:pt x="21755" y="21377"/>
                    </a:lnTo>
                    <a:lnTo>
                      <a:pt x="22133" y="21352"/>
                    </a:lnTo>
                    <a:lnTo>
                      <a:pt x="22965" y="21251"/>
                    </a:lnTo>
                    <a:lnTo>
                      <a:pt x="23872" y="21100"/>
                    </a:lnTo>
                    <a:lnTo>
                      <a:pt x="24326" y="20999"/>
                    </a:lnTo>
                    <a:lnTo>
                      <a:pt x="24779" y="20898"/>
                    </a:lnTo>
                    <a:lnTo>
                      <a:pt x="25233" y="20747"/>
                    </a:lnTo>
                    <a:lnTo>
                      <a:pt x="25637" y="20595"/>
                    </a:lnTo>
                    <a:lnTo>
                      <a:pt x="26065" y="20419"/>
                    </a:lnTo>
                    <a:lnTo>
                      <a:pt x="26418" y="20192"/>
                    </a:lnTo>
                    <a:lnTo>
                      <a:pt x="26771" y="19965"/>
                    </a:lnTo>
                    <a:lnTo>
                      <a:pt x="27048" y="19688"/>
                    </a:lnTo>
                    <a:lnTo>
                      <a:pt x="27174" y="19537"/>
                    </a:lnTo>
                    <a:lnTo>
                      <a:pt x="27300" y="19385"/>
                    </a:lnTo>
                    <a:lnTo>
                      <a:pt x="27401" y="19209"/>
                    </a:lnTo>
                    <a:lnTo>
                      <a:pt x="27477" y="19032"/>
                    </a:lnTo>
                    <a:lnTo>
                      <a:pt x="27552" y="18831"/>
                    </a:lnTo>
                    <a:lnTo>
                      <a:pt x="27603" y="18654"/>
                    </a:lnTo>
                    <a:lnTo>
                      <a:pt x="27653" y="18428"/>
                    </a:lnTo>
                    <a:lnTo>
                      <a:pt x="27653" y="18226"/>
                    </a:lnTo>
                    <a:lnTo>
                      <a:pt x="27754" y="18150"/>
                    </a:lnTo>
                    <a:lnTo>
                      <a:pt x="28031" y="17949"/>
                    </a:lnTo>
                    <a:lnTo>
                      <a:pt x="28409" y="17621"/>
                    </a:lnTo>
                    <a:lnTo>
                      <a:pt x="28586" y="17444"/>
                    </a:lnTo>
                    <a:lnTo>
                      <a:pt x="28787" y="17218"/>
                    </a:lnTo>
                    <a:lnTo>
                      <a:pt x="28964" y="16991"/>
                    </a:lnTo>
                    <a:lnTo>
                      <a:pt x="29115" y="16739"/>
                    </a:lnTo>
                    <a:lnTo>
                      <a:pt x="29266" y="16487"/>
                    </a:lnTo>
                    <a:lnTo>
                      <a:pt x="29342" y="16209"/>
                    </a:lnTo>
                    <a:lnTo>
                      <a:pt x="29392" y="15932"/>
                    </a:lnTo>
                    <a:lnTo>
                      <a:pt x="29418" y="15806"/>
                    </a:lnTo>
                    <a:lnTo>
                      <a:pt x="29392" y="15655"/>
                    </a:lnTo>
                    <a:lnTo>
                      <a:pt x="29367" y="15503"/>
                    </a:lnTo>
                    <a:lnTo>
                      <a:pt x="29317" y="15377"/>
                    </a:lnTo>
                    <a:lnTo>
                      <a:pt x="29266" y="15226"/>
                    </a:lnTo>
                    <a:lnTo>
                      <a:pt x="29191" y="15075"/>
                    </a:lnTo>
                    <a:lnTo>
                      <a:pt x="29266" y="14999"/>
                    </a:lnTo>
                    <a:lnTo>
                      <a:pt x="29468" y="14772"/>
                    </a:lnTo>
                    <a:lnTo>
                      <a:pt x="29569" y="14621"/>
                    </a:lnTo>
                    <a:lnTo>
                      <a:pt x="29695" y="14420"/>
                    </a:lnTo>
                    <a:lnTo>
                      <a:pt x="29821" y="14218"/>
                    </a:lnTo>
                    <a:lnTo>
                      <a:pt x="29897" y="13966"/>
                    </a:lnTo>
                    <a:lnTo>
                      <a:pt x="29997" y="13689"/>
                    </a:lnTo>
                    <a:lnTo>
                      <a:pt x="30023" y="13386"/>
                    </a:lnTo>
                    <a:lnTo>
                      <a:pt x="30048" y="13058"/>
                    </a:lnTo>
                    <a:lnTo>
                      <a:pt x="29997" y="12705"/>
                    </a:lnTo>
                    <a:lnTo>
                      <a:pt x="29897" y="12353"/>
                    </a:lnTo>
                    <a:lnTo>
                      <a:pt x="29745" y="11974"/>
                    </a:lnTo>
                    <a:lnTo>
                      <a:pt x="29493" y="11571"/>
                    </a:lnTo>
                    <a:lnTo>
                      <a:pt x="29367" y="11369"/>
                    </a:lnTo>
                    <a:lnTo>
                      <a:pt x="29191" y="11143"/>
                    </a:lnTo>
                    <a:lnTo>
                      <a:pt x="29241" y="11117"/>
                    </a:lnTo>
                    <a:lnTo>
                      <a:pt x="29392" y="11067"/>
                    </a:lnTo>
                    <a:lnTo>
                      <a:pt x="29594" y="10916"/>
                    </a:lnTo>
                    <a:lnTo>
                      <a:pt x="29871" y="10689"/>
                    </a:lnTo>
                    <a:lnTo>
                      <a:pt x="29997" y="10538"/>
                    </a:lnTo>
                    <a:lnTo>
                      <a:pt x="30123" y="10386"/>
                    </a:lnTo>
                    <a:lnTo>
                      <a:pt x="30249" y="10185"/>
                    </a:lnTo>
                    <a:lnTo>
                      <a:pt x="30376" y="9958"/>
                    </a:lnTo>
                    <a:lnTo>
                      <a:pt x="30502" y="9706"/>
                    </a:lnTo>
                    <a:lnTo>
                      <a:pt x="30577" y="9403"/>
                    </a:lnTo>
                    <a:lnTo>
                      <a:pt x="30678" y="9076"/>
                    </a:lnTo>
                    <a:lnTo>
                      <a:pt x="30728" y="8723"/>
                    </a:lnTo>
                    <a:lnTo>
                      <a:pt x="30728" y="8622"/>
                    </a:lnTo>
                    <a:lnTo>
                      <a:pt x="30728" y="8521"/>
                    </a:lnTo>
                    <a:lnTo>
                      <a:pt x="30653" y="8294"/>
                    </a:lnTo>
                    <a:lnTo>
                      <a:pt x="30527" y="8042"/>
                    </a:lnTo>
                    <a:lnTo>
                      <a:pt x="30350" y="7765"/>
                    </a:lnTo>
                    <a:lnTo>
                      <a:pt x="30149" y="7462"/>
                    </a:lnTo>
                    <a:lnTo>
                      <a:pt x="29871" y="7160"/>
                    </a:lnTo>
                    <a:lnTo>
                      <a:pt x="29569" y="6832"/>
                    </a:lnTo>
                    <a:lnTo>
                      <a:pt x="29216" y="6504"/>
                    </a:lnTo>
                    <a:lnTo>
                      <a:pt x="28435" y="5799"/>
                    </a:lnTo>
                    <a:lnTo>
                      <a:pt x="27527" y="5068"/>
                    </a:lnTo>
                    <a:lnTo>
                      <a:pt x="26544" y="4311"/>
                    </a:lnTo>
                    <a:lnTo>
                      <a:pt x="25511" y="3580"/>
                    </a:lnTo>
                    <a:lnTo>
                      <a:pt x="24477" y="2874"/>
                    </a:lnTo>
                    <a:lnTo>
                      <a:pt x="23418" y="2219"/>
                    </a:lnTo>
                    <a:lnTo>
                      <a:pt x="22410" y="1614"/>
                    </a:lnTo>
                    <a:lnTo>
                      <a:pt x="21477" y="1060"/>
                    </a:lnTo>
                    <a:lnTo>
                      <a:pt x="20620" y="631"/>
                    </a:lnTo>
                    <a:lnTo>
                      <a:pt x="19889" y="278"/>
                    </a:lnTo>
                    <a:lnTo>
                      <a:pt x="19587" y="152"/>
                    </a:lnTo>
                    <a:lnTo>
                      <a:pt x="19310" y="76"/>
                    </a:lnTo>
                    <a:lnTo>
                      <a:pt x="19108" y="1"/>
                    </a:lnTo>
                    <a:close/>
                  </a:path>
                </a:pathLst>
              </a:custGeom>
              <a:solidFill>
                <a:srgbClr val="FAB0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5"/>
              <p:cNvSpPr/>
              <p:nvPr/>
            </p:nvSpPr>
            <p:spPr>
              <a:xfrm>
                <a:off x="6762161" y="3380502"/>
                <a:ext cx="130681" cy="105203"/>
              </a:xfrm>
              <a:custGeom>
                <a:avLst/>
                <a:gdLst/>
                <a:ahLst/>
                <a:cxnLst/>
                <a:rect l="l" t="t" r="r" b="b"/>
                <a:pathLst>
                  <a:path w="7109" h="5723" extrusionOk="0">
                    <a:moveTo>
                      <a:pt x="0" y="0"/>
                    </a:moveTo>
                    <a:lnTo>
                      <a:pt x="7109" y="5723"/>
                    </a:lnTo>
                    <a:lnTo>
                      <a:pt x="6958" y="5521"/>
                    </a:lnTo>
                    <a:lnTo>
                      <a:pt x="6781" y="5294"/>
                    </a:lnTo>
                    <a:lnTo>
                      <a:pt x="6403" y="4840"/>
                    </a:lnTo>
                    <a:lnTo>
                      <a:pt x="5924" y="4361"/>
                    </a:lnTo>
                    <a:lnTo>
                      <a:pt x="5395" y="3882"/>
                    </a:lnTo>
                    <a:lnTo>
                      <a:pt x="4840" y="3403"/>
                    </a:lnTo>
                    <a:lnTo>
                      <a:pt x="4235" y="2925"/>
                    </a:lnTo>
                    <a:lnTo>
                      <a:pt x="3630" y="2471"/>
                    </a:lnTo>
                    <a:lnTo>
                      <a:pt x="3025" y="2017"/>
                    </a:lnTo>
                    <a:lnTo>
                      <a:pt x="1891" y="1236"/>
                    </a:lnTo>
                    <a:lnTo>
                      <a:pt x="908" y="5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5"/>
              <p:cNvSpPr/>
              <p:nvPr/>
            </p:nvSpPr>
            <p:spPr>
              <a:xfrm>
                <a:off x="6744551" y="3455099"/>
                <a:ext cx="148292" cy="102887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5597" extrusionOk="0">
                    <a:moveTo>
                      <a:pt x="0" y="1"/>
                    </a:moveTo>
                    <a:lnTo>
                      <a:pt x="958" y="631"/>
                    </a:lnTo>
                    <a:lnTo>
                      <a:pt x="2168" y="1463"/>
                    </a:lnTo>
                    <a:lnTo>
                      <a:pt x="4840" y="3303"/>
                    </a:lnTo>
                    <a:lnTo>
                      <a:pt x="8067" y="5597"/>
                    </a:lnTo>
                    <a:lnTo>
                      <a:pt x="7815" y="5269"/>
                    </a:lnTo>
                    <a:lnTo>
                      <a:pt x="7512" y="4916"/>
                    </a:lnTo>
                    <a:lnTo>
                      <a:pt x="7134" y="4538"/>
                    </a:lnTo>
                    <a:lnTo>
                      <a:pt x="6680" y="4160"/>
                    </a:lnTo>
                    <a:lnTo>
                      <a:pt x="6201" y="3757"/>
                    </a:lnTo>
                    <a:lnTo>
                      <a:pt x="5672" y="3353"/>
                    </a:lnTo>
                    <a:lnTo>
                      <a:pt x="5092" y="2925"/>
                    </a:lnTo>
                    <a:lnTo>
                      <a:pt x="4513" y="2522"/>
                    </a:lnTo>
                    <a:lnTo>
                      <a:pt x="3303" y="1740"/>
                    </a:lnTo>
                    <a:lnTo>
                      <a:pt x="2093" y="1034"/>
                    </a:lnTo>
                    <a:lnTo>
                      <a:pt x="1513" y="732"/>
                    </a:lnTo>
                    <a:lnTo>
                      <a:pt x="958" y="455"/>
                    </a:lnTo>
                    <a:lnTo>
                      <a:pt x="454" y="2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5"/>
              <p:cNvSpPr/>
              <p:nvPr/>
            </p:nvSpPr>
            <p:spPr>
              <a:xfrm>
                <a:off x="6719072" y="3538040"/>
                <a:ext cx="145516" cy="77868"/>
              </a:xfrm>
              <a:custGeom>
                <a:avLst/>
                <a:gdLst/>
                <a:ahLst/>
                <a:cxnLst/>
                <a:rect l="l" t="t" r="r" b="b"/>
                <a:pathLst>
                  <a:path w="7916" h="4236" extrusionOk="0">
                    <a:moveTo>
                      <a:pt x="0" y="1"/>
                    </a:moveTo>
                    <a:lnTo>
                      <a:pt x="731" y="278"/>
                    </a:lnTo>
                    <a:lnTo>
                      <a:pt x="1462" y="581"/>
                    </a:lnTo>
                    <a:lnTo>
                      <a:pt x="2193" y="908"/>
                    </a:lnTo>
                    <a:lnTo>
                      <a:pt x="2899" y="1236"/>
                    </a:lnTo>
                    <a:lnTo>
                      <a:pt x="3579" y="1589"/>
                    </a:lnTo>
                    <a:lnTo>
                      <a:pt x="4235" y="1942"/>
                    </a:lnTo>
                    <a:lnTo>
                      <a:pt x="5445" y="2623"/>
                    </a:lnTo>
                    <a:lnTo>
                      <a:pt x="6453" y="3253"/>
                    </a:lnTo>
                    <a:lnTo>
                      <a:pt x="7235" y="3757"/>
                    </a:lnTo>
                    <a:lnTo>
                      <a:pt x="7915" y="4236"/>
                    </a:lnTo>
                    <a:lnTo>
                      <a:pt x="7562" y="3782"/>
                    </a:lnTo>
                    <a:lnTo>
                      <a:pt x="7134" y="3354"/>
                    </a:lnTo>
                    <a:lnTo>
                      <a:pt x="6655" y="2950"/>
                    </a:lnTo>
                    <a:lnTo>
                      <a:pt x="6151" y="2547"/>
                    </a:lnTo>
                    <a:lnTo>
                      <a:pt x="5621" y="2194"/>
                    </a:lnTo>
                    <a:lnTo>
                      <a:pt x="5067" y="1866"/>
                    </a:lnTo>
                    <a:lnTo>
                      <a:pt x="4487" y="1564"/>
                    </a:lnTo>
                    <a:lnTo>
                      <a:pt x="3907" y="1287"/>
                    </a:lnTo>
                    <a:lnTo>
                      <a:pt x="3327" y="1035"/>
                    </a:lnTo>
                    <a:lnTo>
                      <a:pt x="2748" y="782"/>
                    </a:lnTo>
                    <a:lnTo>
                      <a:pt x="2218" y="581"/>
                    </a:lnTo>
                    <a:lnTo>
                      <a:pt x="1689" y="404"/>
                    </a:lnTo>
                    <a:lnTo>
                      <a:pt x="1185" y="278"/>
                    </a:lnTo>
                    <a:lnTo>
                      <a:pt x="731" y="152"/>
                    </a:lnTo>
                    <a:lnTo>
                      <a:pt x="328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5"/>
              <p:cNvSpPr/>
              <p:nvPr/>
            </p:nvSpPr>
            <p:spPr>
              <a:xfrm>
                <a:off x="6694973" y="3612655"/>
                <a:ext cx="71379" cy="61177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3328" extrusionOk="0">
                    <a:moveTo>
                      <a:pt x="0" y="0"/>
                    </a:moveTo>
                    <a:lnTo>
                      <a:pt x="227" y="227"/>
                    </a:lnTo>
                    <a:lnTo>
                      <a:pt x="429" y="379"/>
                    </a:lnTo>
                    <a:lnTo>
                      <a:pt x="605" y="505"/>
                    </a:lnTo>
                    <a:lnTo>
                      <a:pt x="731" y="555"/>
                    </a:lnTo>
                    <a:lnTo>
                      <a:pt x="807" y="605"/>
                    </a:lnTo>
                    <a:lnTo>
                      <a:pt x="933" y="605"/>
                    </a:lnTo>
                    <a:lnTo>
                      <a:pt x="832" y="706"/>
                    </a:lnTo>
                    <a:lnTo>
                      <a:pt x="605" y="958"/>
                    </a:lnTo>
                    <a:lnTo>
                      <a:pt x="479" y="1110"/>
                    </a:lnTo>
                    <a:lnTo>
                      <a:pt x="378" y="1311"/>
                    </a:lnTo>
                    <a:lnTo>
                      <a:pt x="278" y="1513"/>
                    </a:lnTo>
                    <a:lnTo>
                      <a:pt x="202" y="1740"/>
                    </a:lnTo>
                    <a:lnTo>
                      <a:pt x="177" y="1967"/>
                    </a:lnTo>
                    <a:lnTo>
                      <a:pt x="202" y="2093"/>
                    </a:lnTo>
                    <a:lnTo>
                      <a:pt x="227" y="2193"/>
                    </a:lnTo>
                    <a:lnTo>
                      <a:pt x="278" y="2319"/>
                    </a:lnTo>
                    <a:lnTo>
                      <a:pt x="328" y="2420"/>
                    </a:lnTo>
                    <a:lnTo>
                      <a:pt x="429" y="2521"/>
                    </a:lnTo>
                    <a:lnTo>
                      <a:pt x="530" y="2647"/>
                    </a:lnTo>
                    <a:lnTo>
                      <a:pt x="681" y="2748"/>
                    </a:lnTo>
                    <a:lnTo>
                      <a:pt x="832" y="2849"/>
                    </a:lnTo>
                    <a:lnTo>
                      <a:pt x="1034" y="2950"/>
                    </a:lnTo>
                    <a:lnTo>
                      <a:pt x="1261" y="3025"/>
                    </a:lnTo>
                    <a:lnTo>
                      <a:pt x="1487" y="3101"/>
                    </a:lnTo>
                    <a:lnTo>
                      <a:pt x="1790" y="3202"/>
                    </a:lnTo>
                    <a:lnTo>
                      <a:pt x="2445" y="3328"/>
                    </a:lnTo>
                    <a:lnTo>
                      <a:pt x="2143" y="3227"/>
                    </a:lnTo>
                    <a:lnTo>
                      <a:pt x="1840" y="3101"/>
                    </a:lnTo>
                    <a:lnTo>
                      <a:pt x="1513" y="2899"/>
                    </a:lnTo>
                    <a:lnTo>
                      <a:pt x="1336" y="2798"/>
                    </a:lnTo>
                    <a:lnTo>
                      <a:pt x="1185" y="2647"/>
                    </a:lnTo>
                    <a:lnTo>
                      <a:pt x="1034" y="2496"/>
                    </a:lnTo>
                    <a:lnTo>
                      <a:pt x="908" y="2345"/>
                    </a:lnTo>
                    <a:lnTo>
                      <a:pt x="807" y="2143"/>
                    </a:lnTo>
                    <a:lnTo>
                      <a:pt x="731" y="1941"/>
                    </a:lnTo>
                    <a:lnTo>
                      <a:pt x="706" y="1715"/>
                    </a:lnTo>
                    <a:lnTo>
                      <a:pt x="706" y="1488"/>
                    </a:lnTo>
                    <a:lnTo>
                      <a:pt x="756" y="1362"/>
                    </a:lnTo>
                    <a:lnTo>
                      <a:pt x="782" y="1236"/>
                    </a:lnTo>
                    <a:lnTo>
                      <a:pt x="832" y="1135"/>
                    </a:lnTo>
                    <a:lnTo>
                      <a:pt x="908" y="1034"/>
                    </a:lnTo>
                    <a:lnTo>
                      <a:pt x="1084" y="857"/>
                    </a:lnTo>
                    <a:lnTo>
                      <a:pt x="1286" y="706"/>
                    </a:lnTo>
                    <a:lnTo>
                      <a:pt x="1538" y="580"/>
                    </a:lnTo>
                    <a:lnTo>
                      <a:pt x="1815" y="479"/>
                    </a:lnTo>
                    <a:lnTo>
                      <a:pt x="2092" y="379"/>
                    </a:lnTo>
                    <a:lnTo>
                      <a:pt x="2370" y="328"/>
                    </a:lnTo>
                    <a:lnTo>
                      <a:pt x="2924" y="227"/>
                    </a:lnTo>
                    <a:lnTo>
                      <a:pt x="3403" y="177"/>
                    </a:lnTo>
                    <a:lnTo>
                      <a:pt x="3882" y="177"/>
                    </a:lnTo>
                    <a:lnTo>
                      <a:pt x="1336" y="126"/>
                    </a:lnTo>
                    <a:lnTo>
                      <a:pt x="605" y="76"/>
                    </a:lnTo>
                    <a:lnTo>
                      <a:pt x="278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5"/>
              <p:cNvSpPr/>
              <p:nvPr/>
            </p:nvSpPr>
            <p:spPr>
              <a:xfrm>
                <a:off x="6270062" y="2016778"/>
                <a:ext cx="174707" cy="241436"/>
              </a:xfrm>
              <a:custGeom>
                <a:avLst/>
                <a:gdLst/>
                <a:ahLst/>
                <a:cxnLst/>
                <a:rect l="l" t="t" r="r" b="b"/>
                <a:pathLst>
                  <a:path w="9504" h="13134" extrusionOk="0">
                    <a:moveTo>
                      <a:pt x="2092" y="1"/>
                    </a:moveTo>
                    <a:lnTo>
                      <a:pt x="1840" y="26"/>
                    </a:lnTo>
                    <a:lnTo>
                      <a:pt x="1639" y="76"/>
                    </a:lnTo>
                    <a:lnTo>
                      <a:pt x="1412" y="152"/>
                    </a:lnTo>
                    <a:lnTo>
                      <a:pt x="1210" y="278"/>
                    </a:lnTo>
                    <a:lnTo>
                      <a:pt x="1034" y="429"/>
                    </a:lnTo>
                    <a:lnTo>
                      <a:pt x="857" y="606"/>
                    </a:lnTo>
                    <a:lnTo>
                      <a:pt x="706" y="833"/>
                    </a:lnTo>
                    <a:lnTo>
                      <a:pt x="555" y="1059"/>
                    </a:lnTo>
                    <a:lnTo>
                      <a:pt x="429" y="1337"/>
                    </a:lnTo>
                    <a:lnTo>
                      <a:pt x="328" y="1639"/>
                    </a:lnTo>
                    <a:lnTo>
                      <a:pt x="227" y="1942"/>
                    </a:lnTo>
                    <a:lnTo>
                      <a:pt x="151" y="2295"/>
                    </a:lnTo>
                    <a:lnTo>
                      <a:pt x="101" y="2648"/>
                    </a:lnTo>
                    <a:lnTo>
                      <a:pt x="51" y="3026"/>
                    </a:lnTo>
                    <a:lnTo>
                      <a:pt x="25" y="3429"/>
                    </a:lnTo>
                    <a:lnTo>
                      <a:pt x="0" y="3832"/>
                    </a:lnTo>
                    <a:lnTo>
                      <a:pt x="25" y="4261"/>
                    </a:lnTo>
                    <a:lnTo>
                      <a:pt x="51" y="4689"/>
                    </a:lnTo>
                    <a:lnTo>
                      <a:pt x="76" y="5143"/>
                    </a:lnTo>
                    <a:lnTo>
                      <a:pt x="151" y="5597"/>
                    </a:lnTo>
                    <a:lnTo>
                      <a:pt x="227" y="6051"/>
                    </a:lnTo>
                    <a:lnTo>
                      <a:pt x="328" y="6504"/>
                    </a:lnTo>
                    <a:lnTo>
                      <a:pt x="454" y="6983"/>
                    </a:lnTo>
                    <a:lnTo>
                      <a:pt x="605" y="7437"/>
                    </a:lnTo>
                    <a:lnTo>
                      <a:pt x="756" y="7916"/>
                    </a:lnTo>
                    <a:lnTo>
                      <a:pt x="933" y="8370"/>
                    </a:lnTo>
                    <a:lnTo>
                      <a:pt x="1160" y="8823"/>
                    </a:lnTo>
                    <a:lnTo>
                      <a:pt x="1387" y="9277"/>
                    </a:lnTo>
                    <a:lnTo>
                      <a:pt x="1613" y="9731"/>
                    </a:lnTo>
                    <a:lnTo>
                      <a:pt x="1891" y="10159"/>
                    </a:lnTo>
                    <a:lnTo>
                      <a:pt x="2193" y="10588"/>
                    </a:lnTo>
                    <a:lnTo>
                      <a:pt x="2496" y="10991"/>
                    </a:lnTo>
                    <a:lnTo>
                      <a:pt x="2849" y="11395"/>
                    </a:lnTo>
                    <a:lnTo>
                      <a:pt x="3201" y="11747"/>
                    </a:lnTo>
                    <a:lnTo>
                      <a:pt x="3529" y="12075"/>
                    </a:lnTo>
                    <a:lnTo>
                      <a:pt x="3857" y="12352"/>
                    </a:lnTo>
                    <a:lnTo>
                      <a:pt x="4210" y="12579"/>
                    </a:lnTo>
                    <a:lnTo>
                      <a:pt x="4537" y="12756"/>
                    </a:lnTo>
                    <a:lnTo>
                      <a:pt x="4840" y="12907"/>
                    </a:lnTo>
                    <a:lnTo>
                      <a:pt x="5142" y="13008"/>
                    </a:lnTo>
                    <a:lnTo>
                      <a:pt x="5470" y="13083"/>
                    </a:lnTo>
                    <a:lnTo>
                      <a:pt x="5747" y="13134"/>
                    </a:lnTo>
                    <a:lnTo>
                      <a:pt x="6050" y="13134"/>
                    </a:lnTo>
                    <a:lnTo>
                      <a:pt x="6327" y="13109"/>
                    </a:lnTo>
                    <a:lnTo>
                      <a:pt x="6579" y="13083"/>
                    </a:lnTo>
                    <a:lnTo>
                      <a:pt x="6857" y="13008"/>
                    </a:lnTo>
                    <a:lnTo>
                      <a:pt x="7109" y="12907"/>
                    </a:lnTo>
                    <a:lnTo>
                      <a:pt x="7335" y="12806"/>
                    </a:lnTo>
                    <a:lnTo>
                      <a:pt x="7562" y="12680"/>
                    </a:lnTo>
                    <a:lnTo>
                      <a:pt x="7789" y="12529"/>
                    </a:lnTo>
                    <a:lnTo>
                      <a:pt x="7991" y="12378"/>
                    </a:lnTo>
                    <a:lnTo>
                      <a:pt x="8193" y="12201"/>
                    </a:lnTo>
                    <a:lnTo>
                      <a:pt x="8369" y="12025"/>
                    </a:lnTo>
                    <a:lnTo>
                      <a:pt x="8697" y="11647"/>
                    </a:lnTo>
                    <a:lnTo>
                      <a:pt x="8974" y="11269"/>
                    </a:lnTo>
                    <a:lnTo>
                      <a:pt x="9201" y="10916"/>
                    </a:lnTo>
                    <a:lnTo>
                      <a:pt x="9352" y="10563"/>
                    </a:lnTo>
                    <a:lnTo>
                      <a:pt x="9453" y="10260"/>
                    </a:lnTo>
                    <a:lnTo>
                      <a:pt x="9503" y="10008"/>
                    </a:lnTo>
                    <a:lnTo>
                      <a:pt x="9453" y="9756"/>
                    </a:lnTo>
                    <a:lnTo>
                      <a:pt x="9377" y="9428"/>
                    </a:lnTo>
                    <a:lnTo>
                      <a:pt x="9226" y="9025"/>
                    </a:lnTo>
                    <a:lnTo>
                      <a:pt x="9050" y="8571"/>
                    </a:lnTo>
                    <a:lnTo>
                      <a:pt x="8571" y="7538"/>
                    </a:lnTo>
                    <a:lnTo>
                      <a:pt x="8041" y="6479"/>
                    </a:lnTo>
                    <a:lnTo>
                      <a:pt x="7512" y="5446"/>
                    </a:lnTo>
                    <a:lnTo>
                      <a:pt x="7033" y="4589"/>
                    </a:lnTo>
                    <a:lnTo>
                      <a:pt x="6579" y="3782"/>
                    </a:lnTo>
                    <a:lnTo>
                      <a:pt x="6478" y="3605"/>
                    </a:lnTo>
                    <a:lnTo>
                      <a:pt x="6201" y="3152"/>
                    </a:lnTo>
                    <a:lnTo>
                      <a:pt x="5747" y="2521"/>
                    </a:lnTo>
                    <a:lnTo>
                      <a:pt x="5470" y="2169"/>
                    </a:lnTo>
                    <a:lnTo>
                      <a:pt x="5142" y="1790"/>
                    </a:lnTo>
                    <a:lnTo>
                      <a:pt x="4815" y="1438"/>
                    </a:lnTo>
                    <a:lnTo>
                      <a:pt x="4437" y="1085"/>
                    </a:lnTo>
                    <a:lnTo>
                      <a:pt x="4059" y="757"/>
                    </a:lnTo>
                    <a:lnTo>
                      <a:pt x="3630" y="480"/>
                    </a:lnTo>
                    <a:lnTo>
                      <a:pt x="3201" y="253"/>
                    </a:lnTo>
                    <a:lnTo>
                      <a:pt x="3000" y="177"/>
                    </a:lnTo>
                    <a:lnTo>
                      <a:pt x="2773" y="102"/>
                    </a:lnTo>
                    <a:lnTo>
                      <a:pt x="2546" y="51"/>
                    </a:lnTo>
                    <a:lnTo>
                      <a:pt x="2319" y="26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AB0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5"/>
              <p:cNvSpPr/>
              <p:nvPr/>
            </p:nvSpPr>
            <p:spPr>
              <a:xfrm>
                <a:off x="7211172" y="2016778"/>
                <a:ext cx="174248" cy="241436"/>
              </a:xfrm>
              <a:custGeom>
                <a:avLst/>
                <a:gdLst/>
                <a:ahLst/>
                <a:cxnLst/>
                <a:rect l="l" t="t" r="r" b="b"/>
                <a:pathLst>
                  <a:path w="9479" h="13134" extrusionOk="0">
                    <a:moveTo>
                      <a:pt x="7411" y="1"/>
                    </a:moveTo>
                    <a:lnTo>
                      <a:pt x="7184" y="26"/>
                    </a:lnTo>
                    <a:lnTo>
                      <a:pt x="6957" y="51"/>
                    </a:lnTo>
                    <a:lnTo>
                      <a:pt x="6731" y="102"/>
                    </a:lnTo>
                    <a:lnTo>
                      <a:pt x="6504" y="177"/>
                    </a:lnTo>
                    <a:lnTo>
                      <a:pt x="6277" y="253"/>
                    </a:lnTo>
                    <a:lnTo>
                      <a:pt x="5848" y="480"/>
                    </a:lnTo>
                    <a:lnTo>
                      <a:pt x="5445" y="757"/>
                    </a:lnTo>
                    <a:lnTo>
                      <a:pt x="5067" y="1085"/>
                    </a:lnTo>
                    <a:lnTo>
                      <a:pt x="4689" y="1438"/>
                    </a:lnTo>
                    <a:lnTo>
                      <a:pt x="4361" y="1790"/>
                    </a:lnTo>
                    <a:lnTo>
                      <a:pt x="4033" y="2169"/>
                    </a:lnTo>
                    <a:lnTo>
                      <a:pt x="3756" y="2521"/>
                    </a:lnTo>
                    <a:lnTo>
                      <a:pt x="3302" y="3152"/>
                    </a:lnTo>
                    <a:lnTo>
                      <a:pt x="3025" y="3605"/>
                    </a:lnTo>
                    <a:lnTo>
                      <a:pt x="2924" y="3782"/>
                    </a:lnTo>
                    <a:lnTo>
                      <a:pt x="2445" y="4589"/>
                    </a:lnTo>
                    <a:lnTo>
                      <a:pt x="1992" y="5446"/>
                    </a:lnTo>
                    <a:lnTo>
                      <a:pt x="1462" y="6479"/>
                    </a:lnTo>
                    <a:lnTo>
                      <a:pt x="933" y="7538"/>
                    </a:lnTo>
                    <a:lnTo>
                      <a:pt x="454" y="8571"/>
                    </a:lnTo>
                    <a:lnTo>
                      <a:pt x="277" y="9025"/>
                    </a:lnTo>
                    <a:lnTo>
                      <a:pt x="126" y="9428"/>
                    </a:lnTo>
                    <a:lnTo>
                      <a:pt x="25" y="9756"/>
                    </a:lnTo>
                    <a:lnTo>
                      <a:pt x="0" y="10008"/>
                    </a:lnTo>
                    <a:lnTo>
                      <a:pt x="25" y="10260"/>
                    </a:lnTo>
                    <a:lnTo>
                      <a:pt x="126" y="10563"/>
                    </a:lnTo>
                    <a:lnTo>
                      <a:pt x="303" y="10916"/>
                    </a:lnTo>
                    <a:lnTo>
                      <a:pt x="504" y="11269"/>
                    </a:lnTo>
                    <a:lnTo>
                      <a:pt x="782" y="11647"/>
                    </a:lnTo>
                    <a:lnTo>
                      <a:pt x="1109" y="12025"/>
                    </a:lnTo>
                    <a:lnTo>
                      <a:pt x="1311" y="12201"/>
                    </a:lnTo>
                    <a:lnTo>
                      <a:pt x="1487" y="12378"/>
                    </a:lnTo>
                    <a:lnTo>
                      <a:pt x="1714" y="12529"/>
                    </a:lnTo>
                    <a:lnTo>
                      <a:pt x="1916" y="12680"/>
                    </a:lnTo>
                    <a:lnTo>
                      <a:pt x="2143" y="12806"/>
                    </a:lnTo>
                    <a:lnTo>
                      <a:pt x="2395" y="12907"/>
                    </a:lnTo>
                    <a:lnTo>
                      <a:pt x="2647" y="13008"/>
                    </a:lnTo>
                    <a:lnTo>
                      <a:pt x="2899" y="13083"/>
                    </a:lnTo>
                    <a:lnTo>
                      <a:pt x="3176" y="13109"/>
                    </a:lnTo>
                    <a:lnTo>
                      <a:pt x="3454" y="13134"/>
                    </a:lnTo>
                    <a:lnTo>
                      <a:pt x="3731" y="13134"/>
                    </a:lnTo>
                    <a:lnTo>
                      <a:pt x="4033" y="13083"/>
                    </a:lnTo>
                    <a:lnTo>
                      <a:pt x="4336" y="13008"/>
                    </a:lnTo>
                    <a:lnTo>
                      <a:pt x="4638" y="12907"/>
                    </a:lnTo>
                    <a:lnTo>
                      <a:pt x="4966" y="12756"/>
                    </a:lnTo>
                    <a:lnTo>
                      <a:pt x="5294" y="12579"/>
                    </a:lnTo>
                    <a:lnTo>
                      <a:pt x="5621" y="12352"/>
                    </a:lnTo>
                    <a:lnTo>
                      <a:pt x="5974" y="12075"/>
                    </a:lnTo>
                    <a:lnTo>
                      <a:pt x="6302" y="11747"/>
                    </a:lnTo>
                    <a:lnTo>
                      <a:pt x="6655" y="11395"/>
                    </a:lnTo>
                    <a:lnTo>
                      <a:pt x="6983" y="10991"/>
                    </a:lnTo>
                    <a:lnTo>
                      <a:pt x="7310" y="10588"/>
                    </a:lnTo>
                    <a:lnTo>
                      <a:pt x="7613" y="10159"/>
                    </a:lnTo>
                    <a:lnTo>
                      <a:pt x="7865" y="9731"/>
                    </a:lnTo>
                    <a:lnTo>
                      <a:pt x="8117" y="9277"/>
                    </a:lnTo>
                    <a:lnTo>
                      <a:pt x="8344" y="8823"/>
                    </a:lnTo>
                    <a:lnTo>
                      <a:pt x="8545" y="8370"/>
                    </a:lnTo>
                    <a:lnTo>
                      <a:pt x="8747" y="7916"/>
                    </a:lnTo>
                    <a:lnTo>
                      <a:pt x="8898" y="7437"/>
                    </a:lnTo>
                    <a:lnTo>
                      <a:pt x="9050" y="6983"/>
                    </a:lnTo>
                    <a:lnTo>
                      <a:pt x="9150" y="6504"/>
                    </a:lnTo>
                    <a:lnTo>
                      <a:pt x="9251" y="6051"/>
                    </a:lnTo>
                    <a:lnTo>
                      <a:pt x="9352" y="5597"/>
                    </a:lnTo>
                    <a:lnTo>
                      <a:pt x="9403" y="5143"/>
                    </a:lnTo>
                    <a:lnTo>
                      <a:pt x="9453" y="4689"/>
                    </a:lnTo>
                    <a:lnTo>
                      <a:pt x="9478" y="4261"/>
                    </a:lnTo>
                    <a:lnTo>
                      <a:pt x="9478" y="3832"/>
                    </a:lnTo>
                    <a:lnTo>
                      <a:pt x="9478" y="3429"/>
                    </a:lnTo>
                    <a:lnTo>
                      <a:pt x="9453" y="3026"/>
                    </a:lnTo>
                    <a:lnTo>
                      <a:pt x="9403" y="2648"/>
                    </a:lnTo>
                    <a:lnTo>
                      <a:pt x="9352" y="2295"/>
                    </a:lnTo>
                    <a:lnTo>
                      <a:pt x="9251" y="1942"/>
                    </a:lnTo>
                    <a:lnTo>
                      <a:pt x="9176" y="1639"/>
                    </a:lnTo>
                    <a:lnTo>
                      <a:pt x="9050" y="1337"/>
                    </a:lnTo>
                    <a:lnTo>
                      <a:pt x="8924" y="1059"/>
                    </a:lnTo>
                    <a:lnTo>
                      <a:pt x="8798" y="833"/>
                    </a:lnTo>
                    <a:lnTo>
                      <a:pt x="8646" y="606"/>
                    </a:lnTo>
                    <a:lnTo>
                      <a:pt x="8470" y="429"/>
                    </a:lnTo>
                    <a:lnTo>
                      <a:pt x="8268" y="278"/>
                    </a:lnTo>
                    <a:lnTo>
                      <a:pt x="8092" y="152"/>
                    </a:lnTo>
                    <a:lnTo>
                      <a:pt x="7865" y="76"/>
                    </a:lnTo>
                    <a:lnTo>
                      <a:pt x="7638" y="26"/>
                    </a:lnTo>
                    <a:lnTo>
                      <a:pt x="7411" y="1"/>
                    </a:lnTo>
                    <a:close/>
                  </a:path>
                </a:pathLst>
              </a:custGeom>
              <a:solidFill>
                <a:srgbClr val="FAB0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5"/>
              <p:cNvSpPr/>
              <p:nvPr/>
            </p:nvSpPr>
            <p:spPr>
              <a:xfrm>
                <a:off x="6352544" y="1480653"/>
                <a:ext cx="949934" cy="1073207"/>
              </a:xfrm>
              <a:custGeom>
                <a:avLst/>
                <a:gdLst/>
                <a:ahLst/>
                <a:cxnLst/>
                <a:rect l="l" t="t" r="r" b="b"/>
                <a:pathLst>
                  <a:path w="51676" h="58382" extrusionOk="0">
                    <a:moveTo>
                      <a:pt x="25838" y="1"/>
                    </a:moveTo>
                    <a:lnTo>
                      <a:pt x="25182" y="26"/>
                    </a:lnTo>
                    <a:lnTo>
                      <a:pt x="24502" y="51"/>
                    </a:lnTo>
                    <a:lnTo>
                      <a:pt x="23846" y="76"/>
                    </a:lnTo>
                    <a:lnTo>
                      <a:pt x="23191" y="152"/>
                    </a:lnTo>
                    <a:lnTo>
                      <a:pt x="22561" y="228"/>
                    </a:lnTo>
                    <a:lnTo>
                      <a:pt x="21905" y="303"/>
                    </a:lnTo>
                    <a:lnTo>
                      <a:pt x="21275" y="429"/>
                    </a:lnTo>
                    <a:lnTo>
                      <a:pt x="20645" y="555"/>
                    </a:lnTo>
                    <a:lnTo>
                      <a:pt x="20015" y="681"/>
                    </a:lnTo>
                    <a:lnTo>
                      <a:pt x="19384" y="833"/>
                    </a:lnTo>
                    <a:lnTo>
                      <a:pt x="18779" y="1009"/>
                    </a:lnTo>
                    <a:lnTo>
                      <a:pt x="18149" y="1185"/>
                    </a:lnTo>
                    <a:lnTo>
                      <a:pt x="17544" y="1387"/>
                    </a:lnTo>
                    <a:lnTo>
                      <a:pt x="16965" y="1614"/>
                    </a:lnTo>
                    <a:lnTo>
                      <a:pt x="16360" y="1841"/>
                    </a:lnTo>
                    <a:lnTo>
                      <a:pt x="15780" y="2093"/>
                    </a:lnTo>
                    <a:lnTo>
                      <a:pt x="15200" y="2345"/>
                    </a:lnTo>
                    <a:lnTo>
                      <a:pt x="14645" y="2622"/>
                    </a:lnTo>
                    <a:lnTo>
                      <a:pt x="14091" y="2900"/>
                    </a:lnTo>
                    <a:lnTo>
                      <a:pt x="13536" y="3202"/>
                    </a:lnTo>
                    <a:lnTo>
                      <a:pt x="12982" y="3505"/>
                    </a:lnTo>
                    <a:lnTo>
                      <a:pt x="12452" y="3832"/>
                    </a:lnTo>
                    <a:lnTo>
                      <a:pt x="11923" y="4160"/>
                    </a:lnTo>
                    <a:lnTo>
                      <a:pt x="11394" y="4513"/>
                    </a:lnTo>
                    <a:lnTo>
                      <a:pt x="10890" y="4891"/>
                    </a:lnTo>
                    <a:lnTo>
                      <a:pt x="10385" y="5244"/>
                    </a:lnTo>
                    <a:lnTo>
                      <a:pt x="9402" y="6025"/>
                    </a:lnTo>
                    <a:lnTo>
                      <a:pt x="8470" y="6857"/>
                    </a:lnTo>
                    <a:lnTo>
                      <a:pt x="7562" y="7739"/>
                    </a:lnTo>
                    <a:lnTo>
                      <a:pt x="6705" y="8647"/>
                    </a:lnTo>
                    <a:lnTo>
                      <a:pt x="5899" y="9605"/>
                    </a:lnTo>
                    <a:lnTo>
                      <a:pt x="5142" y="10613"/>
                    </a:lnTo>
                    <a:lnTo>
                      <a:pt x="4411" y="11647"/>
                    </a:lnTo>
                    <a:lnTo>
                      <a:pt x="3756" y="12730"/>
                    </a:lnTo>
                    <a:lnTo>
                      <a:pt x="3428" y="13260"/>
                    </a:lnTo>
                    <a:lnTo>
                      <a:pt x="3126" y="13814"/>
                    </a:lnTo>
                    <a:lnTo>
                      <a:pt x="2823" y="14394"/>
                    </a:lnTo>
                    <a:lnTo>
                      <a:pt x="2546" y="14974"/>
                    </a:lnTo>
                    <a:lnTo>
                      <a:pt x="2294" y="15554"/>
                    </a:lnTo>
                    <a:lnTo>
                      <a:pt x="2042" y="16133"/>
                    </a:lnTo>
                    <a:lnTo>
                      <a:pt x="1790" y="16738"/>
                    </a:lnTo>
                    <a:lnTo>
                      <a:pt x="1563" y="17343"/>
                    </a:lnTo>
                    <a:lnTo>
                      <a:pt x="1361" y="17948"/>
                    </a:lnTo>
                    <a:lnTo>
                      <a:pt x="1160" y="18553"/>
                    </a:lnTo>
                    <a:lnTo>
                      <a:pt x="983" y="19184"/>
                    </a:lnTo>
                    <a:lnTo>
                      <a:pt x="832" y="19814"/>
                    </a:lnTo>
                    <a:lnTo>
                      <a:pt x="655" y="20444"/>
                    </a:lnTo>
                    <a:lnTo>
                      <a:pt x="529" y="21099"/>
                    </a:lnTo>
                    <a:lnTo>
                      <a:pt x="403" y="21730"/>
                    </a:lnTo>
                    <a:lnTo>
                      <a:pt x="303" y="22385"/>
                    </a:lnTo>
                    <a:lnTo>
                      <a:pt x="202" y="23040"/>
                    </a:lnTo>
                    <a:lnTo>
                      <a:pt x="151" y="23721"/>
                    </a:lnTo>
                    <a:lnTo>
                      <a:pt x="76" y="24376"/>
                    </a:lnTo>
                    <a:lnTo>
                      <a:pt x="50" y="25057"/>
                    </a:lnTo>
                    <a:lnTo>
                      <a:pt x="25" y="25738"/>
                    </a:lnTo>
                    <a:lnTo>
                      <a:pt x="0" y="26418"/>
                    </a:lnTo>
                    <a:lnTo>
                      <a:pt x="25" y="27099"/>
                    </a:lnTo>
                    <a:lnTo>
                      <a:pt x="50" y="27779"/>
                    </a:lnTo>
                    <a:lnTo>
                      <a:pt x="76" y="28485"/>
                    </a:lnTo>
                    <a:lnTo>
                      <a:pt x="151" y="29166"/>
                    </a:lnTo>
                    <a:lnTo>
                      <a:pt x="202" y="29872"/>
                    </a:lnTo>
                    <a:lnTo>
                      <a:pt x="303" y="30577"/>
                    </a:lnTo>
                    <a:lnTo>
                      <a:pt x="403" y="31258"/>
                    </a:lnTo>
                    <a:lnTo>
                      <a:pt x="529" y="31964"/>
                    </a:lnTo>
                    <a:lnTo>
                      <a:pt x="832" y="33375"/>
                    </a:lnTo>
                    <a:lnTo>
                      <a:pt x="1160" y="34762"/>
                    </a:lnTo>
                    <a:lnTo>
                      <a:pt x="1563" y="36173"/>
                    </a:lnTo>
                    <a:lnTo>
                      <a:pt x="2042" y="37560"/>
                    </a:lnTo>
                    <a:lnTo>
                      <a:pt x="2546" y="38921"/>
                    </a:lnTo>
                    <a:lnTo>
                      <a:pt x="3126" y="40282"/>
                    </a:lnTo>
                    <a:lnTo>
                      <a:pt x="3756" y="41618"/>
                    </a:lnTo>
                    <a:lnTo>
                      <a:pt x="4411" y="42929"/>
                    </a:lnTo>
                    <a:lnTo>
                      <a:pt x="5142" y="44215"/>
                    </a:lnTo>
                    <a:lnTo>
                      <a:pt x="5899" y="45475"/>
                    </a:lnTo>
                    <a:lnTo>
                      <a:pt x="6705" y="46685"/>
                    </a:lnTo>
                    <a:lnTo>
                      <a:pt x="7562" y="47870"/>
                    </a:lnTo>
                    <a:lnTo>
                      <a:pt x="8470" y="49004"/>
                    </a:lnTo>
                    <a:lnTo>
                      <a:pt x="8923" y="49533"/>
                    </a:lnTo>
                    <a:lnTo>
                      <a:pt x="9402" y="50088"/>
                    </a:lnTo>
                    <a:lnTo>
                      <a:pt x="9881" y="50617"/>
                    </a:lnTo>
                    <a:lnTo>
                      <a:pt x="10385" y="51121"/>
                    </a:lnTo>
                    <a:lnTo>
                      <a:pt x="10890" y="51626"/>
                    </a:lnTo>
                    <a:lnTo>
                      <a:pt x="11394" y="52105"/>
                    </a:lnTo>
                    <a:lnTo>
                      <a:pt x="11923" y="52584"/>
                    </a:lnTo>
                    <a:lnTo>
                      <a:pt x="12452" y="53037"/>
                    </a:lnTo>
                    <a:lnTo>
                      <a:pt x="12982" y="53466"/>
                    </a:lnTo>
                    <a:lnTo>
                      <a:pt x="13536" y="53894"/>
                    </a:lnTo>
                    <a:lnTo>
                      <a:pt x="14091" y="54298"/>
                    </a:lnTo>
                    <a:lnTo>
                      <a:pt x="14645" y="54701"/>
                    </a:lnTo>
                    <a:lnTo>
                      <a:pt x="15200" y="55079"/>
                    </a:lnTo>
                    <a:lnTo>
                      <a:pt x="15780" y="55432"/>
                    </a:lnTo>
                    <a:lnTo>
                      <a:pt x="16360" y="55760"/>
                    </a:lnTo>
                    <a:lnTo>
                      <a:pt x="16965" y="56087"/>
                    </a:lnTo>
                    <a:lnTo>
                      <a:pt x="17544" y="56390"/>
                    </a:lnTo>
                    <a:lnTo>
                      <a:pt x="18149" y="56667"/>
                    </a:lnTo>
                    <a:lnTo>
                      <a:pt x="18779" y="56944"/>
                    </a:lnTo>
                    <a:lnTo>
                      <a:pt x="19384" y="57171"/>
                    </a:lnTo>
                    <a:lnTo>
                      <a:pt x="20015" y="57398"/>
                    </a:lnTo>
                    <a:lnTo>
                      <a:pt x="20645" y="57600"/>
                    </a:lnTo>
                    <a:lnTo>
                      <a:pt x="21275" y="57776"/>
                    </a:lnTo>
                    <a:lnTo>
                      <a:pt x="21905" y="57928"/>
                    </a:lnTo>
                    <a:lnTo>
                      <a:pt x="22561" y="58054"/>
                    </a:lnTo>
                    <a:lnTo>
                      <a:pt x="23191" y="58180"/>
                    </a:lnTo>
                    <a:lnTo>
                      <a:pt x="23846" y="58255"/>
                    </a:lnTo>
                    <a:lnTo>
                      <a:pt x="24502" y="58331"/>
                    </a:lnTo>
                    <a:lnTo>
                      <a:pt x="25182" y="58356"/>
                    </a:lnTo>
                    <a:lnTo>
                      <a:pt x="25838" y="58381"/>
                    </a:lnTo>
                    <a:lnTo>
                      <a:pt x="26518" y="58356"/>
                    </a:lnTo>
                    <a:lnTo>
                      <a:pt x="27174" y="58331"/>
                    </a:lnTo>
                    <a:lnTo>
                      <a:pt x="27829" y="58255"/>
                    </a:lnTo>
                    <a:lnTo>
                      <a:pt x="28484" y="58180"/>
                    </a:lnTo>
                    <a:lnTo>
                      <a:pt x="29140" y="58054"/>
                    </a:lnTo>
                    <a:lnTo>
                      <a:pt x="29770" y="57928"/>
                    </a:lnTo>
                    <a:lnTo>
                      <a:pt x="30400" y="57776"/>
                    </a:lnTo>
                    <a:lnTo>
                      <a:pt x="31055" y="57600"/>
                    </a:lnTo>
                    <a:lnTo>
                      <a:pt x="31660" y="57398"/>
                    </a:lnTo>
                    <a:lnTo>
                      <a:pt x="32291" y="57171"/>
                    </a:lnTo>
                    <a:lnTo>
                      <a:pt x="32921" y="56944"/>
                    </a:lnTo>
                    <a:lnTo>
                      <a:pt x="33526" y="56667"/>
                    </a:lnTo>
                    <a:lnTo>
                      <a:pt x="34131" y="56390"/>
                    </a:lnTo>
                    <a:lnTo>
                      <a:pt x="34711" y="56087"/>
                    </a:lnTo>
                    <a:lnTo>
                      <a:pt x="35315" y="55760"/>
                    </a:lnTo>
                    <a:lnTo>
                      <a:pt x="35895" y="55432"/>
                    </a:lnTo>
                    <a:lnTo>
                      <a:pt x="36475" y="55079"/>
                    </a:lnTo>
                    <a:lnTo>
                      <a:pt x="37030" y="54701"/>
                    </a:lnTo>
                    <a:lnTo>
                      <a:pt x="37609" y="54298"/>
                    </a:lnTo>
                    <a:lnTo>
                      <a:pt x="38164" y="53894"/>
                    </a:lnTo>
                    <a:lnTo>
                      <a:pt x="38693" y="53466"/>
                    </a:lnTo>
                    <a:lnTo>
                      <a:pt x="39223" y="53037"/>
                    </a:lnTo>
                    <a:lnTo>
                      <a:pt x="39752" y="52584"/>
                    </a:lnTo>
                    <a:lnTo>
                      <a:pt x="40281" y="52105"/>
                    </a:lnTo>
                    <a:lnTo>
                      <a:pt x="40785" y="51626"/>
                    </a:lnTo>
                    <a:lnTo>
                      <a:pt x="41290" y="51121"/>
                    </a:lnTo>
                    <a:lnTo>
                      <a:pt x="41794" y="50617"/>
                    </a:lnTo>
                    <a:lnTo>
                      <a:pt x="42273" y="50088"/>
                    </a:lnTo>
                    <a:lnTo>
                      <a:pt x="42752" y="49533"/>
                    </a:lnTo>
                    <a:lnTo>
                      <a:pt x="43205" y="49004"/>
                    </a:lnTo>
                    <a:lnTo>
                      <a:pt x="44113" y="47870"/>
                    </a:lnTo>
                    <a:lnTo>
                      <a:pt x="44970" y="46685"/>
                    </a:lnTo>
                    <a:lnTo>
                      <a:pt x="45777" y="45475"/>
                    </a:lnTo>
                    <a:lnTo>
                      <a:pt x="46533" y="44215"/>
                    </a:lnTo>
                    <a:lnTo>
                      <a:pt x="47264" y="42929"/>
                    </a:lnTo>
                    <a:lnTo>
                      <a:pt x="47919" y="41618"/>
                    </a:lnTo>
                    <a:lnTo>
                      <a:pt x="48549" y="40282"/>
                    </a:lnTo>
                    <a:lnTo>
                      <a:pt x="49129" y="38921"/>
                    </a:lnTo>
                    <a:lnTo>
                      <a:pt x="49633" y="37560"/>
                    </a:lnTo>
                    <a:lnTo>
                      <a:pt x="50112" y="36173"/>
                    </a:lnTo>
                    <a:lnTo>
                      <a:pt x="50516" y="34762"/>
                    </a:lnTo>
                    <a:lnTo>
                      <a:pt x="50868" y="33375"/>
                    </a:lnTo>
                    <a:lnTo>
                      <a:pt x="51146" y="31964"/>
                    </a:lnTo>
                    <a:lnTo>
                      <a:pt x="51272" y="31258"/>
                    </a:lnTo>
                    <a:lnTo>
                      <a:pt x="51373" y="30577"/>
                    </a:lnTo>
                    <a:lnTo>
                      <a:pt x="51473" y="29872"/>
                    </a:lnTo>
                    <a:lnTo>
                      <a:pt x="51549" y="29166"/>
                    </a:lnTo>
                    <a:lnTo>
                      <a:pt x="51599" y="28485"/>
                    </a:lnTo>
                    <a:lnTo>
                      <a:pt x="51650" y="27779"/>
                    </a:lnTo>
                    <a:lnTo>
                      <a:pt x="51675" y="27099"/>
                    </a:lnTo>
                    <a:lnTo>
                      <a:pt x="51675" y="26418"/>
                    </a:lnTo>
                    <a:lnTo>
                      <a:pt x="51675" y="25738"/>
                    </a:lnTo>
                    <a:lnTo>
                      <a:pt x="51650" y="25057"/>
                    </a:lnTo>
                    <a:lnTo>
                      <a:pt x="51599" y="24376"/>
                    </a:lnTo>
                    <a:lnTo>
                      <a:pt x="51549" y="23721"/>
                    </a:lnTo>
                    <a:lnTo>
                      <a:pt x="51473" y="23040"/>
                    </a:lnTo>
                    <a:lnTo>
                      <a:pt x="51373" y="22385"/>
                    </a:lnTo>
                    <a:lnTo>
                      <a:pt x="51272" y="21730"/>
                    </a:lnTo>
                    <a:lnTo>
                      <a:pt x="51146" y="21099"/>
                    </a:lnTo>
                    <a:lnTo>
                      <a:pt x="51020" y="20444"/>
                    </a:lnTo>
                    <a:lnTo>
                      <a:pt x="50868" y="19814"/>
                    </a:lnTo>
                    <a:lnTo>
                      <a:pt x="50692" y="19184"/>
                    </a:lnTo>
                    <a:lnTo>
                      <a:pt x="50516" y="18553"/>
                    </a:lnTo>
                    <a:lnTo>
                      <a:pt x="50314" y="17948"/>
                    </a:lnTo>
                    <a:lnTo>
                      <a:pt x="50112" y="17343"/>
                    </a:lnTo>
                    <a:lnTo>
                      <a:pt x="49885" y="16738"/>
                    </a:lnTo>
                    <a:lnTo>
                      <a:pt x="49633" y="16133"/>
                    </a:lnTo>
                    <a:lnTo>
                      <a:pt x="49381" y="15554"/>
                    </a:lnTo>
                    <a:lnTo>
                      <a:pt x="49129" y="14974"/>
                    </a:lnTo>
                    <a:lnTo>
                      <a:pt x="48852" y="14394"/>
                    </a:lnTo>
                    <a:lnTo>
                      <a:pt x="48549" y="13814"/>
                    </a:lnTo>
                    <a:lnTo>
                      <a:pt x="48247" y="13260"/>
                    </a:lnTo>
                    <a:lnTo>
                      <a:pt x="47919" y="12730"/>
                    </a:lnTo>
                    <a:lnTo>
                      <a:pt x="47264" y="11647"/>
                    </a:lnTo>
                    <a:lnTo>
                      <a:pt x="46533" y="10613"/>
                    </a:lnTo>
                    <a:lnTo>
                      <a:pt x="45777" y="9605"/>
                    </a:lnTo>
                    <a:lnTo>
                      <a:pt x="44970" y="8647"/>
                    </a:lnTo>
                    <a:lnTo>
                      <a:pt x="44113" y="7739"/>
                    </a:lnTo>
                    <a:lnTo>
                      <a:pt x="43205" y="6857"/>
                    </a:lnTo>
                    <a:lnTo>
                      <a:pt x="42273" y="6025"/>
                    </a:lnTo>
                    <a:lnTo>
                      <a:pt x="41290" y="5244"/>
                    </a:lnTo>
                    <a:lnTo>
                      <a:pt x="40785" y="4891"/>
                    </a:lnTo>
                    <a:lnTo>
                      <a:pt x="40281" y="4513"/>
                    </a:lnTo>
                    <a:lnTo>
                      <a:pt x="39752" y="4160"/>
                    </a:lnTo>
                    <a:lnTo>
                      <a:pt x="39223" y="3832"/>
                    </a:lnTo>
                    <a:lnTo>
                      <a:pt x="38693" y="3505"/>
                    </a:lnTo>
                    <a:lnTo>
                      <a:pt x="38164" y="3202"/>
                    </a:lnTo>
                    <a:lnTo>
                      <a:pt x="37609" y="2900"/>
                    </a:lnTo>
                    <a:lnTo>
                      <a:pt x="37030" y="2622"/>
                    </a:lnTo>
                    <a:lnTo>
                      <a:pt x="36475" y="2345"/>
                    </a:lnTo>
                    <a:lnTo>
                      <a:pt x="35895" y="2093"/>
                    </a:lnTo>
                    <a:lnTo>
                      <a:pt x="35315" y="1841"/>
                    </a:lnTo>
                    <a:lnTo>
                      <a:pt x="34711" y="1614"/>
                    </a:lnTo>
                    <a:lnTo>
                      <a:pt x="34131" y="1387"/>
                    </a:lnTo>
                    <a:lnTo>
                      <a:pt x="33526" y="1185"/>
                    </a:lnTo>
                    <a:lnTo>
                      <a:pt x="32921" y="1009"/>
                    </a:lnTo>
                    <a:lnTo>
                      <a:pt x="32291" y="833"/>
                    </a:lnTo>
                    <a:lnTo>
                      <a:pt x="31660" y="681"/>
                    </a:lnTo>
                    <a:lnTo>
                      <a:pt x="31055" y="555"/>
                    </a:lnTo>
                    <a:lnTo>
                      <a:pt x="30400" y="429"/>
                    </a:lnTo>
                    <a:lnTo>
                      <a:pt x="29770" y="303"/>
                    </a:lnTo>
                    <a:lnTo>
                      <a:pt x="29140" y="228"/>
                    </a:lnTo>
                    <a:lnTo>
                      <a:pt x="28484" y="152"/>
                    </a:lnTo>
                    <a:lnTo>
                      <a:pt x="27829" y="76"/>
                    </a:lnTo>
                    <a:lnTo>
                      <a:pt x="27174" y="51"/>
                    </a:lnTo>
                    <a:lnTo>
                      <a:pt x="26518" y="26"/>
                    </a:lnTo>
                    <a:lnTo>
                      <a:pt x="25838" y="1"/>
                    </a:lnTo>
                    <a:close/>
                  </a:path>
                </a:pathLst>
              </a:custGeom>
              <a:solidFill>
                <a:srgbClr val="FAB0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35"/>
              <p:cNvSpPr/>
              <p:nvPr/>
            </p:nvSpPr>
            <p:spPr>
              <a:xfrm>
                <a:off x="6290907" y="2048286"/>
                <a:ext cx="106122" cy="149229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8118" extrusionOk="0">
                    <a:moveTo>
                      <a:pt x="832" y="1"/>
                    </a:moveTo>
                    <a:lnTo>
                      <a:pt x="706" y="26"/>
                    </a:lnTo>
                    <a:lnTo>
                      <a:pt x="605" y="51"/>
                    </a:lnTo>
                    <a:lnTo>
                      <a:pt x="530" y="102"/>
                    </a:lnTo>
                    <a:lnTo>
                      <a:pt x="429" y="177"/>
                    </a:lnTo>
                    <a:lnTo>
                      <a:pt x="353" y="278"/>
                    </a:lnTo>
                    <a:lnTo>
                      <a:pt x="227" y="505"/>
                    </a:lnTo>
                    <a:lnTo>
                      <a:pt x="127" y="782"/>
                    </a:lnTo>
                    <a:lnTo>
                      <a:pt x="51" y="1060"/>
                    </a:lnTo>
                    <a:lnTo>
                      <a:pt x="26" y="1362"/>
                    </a:lnTo>
                    <a:lnTo>
                      <a:pt x="0" y="1690"/>
                    </a:lnTo>
                    <a:lnTo>
                      <a:pt x="0" y="2017"/>
                    </a:lnTo>
                    <a:lnTo>
                      <a:pt x="51" y="2698"/>
                    </a:lnTo>
                    <a:lnTo>
                      <a:pt x="152" y="3303"/>
                    </a:lnTo>
                    <a:lnTo>
                      <a:pt x="253" y="3807"/>
                    </a:lnTo>
                    <a:lnTo>
                      <a:pt x="353" y="4261"/>
                    </a:lnTo>
                    <a:lnTo>
                      <a:pt x="328" y="3479"/>
                    </a:lnTo>
                    <a:lnTo>
                      <a:pt x="328" y="3026"/>
                    </a:lnTo>
                    <a:lnTo>
                      <a:pt x="379" y="2522"/>
                    </a:lnTo>
                    <a:lnTo>
                      <a:pt x="429" y="2068"/>
                    </a:lnTo>
                    <a:lnTo>
                      <a:pt x="479" y="1866"/>
                    </a:lnTo>
                    <a:lnTo>
                      <a:pt x="530" y="1665"/>
                    </a:lnTo>
                    <a:lnTo>
                      <a:pt x="605" y="1513"/>
                    </a:lnTo>
                    <a:lnTo>
                      <a:pt x="681" y="1362"/>
                    </a:lnTo>
                    <a:lnTo>
                      <a:pt x="757" y="1261"/>
                    </a:lnTo>
                    <a:lnTo>
                      <a:pt x="883" y="1186"/>
                    </a:lnTo>
                    <a:lnTo>
                      <a:pt x="984" y="1135"/>
                    </a:lnTo>
                    <a:lnTo>
                      <a:pt x="1110" y="1135"/>
                    </a:lnTo>
                    <a:lnTo>
                      <a:pt x="1261" y="1160"/>
                    </a:lnTo>
                    <a:lnTo>
                      <a:pt x="1387" y="1186"/>
                    </a:lnTo>
                    <a:lnTo>
                      <a:pt x="1538" y="1286"/>
                    </a:lnTo>
                    <a:lnTo>
                      <a:pt x="1689" y="1387"/>
                    </a:lnTo>
                    <a:lnTo>
                      <a:pt x="1841" y="1539"/>
                    </a:lnTo>
                    <a:lnTo>
                      <a:pt x="2017" y="1740"/>
                    </a:lnTo>
                    <a:lnTo>
                      <a:pt x="2219" y="1967"/>
                    </a:lnTo>
                    <a:lnTo>
                      <a:pt x="2420" y="2244"/>
                    </a:lnTo>
                    <a:lnTo>
                      <a:pt x="2874" y="2925"/>
                    </a:lnTo>
                    <a:lnTo>
                      <a:pt x="3378" y="3782"/>
                    </a:lnTo>
                    <a:lnTo>
                      <a:pt x="3958" y="4866"/>
                    </a:lnTo>
                    <a:lnTo>
                      <a:pt x="3857" y="5017"/>
                    </a:lnTo>
                    <a:lnTo>
                      <a:pt x="3756" y="5219"/>
                    </a:lnTo>
                    <a:lnTo>
                      <a:pt x="3681" y="5496"/>
                    </a:lnTo>
                    <a:lnTo>
                      <a:pt x="3580" y="5799"/>
                    </a:lnTo>
                    <a:lnTo>
                      <a:pt x="3529" y="6151"/>
                    </a:lnTo>
                    <a:lnTo>
                      <a:pt x="3529" y="6353"/>
                    </a:lnTo>
                    <a:lnTo>
                      <a:pt x="3529" y="6555"/>
                    </a:lnTo>
                    <a:lnTo>
                      <a:pt x="3580" y="6756"/>
                    </a:lnTo>
                    <a:lnTo>
                      <a:pt x="3605" y="6958"/>
                    </a:lnTo>
                    <a:lnTo>
                      <a:pt x="3681" y="7185"/>
                    </a:lnTo>
                    <a:lnTo>
                      <a:pt x="3782" y="7361"/>
                    </a:lnTo>
                    <a:lnTo>
                      <a:pt x="3882" y="7538"/>
                    </a:lnTo>
                    <a:lnTo>
                      <a:pt x="4034" y="7689"/>
                    </a:lnTo>
                    <a:lnTo>
                      <a:pt x="4160" y="7815"/>
                    </a:lnTo>
                    <a:lnTo>
                      <a:pt x="4311" y="7941"/>
                    </a:lnTo>
                    <a:lnTo>
                      <a:pt x="4487" y="8017"/>
                    </a:lnTo>
                    <a:lnTo>
                      <a:pt x="4639" y="8092"/>
                    </a:lnTo>
                    <a:lnTo>
                      <a:pt x="4815" y="8118"/>
                    </a:lnTo>
                    <a:lnTo>
                      <a:pt x="4966" y="8118"/>
                    </a:lnTo>
                    <a:lnTo>
                      <a:pt x="5118" y="8092"/>
                    </a:lnTo>
                    <a:lnTo>
                      <a:pt x="5269" y="8042"/>
                    </a:lnTo>
                    <a:lnTo>
                      <a:pt x="5395" y="7966"/>
                    </a:lnTo>
                    <a:lnTo>
                      <a:pt x="5521" y="7840"/>
                    </a:lnTo>
                    <a:lnTo>
                      <a:pt x="5596" y="7664"/>
                    </a:lnTo>
                    <a:lnTo>
                      <a:pt x="5672" y="7462"/>
                    </a:lnTo>
                    <a:lnTo>
                      <a:pt x="5723" y="7261"/>
                    </a:lnTo>
                    <a:lnTo>
                      <a:pt x="5773" y="7034"/>
                    </a:lnTo>
                    <a:lnTo>
                      <a:pt x="5773" y="6807"/>
                    </a:lnTo>
                    <a:lnTo>
                      <a:pt x="5748" y="6580"/>
                    </a:lnTo>
                    <a:lnTo>
                      <a:pt x="5723" y="6328"/>
                    </a:lnTo>
                    <a:lnTo>
                      <a:pt x="5672" y="6101"/>
                    </a:lnTo>
                    <a:lnTo>
                      <a:pt x="5521" y="5597"/>
                    </a:lnTo>
                    <a:lnTo>
                      <a:pt x="5294" y="5068"/>
                    </a:lnTo>
                    <a:lnTo>
                      <a:pt x="5042" y="4513"/>
                    </a:lnTo>
                    <a:lnTo>
                      <a:pt x="4714" y="3933"/>
                    </a:lnTo>
                    <a:lnTo>
                      <a:pt x="4361" y="3303"/>
                    </a:lnTo>
                    <a:lnTo>
                      <a:pt x="4160" y="2950"/>
                    </a:lnTo>
                    <a:lnTo>
                      <a:pt x="3933" y="2622"/>
                    </a:lnTo>
                    <a:lnTo>
                      <a:pt x="3706" y="2270"/>
                    </a:lnTo>
                    <a:lnTo>
                      <a:pt x="3429" y="1942"/>
                    </a:lnTo>
                    <a:lnTo>
                      <a:pt x="3151" y="1614"/>
                    </a:lnTo>
                    <a:lnTo>
                      <a:pt x="2874" y="1286"/>
                    </a:lnTo>
                    <a:lnTo>
                      <a:pt x="2572" y="984"/>
                    </a:lnTo>
                    <a:lnTo>
                      <a:pt x="2294" y="732"/>
                    </a:lnTo>
                    <a:lnTo>
                      <a:pt x="1992" y="480"/>
                    </a:lnTo>
                    <a:lnTo>
                      <a:pt x="1715" y="278"/>
                    </a:lnTo>
                    <a:lnTo>
                      <a:pt x="1437" y="152"/>
                    </a:lnTo>
                    <a:lnTo>
                      <a:pt x="1185" y="51"/>
                    </a:lnTo>
                    <a:lnTo>
                      <a:pt x="933" y="1"/>
                    </a:lnTo>
                    <a:close/>
                  </a:path>
                </a:pathLst>
              </a:custGeom>
              <a:solidFill>
                <a:srgbClr val="F09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35"/>
              <p:cNvSpPr/>
              <p:nvPr/>
            </p:nvSpPr>
            <p:spPr>
              <a:xfrm>
                <a:off x="7269555" y="2048286"/>
                <a:ext cx="106122" cy="149229"/>
              </a:xfrm>
              <a:custGeom>
                <a:avLst/>
                <a:gdLst/>
                <a:ahLst/>
                <a:cxnLst/>
                <a:rect l="l" t="t" r="r" b="b"/>
                <a:pathLst>
                  <a:path w="5773" h="8118" extrusionOk="0">
                    <a:moveTo>
                      <a:pt x="4815" y="1"/>
                    </a:moveTo>
                    <a:lnTo>
                      <a:pt x="4588" y="51"/>
                    </a:lnTo>
                    <a:lnTo>
                      <a:pt x="4336" y="152"/>
                    </a:lnTo>
                    <a:lnTo>
                      <a:pt x="4059" y="278"/>
                    </a:lnTo>
                    <a:lnTo>
                      <a:pt x="3756" y="480"/>
                    </a:lnTo>
                    <a:lnTo>
                      <a:pt x="3479" y="732"/>
                    </a:lnTo>
                    <a:lnTo>
                      <a:pt x="3176" y="984"/>
                    </a:lnTo>
                    <a:lnTo>
                      <a:pt x="2899" y="1286"/>
                    </a:lnTo>
                    <a:lnTo>
                      <a:pt x="2597" y="1614"/>
                    </a:lnTo>
                    <a:lnTo>
                      <a:pt x="2319" y="1942"/>
                    </a:lnTo>
                    <a:lnTo>
                      <a:pt x="2067" y="2270"/>
                    </a:lnTo>
                    <a:lnTo>
                      <a:pt x="1815" y="2622"/>
                    </a:lnTo>
                    <a:lnTo>
                      <a:pt x="1588" y="2950"/>
                    </a:lnTo>
                    <a:lnTo>
                      <a:pt x="1412" y="3303"/>
                    </a:lnTo>
                    <a:lnTo>
                      <a:pt x="1059" y="3933"/>
                    </a:lnTo>
                    <a:lnTo>
                      <a:pt x="731" y="4513"/>
                    </a:lnTo>
                    <a:lnTo>
                      <a:pt x="454" y="5068"/>
                    </a:lnTo>
                    <a:lnTo>
                      <a:pt x="252" y="5597"/>
                    </a:lnTo>
                    <a:lnTo>
                      <a:pt x="101" y="6101"/>
                    </a:lnTo>
                    <a:lnTo>
                      <a:pt x="51" y="6328"/>
                    </a:lnTo>
                    <a:lnTo>
                      <a:pt x="0" y="6580"/>
                    </a:lnTo>
                    <a:lnTo>
                      <a:pt x="0" y="6807"/>
                    </a:lnTo>
                    <a:lnTo>
                      <a:pt x="0" y="7034"/>
                    </a:lnTo>
                    <a:lnTo>
                      <a:pt x="26" y="7261"/>
                    </a:lnTo>
                    <a:lnTo>
                      <a:pt x="76" y="7462"/>
                    </a:lnTo>
                    <a:lnTo>
                      <a:pt x="152" y="7664"/>
                    </a:lnTo>
                    <a:lnTo>
                      <a:pt x="252" y="7840"/>
                    </a:lnTo>
                    <a:lnTo>
                      <a:pt x="378" y="7966"/>
                    </a:lnTo>
                    <a:lnTo>
                      <a:pt x="504" y="8042"/>
                    </a:lnTo>
                    <a:lnTo>
                      <a:pt x="656" y="8092"/>
                    </a:lnTo>
                    <a:lnTo>
                      <a:pt x="807" y="8118"/>
                    </a:lnTo>
                    <a:lnTo>
                      <a:pt x="958" y="8118"/>
                    </a:lnTo>
                    <a:lnTo>
                      <a:pt x="1135" y="8092"/>
                    </a:lnTo>
                    <a:lnTo>
                      <a:pt x="1286" y="8017"/>
                    </a:lnTo>
                    <a:lnTo>
                      <a:pt x="1437" y="7941"/>
                    </a:lnTo>
                    <a:lnTo>
                      <a:pt x="1588" y="7815"/>
                    </a:lnTo>
                    <a:lnTo>
                      <a:pt x="1740" y="7689"/>
                    </a:lnTo>
                    <a:lnTo>
                      <a:pt x="1866" y="7538"/>
                    </a:lnTo>
                    <a:lnTo>
                      <a:pt x="1992" y="7361"/>
                    </a:lnTo>
                    <a:lnTo>
                      <a:pt x="2067" y="7185"/>
                    </a:lnTo>
                    <a:lnTo>
                      <a:pt x="2143" y="6958"/>
                    </a:lnTo>
                    <a:lnTo>
                      <a:pt x="2193" y="6756"/>
                    </a:lnTo>
                    <a:lnTo>
                      <a:pt x="2219" y="6555"/>
                    </a:lnTo>
                    <a:lnTo>
                      <a:pt x="2244" y="6353"/>
                    </a:lnTo>
                    <a:lnTo>
                      <a:pt x="2219" y="6151"/>
                    </a:lnTo>
                    <a:lnTo>
                      <a:pt x="2168" y="5799"/>
                    </a:lnTo>
                    <a:lnTo>
                      <a:pt x="2093" y="5496"/>
                    </a:lnTo>
                    <a:lnTo>
                      <a:pt x="1992" y="5219"/>
                    </a:lnTo>
                    <a:lnTo>
                      <a:pt x="1916" y="5017"/>
                    </a:lnTo>
                    <a:lnTo>
                      <a:pt x="1815" y="4866"/>
                    </a:lnTo>
                    <a:lnTo>
                      <a:pt x="2395" y="3782"/>
                    </a:lnTo>
                    <a:lnTo>
                      <a:pt x="2899" y="2925"/>
                    </a:lnTo>
                    <a:lnTo>
                      <a:pt x="3353" y="2244"/>
                    </a:lnTo>
                    <a:lnTo>
                      <a:pt x="3555" y="1967"/>
                    </a:lnTo>
                    <a:lnTo>
                      <a:pt x="3731" y="1740"/>
                    </a:lnTo>
                    <a:lnTo>
                      <a:pt x="3907" y="1539"/>
                    </a:lnTo>
                    <a:lnTo>
                      <a:pt x="4084" y="1387"/>
                    </a:lnTo>
                    <a:lnTo>
                      <a:pt x="4235" y="1286"/>
                    </a:lnTo>
                    <a:lnTo>
                      <a:pt x="4386" y="1186"/>
                    </a:lnTo>
                    <a:lnTo>
                      <a:pt x="4512" y="1160"/>
                    </a:lnTo>
                    <a:lnTo>
                      <a:pt x="4638" y="1135"/>
                    </a:lnTo>
                    <a:lnTo>
                      <a:pt x="4764" y="1135"/>
                    </a:lnTo>
                    <a:lnTo>
                      <a:pt x="4891" y="1186"/>
                    </a:lnTo>
                    <a:lnTo>
                      <a:pt x="4991" y="1261"/>
                    </a:lnTo>
                    <a:lnTo>
                      <a:pt x="5092" y="1362"/>
                    </a:lnTo>
                    <a:lnTo>
                      <a:pt x="5168" y="1513"/>
                    </a:lnTo>
                    <a:lnTo>
                      <a:pt x="5243" y="1665"/>
                    </a:lnTo>
                    <a:lnTo>
                      <a:pt x="5294" y="1866"/>
                    </a:lnTo>
                    <a:lnTo>
                      <a:pt x="5344" y="2068"/>
                    </a:lnTo>
                    <a:lnTo>
                      <a:pt x="5395" y="2522"/>
                    </a:lnTo>
                    <a:lnTo>
                      <a:pt x="5420" y="3026"/>
                    </a:lnTo>
                    <a:lnTo>
                      <a:pt x="5420" y="3479"/>
                    </a:lnTo>
                    <a:lnTo>
                      <a:pt x="5420" y="4261"/>
                    </a:lnTo>
                    <a:lnTo>
                      <a:pt x="5521" y="3807"/>
                    </a:lnTo>
                    <a:lnTo>
                      <a:pt x="5622" y="3303"/>
                    </a:lnTo>
                    <a:lnTo>
                      <a:pt x="5697" y="2698"/>
                    </a:lnTo>
                    <a:lnTo>
                      <a:pt x="5748" y="2017"/>
                    </a:lnTo>
                    <a:lnTo>
                      <a:pt x="5773" y="1690"/>
                    </a:lnTo>
                    <a:lnTo>
                      <a:pt x="5748" y="1362"/>
                    </a:lnTo>
                    <a:lnTo>
                      <a:pt x="5697" y="1060"/>
                    </a:lnTo>
                    <a:lnTo>
                      <a:pt x="5647" y="782"/>
                    </a:lnTo>
                    <a:lnTo>
                      <a:pt x="5546" y="505"/>
                    </a:lnTo>
                    <a:lnTo>
                      <a:pt x="5420" y="278"/>
                    </a:lnTo>
                    <a:lnTo>
                      <a:pt x="5319" y="177"/>
                    </a:lnTo>
                    <a:lnTo>
                      <a:pt x="5243" y="102"/>
                    </a:lnTo>
                    <a:lnTo>
                      <a:pt x="5143" y="51"/>
                    </a:lnTo>
                    <a:lnTo>
                      <a:pt x="5042" y="26"/>
                    </a:lnTo>
                    <a:lnTo>
                      <a:pt x="4941" y="1"/>
                    </a:lnTo>
                    <a:close/>
                  </a:path>
                </a:pathLst>
              </a:custGeom>
              <a:solidFill>
                <a:srgbClr val="F09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35"/>
              <p:cNvSpPr/>
              <p:nvPr/>
            </p:nvSpPr>
            <p:spPr>
              <a:xfrm>
                <a:off x="6229749" y="1291607"/>
                <a:ext cx="1156131" cy="878573"/>
              </a:xfrm>
              <a:custGeom>
                <a:avLst/>
                <a:gdLst/>
                <a:ahLst/>
                <a:cxnLst/>
                <a:rect l="l" t="t" r="r" b="b"/>
                <a:pathLst>
                  <a:path w="62893" h="47794" extrusionOk="0">
                    <a:moveTo>
                      <a:pt x="34307" y="0"/>
                    </a:moveTo>
                    <a:lnTo>
                      <a:pt x="33097" y="25"/>
                    </a:lnTo>
                    <a:lnTo>
                      <a:pt x="31938" y="101"/>
                    </a:lnTo>
                    <a:lnTo>
                      <a:pt x="30803" y="252"/>
                    </a:lnTo>
                    <a:lnTo>
                      <a:pt x="29720" y="429"/>
                    </a:lnTo>
                    <a:lnTo>
                      <a:pt x="29190" y="555"/>
                    </a:lnTo>
                    <a:lnTo>
                      <a:pt x="28686" y="681"/>
                    </a:lnTo>
                    <a:lnTo>
                      <a:pt x="28182" y="807"/>
                    </a:lnTo>
                    <a:lnTo>
                      <a:pt x="27703" y="958"/>
                    </a:lnTo>
                    <a:lnTo>
                      <a:pt x="27224" y="1134"/>
                    </a:lnTo>
                    <a:lnTo>
                      <a:pt x="26770" y="1311"/>
                    </a:lnTo>
                    <a:lnTo>
                      <a:pt x="26342" y="1512"/>
                    </a:lnTo>
                    <a:lnTo>
                      <a:pt x="25913" y="1714"/>
                    </a:lnTo>
                    <a:lnTo>
                      <a:pt x="25510" y="1941"/>
                    </a:lnTo>
                    <a:lnTo>
                      <a:pt x="25107" y="2168"/>
                    </a:lnTo>
                    <a:lnTo>
                      <a:pt x="24754" y="2420"/>
                    </a:lnTo>
                    <a:lnTo>
                      <a:pt x="24401" y="2672"/>
                    </a:lnTo>
                    <a:lnTo>
                      <a:pt x="24073" y="2949"/>
                    </a:lnTo>
                    <a:lnTo>
                      <a:pt x="23745" y="3252"/>
                    </a:lnTo>
                    <a:lnTo>
                      <a:pt x="23468" y="3554"/>
                    </a:lnTo>
                    <a:lnTo>
                      <a:pt x="23191" y="3882"/>
                    </a:lnTo>
                    <a:lnTo>
                      <a:pt x="22813" y="3378"/>
                    </a:lnTo>
                    <a:lnTo>
                      <a:pt x="22384" y="2899"/>
                    </a:lnTo>
                    <a:lnTo>
                      <a:pt x="21930" y="2470"/>
                    </a:lnTo>
                    <a:lnTo>
                      <a:pt x="21426" y="2042"/>
                    </a:lnTo>
                    <a:lnTo>
                      <a:pt x="20897" y="1638"/>
                    </a:lnTo>
                    <a:lnTo>
                      <a:pt x="20368" y="1286"/>
                    </a:lnTo>
                    <a:lnTo>
                      <a:pt x="19788" y="983"/>
                    </a:lnTo>
                    <a:lnTo>
                      <a:pt x="19208" y="706"/>
                    </a:lnTo>
                    <a:lnTo>
                      <a:pt x="18603" y="504"/>
                    </a:lnTo>
                    <a:lnTo>
                      <a:pt x="18301" y="429"/>
                    </a:lnTo>
                    <a:lnTo>
                      <a:pt x="17973" y="378"/>
                    </a:lnTo>
                    <a:lnTo>
                      <a:pt x="17670" y="328"/>
                    </a:lnTo>
                    <a:lnTo>
                      <a:pt x="17343" y="302"/>
                    </a:lnTo>
                    <a:lnTo>
                      <a:pt x="17040" y="277"/>
                    </a:lnTo>
                    <a:lnTo>
                      <a:pt x="16713" y="277"/>
                    </a:lnTo>
                    <a:lnTo>
                      <a:pt x="16410" y="302"/>
                    </a:lnTo>
                    <a:lnTo>
                      <a:pt x="16082" y="353"/>
                    </a:lnTo>
                    <a:lnTo>
                      <a:pt x="15755" y="429"/>
                    </a:lnTo>
                    <a:lnTo>
                      <a:pt x="15452" y="504"/>
                    </a:lnTo>
                    <a:lnTo>
                      <a:pt x="15124" y="630"/>
                    </a:lnTo>
                    <a:lnTo>
                      <a:pt x="14797" y="756"/>
                    </a:lnTo>
                    <a:lnTo>
                      <a:pt x="14494" y="907"/>
                    </a:lnTo>
                    <a:lnTo>
                      <a:pt x="14167" y="1109"/>
                    </a:lnTo>
                    <a:lnTo>
                      <a:pt x="15024" y="1134"/>
                    </a:lnTo>
                    <a:lnTo>
                      <a:pt x="15452" y="1160"/>
                    </a:lnTo>
                    <a:lnTo>
                      <a:pt x="15856" y="1210"/>
                    </a:lnTo>
                    <a:lnTo>
                      <a:pt x="16284" y="1286"/>
                    </a:lnTo>
                    <a:lnTo>
                      <a:pt x="16713" y="1386"/>
                    </a:lnTo>
                    <a:lnTo>
                      <a:pt x="17116" y="1538"/>
                    </a:lnTo>
                    <a:lnTo>
                      <a:pt x="17494" y="1714"/>
                    </a:lnTo>
                    <a:lnTo>
                      <a:pt x="17897" y="1916"/>
                    </a:lnTo>
                    <a:lnTo>
                      <a:pt x="18250" y="2168"/>
                    </a:lnTo>
                    <a:lnTo>
                      <a:pt x="18603" y="2445"/>
                    </a:lnTo>
                    <a:lnTo>
                      <a:pt x="18931" y="2798"/>
                    </a:lnTo>
                    <a:lnTo>
                      <a:pt x="19233" y="3176"/>
                    </a:lnTo>
                    <a:lnTo>
                      <a:pt x="19511" y="3630"/>
                    </a:lnTo>
                    <a:lnTo>
                      <a:pt x="19763" y="4109"/>
                    </a:lnTo>
                    <a:lnTo>
                      <a:pt x="19989" y="4689"/>
                    </a:lnTo>
                    <a:lnTo>
                      <a:pt x="19788" y="4487"/>
                    </a:lnTo>
                    <a:lnTo>
                      <a:pt x="19536" y="4310"/>
                    </a:lnTo>
                    <a:lnTo>
                      <a:pt x="19258" y="4134"/>
                    </a:lnTo>
                    <a:lnTo>
                      <a:pt x="18981" y="3983"/>
                    </a:lnTo>
                    <a:lnTo>
                      <a:pt x="18679" y="3832"/>
                    </a:lnTo>
                    <a:lnTo>
                      <a:pt x="18351" y="3706"/>
                    </a:lnTo>
                    <a:lnTo>
                      <a:pt x="17998" y="3579"/>
                    </a:lnTo>
                    <a:lnTo>
                      <a:pt x="17645" y="3479"/>
                    </a:lnTo>
                    <a:lnTo>
                      <a:pt x="17292" y="3378"/>
                    </a:lnTo>
                    <a:lnTo>
                      <a:pt x="16914" y="3302"/>
                    </a:lnTo>
                    <a:lnTo>
                      <a:pt x="16133" y="3176"/>
                    </a:lnTo>
                    <a:lnTo>
                      <a:pt x="15326" y="3101"/>
                    </a:lnTo>
                    <a:lnTo>
                      <a:pt x="14116" y="3101"/>
                    </a:lnTo>
                    <a:lnTo>
                      <a:pt x="13713" y="3126"/>
                    </a:lnTo>
                    <a:lnTo>
                      <a:pt x="13335" y="3176"/>
                    </a:lnTo>
                    <a:lnTo>
                      <a:pt x="12957" y="3252"/>
                    </a:lnTo>
                    <a:lnTo>
                      <a:pt x="12579" y="3327"/>
                    </a:lnTo>
                    <a:lnTo>
                      <a:pt x="12200" y="3403"/>
                    </a:lnTo>
                    <a:lnTo>
                      <a:pt x="11848" y="3529"/>
                    </a:lnTo>
                    <a:lnTo>
                      <a:pt x="11495" y="3655"/>
                    </a:lnTo>
                    <a:lnTo>
                      <a:pt x="11167" y="3781"/>
                    </a:lnTo>
                    <a:lnTo>
                      <a:pt x="10864" y="3932"/>
                    </a:lnTo>
                    <a:lnTo>
                      <a:pt x="10587" y="4109"/>
                    </a:lnTo>
                    <a:lnTo>
                      <a:pt x="10310" y="4310"/>
                    </a:lnTo>
                    <a:lnTo>
                      <a:pt x="10058" y="4512"/>
                    </a:lnTo>
                    <a:lnTo>
                      <a:pt x="9831" y="4739"/>
                    </a:lnTo>
                    <a:lnTo>
                      <a:pt x="9629" y="4991"/>
                    </a:lnTo>
                    <a:lnTo>
                      <a:pt x="9478" y="5268"/>
                    </a:lnTo>
                    <a:lnTo>
                      <a:pt x="9705" y="5193"/>
                    </a:lnTo>
                    <a:lnTo>
                      <a:pt x="10360" y="5016"/>
                    </a:lnTo>
                    <a:lnTo>
                      <a:pt x="10814" y="4915"/>
                    </a:lnTo>
                    <a:lnTo>
                      <a:pt x="11343" y="4840"/>
                    </a:lnTo>
                    <a:lnTo>
                      <a:pt x="11898" y="4764"/>
                    </a:lnTo>
                    <a:lnTo>
                      <a:pt x="12528" y="4714"/>
                    </a:lnTo>
                    <a:lnTo>
                      <a:pt x="13158" y="4689"/>
                    </a:lnTo>
                    <a:lnTo>
                      <a:pt x="13789" y="4714"/>
                    </a:lnTo>
                    <a:lnTo>
                      <a:pt x="14444" y="4764"/>
                    </a:lnTo>
                    <a:lnTo>
                      <a:pt x="14772" y="4840"/>
                    </a:lnTo>
                    <a:lnTo>
                      <a:pt x="15074" y="4915"/>
                    </a:lnTo>
                    <a:lnTo>
                      <a:pt x="15377" y="4991"/>
                    </a:lnTo>
                    <a:lnTo>
                      <a:pt x="15679" y="5117"/>
                    </a:lnTo>
                    <a:lnTo>
                      <a:pt x="15982" y="5243"/>
                    </a:lnTo>
                    <a:lnTo>
                      <a:pt x="16259" y="5394"/>
                    </a:lnTo>
                    <a:lnTo>
                      <a:pt x="16511" y="5571"/>
                    </a:lnTo>
                    <a:lnTo>
                      <a:pt x="16763" y="5747"/>
                    </a:lnTo>
                    <a:lnTo>
                      <a:pt x="17015" y="5974"/>
                    </a:lnTo>
                    <a:lnTo>
                      <a:pt x="17217" y="6226"/>
                    </a:lnTo>
                    <a:lnTo>
                      <a:pt x="16183" y="6403"/>
                    </a:lnTo>
                    <a:lnTo>
                      <a:pt x="15175" y="6604"/>
                    </a:lnTo>
                    <a:lnTo>
                      <a:pt x="14217" y="6831"/>
                    </a:lnTo>
                    <a:lnTo>
                      <a:pt x="13284" y="7083"/>
                    </a:lnTo>
                    <a:lnTo>
                      <a:pt x="12402" y="7361"/>
                    </a:lnTo>
                    <a:lnTo>
                      <a:pt x="11545" y="7663"/>
                    </a:lnTo>
                    <a:lnTo>
                      <a:pt x="10738" y="7991"/>
                    </a:lnTo>
                    <a:lnTo>
                      <a:pt x="9957" y="8344"/>
                    </a:lnTo>
                    <a:lnTo>
                      <a:pt x="9201" y="8697"/>
                    </a:lnTo>
                    <a:lnTo>
                      <a:pt x="8495" y="9100"/>
                    </a:lnTo>
                    <a:lnTo>
                      <a:pt x="7840" y="9528"/>
                    </a:lnTo>
                    <a:lnTo>
                      <a:pt x="7184" y="9957"/>
                    </a:lnTo>
                    <a:lnTo>
                      <a:pt x="6579" y="10411"/>
                    </a:lnTo>
                    <a:lnTo>
                      <a:pt x="5999" y="10890"/>
                    </a:lnTo>
                    <a:lnTo>
                      <a:pt x="5470" y="11394"/>
                    </a:lnTo>
                    <a:lnTo>
                      <a:pt x="4941" y="11898"/>
                    </a:lnTo>
                    <a:lnTo>
                      <a:pt x="4462" y="12427"/>
                    </a:lnTo>
                    <a:lnTo>
                      <a:pt x="4008" y="12957"/>
                    </a:lnTo>
                    <a:lnTo>
                      <a:pt x="3580" y="13511"/>
                    </a:lnTo>
                    <a:lnTo>
                      <a:pt x="3176" y="14091"/>
                    </a:lnTo>
                    <a:lnTo>
                      <a:pt x="2823" y="14671"/>
                    </a:lnTo>
                    <a:lnTo>
                      <a:pt x="2470" y="15251"/>
                    </a:lnTo>
                    <a:lnTo>
                      <a:pt x="2143" y="15856"/>
                    </a:lnTo>
                    <a:lnTo>
                      <a:pt x="1865" y="16486"/>
                    </a:lnTo>
                    <a:lnTo>
                      <a:pt x="1588" y="17116"/>
                    </a:lnTo>
                    <a:lnTo>
                      <a:pt x="1336" y="17746"/>
                    </a:lnTo>
                    <a:lnTo>
                      <a:pt x="1109" y="18376"/>
                    </a:lnTo>
                    <a:lnTo>
                      <a:pt x="908" y="19032"/>
                    </a:lnTo>
                    <a:lnTo>
                      <a:pt x="731" y="19687"/>
                    </a:lnTo>
                    <a:lnTo>
                      <a:pt x="580" y="20342"/>
                    </a:lnTo>
                    <a:lnTo>
                      <a:pt x="454" y="21023"/>
                    </a:lnTo>
                    <a:lnTo>
                      <a:pt x="328" y="21678"/>
                    </a:lnTo>
                    <a:lnTo>
                      <a:pt x="227" y="22359"/>
                    </a:lnTo>
                    <a:lnTo>
                      <a:pt x="151" y="23040"/>
                    </a:lnTo>
                    <a:lnTo>
                      <a:pt x="76" y="23720"/>
                    </a:lnTo>
                    <a:lnTo>
                      <a:pt x="51" y="24376"/>
                    </a:lnTo>
                    <a:lnTo>
                      <a:pt x="0" y="25056"/>
                    </a:lnTo>
                    <a:lnTo>
                      <a:pt x="0" y="25737"/>
                    </a:lnTo>
                    <a:lnTo>
                      <a:pt x="0" y="27098"/>
                    </a:lnTo>
                    <a:lnTo>
                      <a:pt x="76" y="28434"/>
                    </a:lnTo>
                    <a:lnTo>
                      <a:pt x="202" y="29745"/>
                    </a:lnTo>
                    <a:lnTo>
                      <a:pt x="353" y="31030"/>
                    </a:lnTo>
                    <a:lnTo>
                      <a:pt x="555" y="32291"/>
                    </a:lnTo>
                    <a:lnTo>
                      <a:pt x="782" y="33501"/>
                    </a:lnTo>
                    <a:lnTo>
                      <a:pt x="1059" y="34660"/>
                    </a:lnTo>
                    <a:lnTo>
                      <a:pt x="1336" y="35795"/>
                    </a:lnTo>
                    <a:lnTo>
                      <a:pt x="1613" y="36853"/>
                    </a:lnTo>
                    <a:lnTo>
                      <a:pt x="1916" y="37836"/>
                    </a:lnTo>
                    <a:lnTo>
                      <a:pt x="2244" y="38769"/>
                    </a:lnTo>
                    <a:lnTo>
                      <a:pt x="2546" y="39601"/>
                    </a:lnTo>
                    <a:lnTo>
                      <a:pt x="2849" y="40357"/>
                    </a:lnTo>
                    <a:lnTo>
                      <a:pt x="3000" y="40156"/>
                    </a:lnTo>
                    <a:lnTo>
                      <a:pt x="3176" y="39954"/>
                    </a:lnTo>
                    <a:lnTo>
                      <a:pt x="3353" y="39828"/>
                    </a:lnTo>
                    <a:lnTo>
                      <a:pt x="3529" y="39727"/>
                    </a:lnTo>
                    <a:lnTo>
                      <a:pt x="3731" y="39651"/>
                    </a:lnTo>
                    <a:lnTo>
                      <a:pt x="3958" y="39626"/>
                    </a:lnTo>
                    <a:lnTo>
                      <a:pt x="4159" y="39626"/>
                    </a:lnTo>
                    <a:lnTo>
                      <a:pt x="4386" y="39651"/>
                    </a:lnTo>
                    <a:lnTo>
                      <a:pt x="4613" y="39727"/>
                    </a:lnTo>
                    <a:lnTo>
                      <a:pt x="4865" y="39828"/>
                    </a:lnTo>
                    <a:lnTo>
                      <a:pt x="5117" y="39954"/>
                    </a:lnTo>
                    <a:lnTo>
                      <a:pt x="5369" y="40105"/>
                    </a:lnTo>
                    <a:lnTo>
                      <a:pt x="5621" y="40307"/>
                    </a:lnTo>
                    <a:lnTo>
                      <a:pt x="5873" y="40508"/>
                    </a:lnTo>
                    <a:lnTo>
                      <a:pt x="6151" y="40761"/>
                    </a:lnTo>
                    <a:lnTo>
                      <a:pt x="6403" y="41013"/>
                    </a:lnTo>
                    <a:lnTo>
                      <a:pt x="6957" y="41618"/>
                    </a:lnTo>
                    <a:lnTo>
                      <a:pt x="7487" y="42298"/>
                    </a:lnTo>
                    <a:lnTo>
                      <a:pt x="8041" y="43054"/>
                    </a:lnTo>
                    <a:lnTo>
                      <a:pt x="8571" y="43911"/>
                    </a:lnTo>
                    <a:lnTo>
                      <a:pt x="9100" y="44794"/>
                    </a:lnTo>
                    <a:lnTo>
                      <a:pt x="9604" y="45752"/>
                    </a:lnTo>
                    <a:lnTo>
                      <a:pt x="10108" y="46760"/>
                    </a:lnTo>
                    <a:lnTo>
                      <a:pt x="10587" y="47793"/>
                    </a:lnTo>
                    <a:lnTo>
                      <a:pt x="10537" y="46861"/>
                    </a:lnTo>
                    <a:lnTo>
                      <a:pt x="10461" y="44365"/>
                    </a:lnTo>
                    <a:lnTo>
                      <a:pt x="10461" y="42676"/>
                    </a:lnTo>
                    <a:lnTo>
                      <a:pt x="10461" y="40786"/>
                    </a:lnTo>
                    <a:lnTo>
                      <a:pt x="10486" y="38744"/>
                    </a:lnTo>
                    <a:lnTo>
                      <a:pt x="10587" y="36627"/>
                    </a:lnTo>
                    <a:lnTo>
                      <a:pt x="10638" y="36627"/>
                    </a:lnTo>
                    <a:lnTo>
                      <a:pt x="10688" y="36601"/>
                    </a:lnTo>
                    <a:lnTo>
                      <a:pt x="10789" y="36576"/>
                    </a:lnTo>
                    <a:lnTo>
                      <a:pt x="10940" y="36500"/>
                    </a:lnTo>
                    <a:lnTo>
                      <a:pt x="11142" y="36400"/>
                    </a:lnTo>
                    <a:lnTo>
                      <a:pt x="11369" y="36248"/>
                    </a:lnTo>
                    <a:lnTo>
                      <a:pt x="11671" y="36022"/>
                    </a:lnTo>
                    <a:lnTo>
                      <a:pt x="12024" y="35719"/>
                    </a:lnTo>
                    <a:lnTo>
                      <a:pt x="12453" y="35341"/>
                    </a:lnTo>
                    <a:lnTo>
                      <a:pt x="12931" y="34887"/>
                    </a:lnTo>
                    <a:lnTo>
                      <a:pt x="13511" y="34307"/>
                    </a:lnTo>
                    <a:lnTo>
                      <a:pt x="14141" y="33602"/>
                    </a:lnTo>
                    <a:lnTo>
                      <a:pt x="14872" y="32795"/>
                    </a:lnTo>
                    <a:lnTo>
                      <a:pt x="15679" y="31837"/>
                    </a:lnTo>
                    <a:lnTo>
                      <a:pt x="16587" y="30753"/>
                    </a:lnTo>
                    <a:lnTo>
                      <a:pt x="16410" y="31358"/>
                    </a:lnTo>
                    <a:lnTo>
                      <a:pt x="16183" y="31988"/>
                    </a:lnTo>
                    <a:lnTo>
                      <a:pt x="15881" y="32770"/>
                    </a:lnTo>
                    <a:lnTo>
                      <a:pt x="15528" y="33627"/>
                    </a:lnTo>
                    <a:lnTo>
                      <a:pt x="15326" y="34055"/>
                    </a:lnTo>
                    <a:lnTo>
                      <a:pt x="15099" y="34484"/>
                    </a:lnTo>
                    <a:lnTo>
                      <a:pt x="14872" y="34912"/>
                    </a:lnTo>
                    <a:lnTo>
                      <a:pt x="14620" y="35291"/>
                    </a:lnTo>
                    <a:lnTo>
                      <a:pt x="14368" y="35643"/>
                    </a:lnTo>
                    <a:lnTo>
                      <a:pt x="14091" y="35971"/>
                    </a:lnTo>
                    <a:lnTo>
                      <a:pt x="14091" y="35971"/>
                    </a:lnTo>
                    <a:lnTo>
                      <a:pt x="14671" y="35719"/>
                    </a:lnTo>
                    <a:lnTo>
                      <a:pt x="15225" y="35467"/>
                    </a:lnTo>
                    <a:lnTo>
                      <a:pt x="15729" y="35164"/>
                    </a:lnTo>
                    <a:lnTo>
                      <a:pt x="16234" y="34837"/>
                    </a:lnTo>
                    <a:lnTo>
                      <a:pt x="16687" y="34484"/>
                    </a:lnTo>
                    <a:lnTo>
                      <a:pt x="17116" y="34106"/>
                    </a:lnTo>
                    <a:lnTo>
                      <a:pt x="17544" y="33728"/>
                    </a:lnTo>
                    <a:lnTo>
                      <a:pt x="17923" y="33324"/>
                    </a:lnTo>
                    <a:lnTo>
                      <a:pt x="18275" y="32921"/>
                    </a:lnTo>
                    <a:lnTo>
                      <a:pt x="18603" y="32492"/>
                    </a:lnTo>
                    <a:lnTo>
                      <a:pt x="18906" y="32064"/>
                    </a:lnTo>
                    <a:lnTo>
                      <a:pt x="19208" y="31610"/>
                    </a:lnTo>
                    <a:lnTo>
                      <a:pt x="19460" y="31182"/>
                    </a:lnTo>
                    <a:lnTo>
                      <a:pt x="19712" y="30728"/>
                    </a:lnTo>
                    <a:lnTo>
                      <a:pt x="19914" y="30299"/>
                    </a:lnTo>
                    <a:lnTo>
                      <a:pt x="20116" y="29846"/>
                    </a:lnTo>
                    <a:lnTo>
                      <a:pt x="20468" y="29014"/>
                    </a:lnTo>
                    <a:lnTo>
                      <a:pt x="20746" y="28207"/>
                    </a:lnTo>
                    <a:lnTo>
                      <a:pt x="20973" y="27476"/>
                    </a:lnTo>
                    <a:lnTo>
                      <a:pt x="21149" y="26821"/>
                    </a:lnTo>
                    <a:lnTo>
                      <a:pt x="21250" y="26291"/>
                    </a:lnTo>
                    <a:lnTo>
                      <a:pt x="21325" y="25888"/>
                    </a:lnTo>
                    <a:lnTo>
                      <a:pt x="21376" y="25535"/>
                    </a:lnTo>
                    <a:lnTo>
                      <a:pt x="21678" y="25989"/>
                    </a:lnTo>
                    <a:lnTo>
                      <a:pt x="22006" y="26417"/>
                    </a:lnTo>
                    <a:lnTo>
                      <a:pt x="22334" y="26846"/>
                    </a:lnTo>
                    <a:lnTo>
                      <a:pt x="22661" y="27249"/>
                    </a:lnTo>
                    <a:lnTo>
                      <a:pt x="23014" y="27627"/>
                    </a:lnTo>
                    <a:lnTo>
                      <a:pt x="23367" y="28006"/>
                    </a:lnTo>
                    <a:lnTo>
                      <a:pt x="23745" y="28358"/>
                    </a:lnTo>
                    <a:lnTo>
                      <a:pt x="24124" y="28686"/>
                    </a:lnTo>
                    <a:lnTo>
                      <a:pt x="24502" y="29014"/>
                    </a:lnTo>
                    <a:lnTo>
                      <a:pt x="24880" y="29316"/>
                    </a:lnTo>
                    <a:lnTo>
                      <a:pt x="25283" y="29594"/>
                    </a:lnTo>
                    <a:lnTo>
                      <a:pt x="25686" y="29871"/>
                    </a:lnTo>
                    <a:lnTo>
                      <a:pt x="26090" y="30123"/>
                    </a:lnTo>
                    <a:lnTo>
                      <a:pt x="26493" y="30375"/>
                    </a:lnTo>
                    <a:lnTo>
                      <a:pt x="27325" y="30829"/>
                    </a:lnTo>
                    <a:lnTo>
                      <a:pt x="28182" y="31207"/>
                    </a:lnTo>
                    <a:lnTo>
                      <a:pt x="29039" y="31535"/>
                    </a:lnTo>
                    <a:lnTo>
                      <a:pt x="29896" y="31812"/>
                    </a:lnTo>
                    <a:lnTo>
                      <a:pt x="30753" y="32039"/>
                    </a:lnTo>
                    <a:lnTo>
                      <a:pt x="31585" y="32215"/>
                    </a:lnTo>
                    <a:lnTo>
                      <a:pt x="32442" y="32341"/>
                    </a:lnTo>
                    <a:lnTo>
                      <a:pt x="33249" y="32442"/>
                    </a:lnTo>
                    <a:lnTo>
                      <a:pt x="34055" y="32492"/>
                    </a:lnTo>
                    <a:lnTo>
                      <a:pt x="33929" y="32366"/>
                    </a:lnTo>
                    <a:lnTo>
                      <a:pt x="33526" y="32039"/>
                    </a:lnTo>
                    <a:lnTo>
                      <a:pt x="32946" y="31509"/>
                    </a:lnTo>
                    <a:lnTo>
                      <a:pt x="32618" y="31182"/>
                    </a:lnTo>
                    <a:lnTo>
                      <a:pt x="32240" y="30778"/>
                    </a:lnTo>
                    <a:lnTo>
                      <a:pt x="31887" y="30325"/>
                    </a:lnTo>
                    <a:lnTo>
                      <a:pt x="31509" y="29846"/>
                    </a:lnTo>
                    <a:lnTo>
                      <a:pt x="31131" y="29291"/>
                    </a:lnTo>
                    <a:lnTo>
                      <a:pt x="30753" y="28711"/>
                    </a:lnTo>
                    <a:lnTo>
                      <a:pt x="30400" y="28081"/>
                    </a:lnTo>
                    <a:lnTo>
                      <a:pt x="30098" y="27401"/>
                    </a:lnTo>
                    <a:lnTo>
                      <a:pt x="29795" y="26670"/>
                    </a:lnTo>
                    <a:lnTo>
                      <a:pt x="29568" y="25913"/>
                    </a:lnTo>
                    <a:lnTo>
                      <a:pt x="30098" y="26493"/>
                    </a:lnTo>
                    <a:lnTo>
                      <a:pt x="30652" y="27048"/>
                    </a:lnTo>
                    <a:lnTo>
                      <a:pt x="31232" y="27577"/>
                    </a:lnTo>
                    <a:lnTo>
                      <a:pt x="31837" y="28106"/>
                    </a:lnTo>
                    <a:lnTo>
                      <a:pt x="32442" y="28585"/>
                    </a:lnTo>
                    <a:lnTo>
                      <a:pt x="33047" y="29064"/>
                    </a:lnTo>
                    <a:lnTo>
                      <a:pt x="33677" y="29493"/>
                    </a:lnTo>
                    <a:lnTo>
                      <a:pt x="34307" y="29921"/>
                    </a:lnTo>
                    <a:lnTo>
                      <a:pt x="34937" y="30325"/>
                    </a:lnTo>
                    <a:lnTo>
                      <a:pt x="35568" y="30703"/>
                    </a:lnTo>
                    <a:lnTo>
                      <a:pt x="36223" y="31056"/>
                    </a:lnTo>
                    <a:lnTo>
                      <a:pt x="36878" y="31383"/>
                    </a:lnTo>
                    <a:lnTo>
                      <a:pt x="37509" y="31711"/>
                    </a:lnTo>
                    <a:lnTo>
                      <a:pt x="38164" y="32014"/>
                    </a:lnTo>
                    <a:lnTo>
                      <a:pt x="38794" y="32291"/>
                    </a:lnTo>
                    <a:lnTo>
                      <a:pt x="39424" y="32543"/>
                    </a:lnTo>
                    <a:lnTo>
                      <a:pt x="40660" y="32997"/>
                    </a:lnTo>
                    <a:lnTo>
                      <a:pt x="41869" y="33375"/>
                    </a:lnTo>
                    <a:lnTo>
                      <a:pt x="43004" y="33677"/>
                    </a:lnTo>
                    <a:lnTo>
                      <a:pt x="44062" y="33929"/>
                    </a:lnTo>
                    <a:lnTo>
                      <a:pt x="45046" y="34106"/>
                    </a:lnTo>
                    <a:lnTo>
                      <a:pt x="45928" y="34232"/>
                    </a:lnTo>
                    <a:lnTo>
                      <a:pt x="46709" y="34282"/>
                    </a:lnTo>
                    <a:lnTo>
                      <a:pt x="47365" y="34282"/>
                    </a:lnTo>
                    <a:lnTo>
                      <a:pt x="47087" y="34156"/>
                    </a:lnTo>
                    <a:lnTo>
                      <a:pt x="46382" y="33778"/>
                    </a:lnTo>
                    <a:lnTo>
                      <a:pt x="45298" y="33173"/>
                    </a:lnTo>
                    <a:lnTo>
                      <a:pt x="44693" y="32795"/>
                    </a:lnTo>
                    <a:lnTo>
                      <a:pt x="44012" y="32392"/>
                    </a:lnTo>
                    <a:lnTo>
                      <a:pt x="43306" y="31913"/>
                    </a:lnTo>
                    <a:lnTo>
                      <a:pt x="42600" y="31409"/>
                    </a:lnTo>
                    <a:lnTo>
                      <a:pt x="41895" y="30879"/>
                    </a:lnTo>
                    <a:lnTo>
                      <a:pt x="41189" y="30299"/>
                    </a:lnTo>
                    <a:lnTo>
                      <a:pt x="40533" y="29720"/>
                    </a:lnTo>
                    <a:lnTo>
                      <a:pt x="39903" y="29089"/>
                    </a:lnTo>
                    <a:lnTo>
                      <a:pt x="39626" y="28762"/>
                    </a:lnTo>
                    <a:lnTo>
                      <a:pt x="39349" y="28434"/>
                    </a:lnTo>
                    <a:lnTo>
                      <a:pt x="39071" y="28106"/>
                    </a:lnTo>
                    <a:lnTo>
                      <a:pt x="38845" y="27779"/>
                    </a:lnTo>
                    <a:lnTo>
                      <a:pt x="39248" y="28006"/>
                    </a:lnTo>
                    <a:lnTo>
                      <a:pt x="40407" y="28661"/>
                    </a:lnTo>
                    <a:lnTo>
                      <a:pt x="41214" y="29064"/>
                    </a:lnTo>
                    <a:lnTo>
                      <a:pt x="42147" y="29543"/>
                    </a:lnTo>
                    <a:lnTo>
                      <a:pt x="43180" y="30047"/>
                    </a:lnTo>
                    <a:lnTo>
                      <a:pt x="44315" y="30551"/>
                    </a:lnTo>
                    <a:lnTo>
                      <a:pt x="45525" y="31030"/>
                    </a:lnTo>
                    <a:lnTo>
                      <a:pt x="46810" y="31509"/>
                    </a:lnTo>
                    <a:lnTo>
                      <a:pt x="47440" y="31711"/>
                    </a:lnTo>
                    <a:lnTo>
                      <a:pt x="48121" y="31938"/>
                    </a:lnTo>
                    <a:lnTo>
                      <a:pt x="48776" y="32114"/>
                    </a:lnTo>
                    <a:lnTo>
                      <a:pt x="49432" y="32291"/>
                    </a:lnTo>
                    <a:lnTo>
                      <a:pt x="50112" y="32442"/>
                    </a:lnTo>
                    <a:lnTo>
                      <a:pt x="50768" y="32568"/>
                    </a:lnTo>
                    <a:lnTo>
                      <a:pt x="51448" y="32669"/>
                    </a:lnTo>
                    <a:lnTo>
                      <a:pt x="52104" y="32745"/>
                    </a:lnTo>
                    <a:lnTo>
                      <a:pt x="52759" y="32795"/>
                    </a:lnTo>
                    <a:lnTo>
                      <a:pt x="53389" y="32820"/>
                    </a:lnTo>
                    <a:lnTo>
                      <a:pt x="54019" y="32820"/>
                    </a:lnTo>
                    <a:lnTo>
                      <a:pt x="54650" y="32770"/>
                    </a:lnTo>
                    <a:lnTo>
                      <a:pt x="54776" y="34156"/>
                    </a:lnTo>
                    <a:lnTo>
                      <a:pt x="55154" y="37610"/>
                    </a:lnTo>
                    <a:lnTo>
                      <a:pt x="55658" y="42021"/>
                    </a:lnTo>
                    <a:lnTo>
                      <a:pt x="55935" y="44264"/>
                    </a:lnTo>
                    <a:lnTo>
                      <a:pt x="56238" y="46331"/>
                    </a:lnTo>
                    <a:lnTo>
                      <a:pt x="56439" y="45525"/>
                    </a:lnTo>
                    <a:lnTo>
                      <a:pt x="56641" y="44769"/>
                    </a:lnTo>
                    <a:lnTo>
                      <a:pt x="56843" y="44088"/>
                    </a:lnTo>
                    <a:lnTo>
                      <a:pt x="57069" y="43458"/>
                    </a:lnTo>
                    <a:lnTo>
                      <a:pt x="57296" y="42878"/>
                    </a:lnTo>
                    <a:lnTo>
                      <a:pt x="57523" y="42374"/>
                    </a:lnTo>
                    <a:lnTo>
                      <a:pt x="57750" y="41920"/>
                    </a:lnTo>
                    <a:lnTo>
                      <a:pt x="58002" y="41517"/>
                    </a:lnTo>
                    <a:lnTo>
                      <a:pt x="58229" y="41139"/>
                    </a:lnTo>
                    <a:lnTo>
                      <a:pt x="58481" y="40836"/>
                    </a:lnTo>
                    <a:lnTo>
                      <a:pt x="58708" y="40559"/>
                    </a:lnTo>
                    <a:lnTo>
                      <a:pt x="58960" y="40332"/>
                    </a:lnTo>
                    <a:lnTo>
                      <a:pt x="59187" y="40130"/>
                    </a:lnTo>
                    <a:lnTo>
                      <a:pt x="59414" y="39979"/>
                    </a:lnTo>
                    <a:lnTo>
                      <a:pt x="59666" y="39853"/>
                    </a:lnTo>
                    <a:lnTo>
                      <a:pt x="59867" y="39752"/>
                    </a:lnTo>
                    <a:lnTo>
                      <a:pt x="60094" y="39702"/>
                    </a:lnTo>
                    <a:lnTo>
                      <a:pt x="60321" y="39651"/>
                    </a:lnTo>
                    <a:lnTo>
                      <a:pt x="60523" y="39626"/>
                    </a:lnTo>
                    <a:lnTo>
                      <a:pt x="60699" y="39626"/>
                    </a:lnTo>
                    <a:lnTo>
                      <a:pt x="61077" y="39651"/>
                    </a:lnTo>
                    <a:lnTo>
                      <a:pt x="61380" y="39727"/>
                    </a:lnTo>
                    <a:lnTo>
                      <a:pt x="61632" y="39828"/>
                    </a:lnTo>
                    <a:lnTo>
                      <a:pt x="61834" y="39929"/>
                    </a:lnTo>
                    <a:lnTo>
                      <a:pt x="61985" y="40030"/>
                    </a:lnTo>
                    <a:lnTo>
                      <a:pt x="62136" y="39147"/>
                    </a:lnTo>
                    <a:lnTo>
                      <a:pt x="62287" y="38089"/>
                    </a:lnTo>
                    <a:lnTo>
                      <a:pt x="62464" y="36702"/>
                    </a:lnTo>
                    <a:lnTo>
                      <a:pt x="62640" y="35038"/>
                    </a:lnTo>
                    <a:lnTo>
                      <a:pt x="62792" y="33097"/>
                    </a:lnTo>
                    <a:lnTo>
                      <a:pt x="62842" y="32039"/>
                    </a:lnTo>
                    <a:lnTo>
                      <a:pt x="62867" y="30955"/>
                    </a:lnTo>
                    <a:lnTo>
                      <a:pt x="62892" y="29820"/>
                    </a:lnTo>
                    <a:lnTo>
                      <a:pt x="62892" y="28661"/>
                    </a:lnTo>
                    <a:lnTo>
                      <a:pt x="62867" y="27451"/>
                    </a:lnTo>
                    <a:lnTo>
                      <a:pt x="62817" y="26241"/>
                    </a:lnTo>
                    <a:lnTo>
                      <a:pt x="62716" y="24981"/>
                    </a:lnTo>
                    <a:lnTo>
                      <a:pt x="62615" y="23745"/>
                    </a:lnTo>
                    <a:lnTo>
                      <a:pt x="62464" y="22460"/>
                    </a:lnTo>
                    <a:lnTo>
                      <a:pt x="62262" y="21200"/>
                    </a:lnTo>
                    <a:lnTo>
                      <a:pt x="62035" y="19939"/>
                    </a:lnTo>
                    <a:lnTo>
                      <a:pt x="61758" y="18704"/>
                    </a:lnTo>
                    <a:lnTo>
                      <a:pt x="61430" y="17469"/>
                    </a:lnTo>
                    <a:lnTo>
                      <a:pt x="61052" y="16234"/>
                    </a:lnTo>
                    <a:lnTo>
                      <a:pt x="60825" y="15654"/>
                    </a:lnTo>
                    <a:lnTo>
                      <a:pt x="60624" y="15049"/>
                    </a:lnTo>
                    <a:lnTo>
                      <a:pt x="60372" y="14469"/>
                    </a:lnTo>
                    <a:lnTo>
                      <a:pt x="60120" y="13889"/>
                    </a:lnTo>
                    <a:lnTo>
                      <a:pt x="59867" y="13335"/>
                    </a:lnTo>
                    <a:lnTo>
                      <a:pt x="59590" y="12780"/>
                    </a:lnTo>
                    <a:lnTo>
                      <a:pt x="59288" y="12226"/>
                    </a:lnTo>
                    <a:lnTo>
                      <a:pt x="58960" y="11696"/>
                    </a:lnTo>
                    <a:lnTo>
                      <a:pt x="58632" y="11167"/>
                    </a:lnTo>
                    <a:lnTo>
                      <a:pt x="58305" y="10663"/>
                    </a:lnTo>
                    <a:lnTo>
                      <a:pt x="57927" y="10184"/>
                    </a:lnTo>
                    <a:lnTo>
                      <a:pt x="57548" y="9680"/>
                    </a:lnTo>
                    <a:lnTo>
                      <a:pt x="57145" y="9226"/>
                    </a:lnTo>
                    <a:lnTo>
                      <a:pt x="56742" y="8772"/>
                    </a:lnTo>
                    <a:lnTo>
                      <a:pt x="56313" y="8318"/>
                    </a:lnTo>
                    <a:lnTo>
                      <a:pt x="55860" y="7890"/>
                    </a:lnTo>
                    <a:lnTo>
                      <a:pt x="55381" y="7461"/>
                    </a:lnTo>
                    <a:lnTo>
                      <a:pt x="54902" y="7033"/>
                    </a:lnTo>
                    <a:lnTo>
                      <a:pt x="54423" y="6655"/>
                    </a:lnTo>
                    <a:lnTo>
                      <a:pt x="53919" y="6251"/>
                    </a:lnTo>
                    <a:lnTo>
                      <a:pt x="53389" y="5873"/>
                    </a:lnTo>
                    <a:lnTo>
                      <a:pt x="52860" y="5495"/>
                    </a:lnTo>
                    <a:lnTo>
                      <a:pt x="52330" y="5142"/>
                    </a:lnTo>
                    <a:lnTo>
                      <a:pt x="51776" y="4815"/>
                    </a:lnTo>
                    <a:lnTo>
                      <a:pt x="50616" y="4159"/>
                    </a:lnTo>
                    <a:lnTo>
                      <a:pt x="49457" y="3529"/>
                    </a:lnTo>
                    <a:lnTo>
                      <a:pt x="48247" y="2974"/>
                    </a:lnTo>
                    <a:lnTo>
                      <a:pt x="47012" y="2470"/>
                    </a:lnTo>
                    <a:lnTo>
                      <a:pt x="45751" y="1991"/>
                    </a:lnTo>
                    <a:lnTo>
                      <a:pt x="44491" y="1588"/>
                    </a:lnTo>
                    <a:lnTo>
                      <a:pt x="43205" y="1210"/>
                    </a:lnTo>
                    <a:lnTo>
                      <a:pt x="41920" y="882"/>
                    </a:lnTo>
                    <a:lnTo>
                      <a:pt x="40609" y="605"/>
                    </a:lnTo>
                    <a:lnTo>
                      <a:pt x="39324" y="378"/>
                    </a:lnTo>
                    <a:lnTo>
                      <a:pt x="38038" y="227"/>
                    </a:lnTo>
                    <a:lnTo>
                      <a:pt x="36778" y="101"/>
                    </a:lnTo>
                    <a:lnTo>
                      <a:pt x="35517" y="25"/>
                    </a:lnTo>
                    <a:lnTo>
                      <a:pt x="34307" y="0"/>
                    </a:lnTo>
                    <a:close/>
                  </a:path>
                </a:pathLst>
              </a:custGeom>
              <a:solidFill>
                <a:srgbClr val="56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35"/>
              <p:cNvSpPr/>
              <p:nvPr/>
            </p:nvSpPr>
            <p:spPr>
              <a:xfrm>
                <a:off x="6937769" y="1927807"/>
                <a:ext cx="188163" cy="57482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3127" extrusionOk="0">
                    <a:moveTo>
                      <a:pt x="3580" y="1"/>
                    </a:moveTo>
                    <a:lnTo>
                      <a:pt x="2975" y="26"/>
                    </a:lnTo>
                    <a:lnTo>
                      <a:pt x="2446" y="102"/>
                    </a:lnTo>
                    <a:lnTo>
                      <a:pt x="1967" y="177"/>
                    </a:lnTo>
                    <a:lnTo>
                      <a:pt x="1589" y="253"/>
                    </a:lnTo>
                    <a:lnTo>
                      <a:pt x="1312" y="329"/>
                    </a:lnTo>
                    <a:lnTo>
                      <a:pt x="1034" y="429"/>
                    </a:lnTo>
                    <a:lnTo>
                      <a:pt x="782" y="505"/>
                    </a:lnTo>
                    <a:lnTo>
                      <a:pt x="581" y="631"/>
                    </a:lnTo>
                    <a:lnTo>
                      <a:pt x="379" y="782"/>
                    </a:lnTo>
                    <a:lnTo>
                      <a:pt x="228" y="984"/>
                    </a:lnTo>
                    <a:lnTo>
                      <a:pt x="127" y="1186"/>
                    </a:lnTo>
                    <a:lnTo>
                      <a:pt x="26" y="1387"/>
                    </a:lnTo>
                    <a:lnTo>
                      <a:pt x="1" y="1614"/>
                    </a:lnTo>
                    <a:lnTo>
                      <a:pt x="1" y="1841"/>
                    </a:lnTo>
                    <a:lnTo>
                      <a:pt x="26" y="2043"/>
                    </a:lnTo>
                    <a:lnTo>
                      <a:pt x="127" y="2244"/>
                    </a:lnTo>
                    <a:lnTo>
                      <a:pt x="253" y="2421"/>
                    </a:lnTo>
                    <a:lnTo>
                      <a:pt x="429" y="2547"/>
                    </a:lnTo>
                    <a:lnTo>
                      <a:pt x="530" y="2597"/>
                    </a:lnTo>
                    <a:lnTo>
                      <a:pt x="656" y="2648"/>
                    </a:lnTo>
                    <a:lnTo>
                      <a:pt x="934" y="2698"/>
                    </a:lnTo>
                    <a:lnTo>
                      <a:pt x="1261" y="2698"/>
                    </a:lnTo>
                    <a:lnTo>
                      <a:pt x="1639" y="2622"/>
                    </a:lnTo>
                    <a:lnTo>
                      <a:pt x="2068" y="2522"/>
                    </a:lnTo>
                    <a:lnTo>
                      <a:pt x="2572" y="2446"/>
                    </a:lnTo>
                    <a:lnTo>
                      <a:pt x="3101" y="2396"/>
                    </a:lnTo>
                    <a:lnTo>
                      <a:pt x="3681" y="2370"/>
                    </a:lnTo>
                    <a:lnTo>
                      <a:pt x="4261" y="2345"/>
                    </a:lnTo>
                    <a:lnTo>
                      <a:pt x="5521" y="2345"/>
                    </a:lnTo>
                    <a:lnTo>
                      <a:pt x="6151" y="2370"/>
                    </a:lnTo>
                    <a:lnTo>
                      <a:pt x="6782" y="2421"/>
                    </a:lnTo>
                    <a:lnTo>
                      <a:pt x="7387" y="2471"/>
                    </a:lnTo>
                    <a:lnTo>
                      <a:pt x="7966" y="2547"/>
                    </a:lnTo>
                    <a:lnTo>
                      <a:pt x="8521" y="2648"/>
                    </a:lnTo>
                    <a:lnTo>
                      <a:pt x="9025" y="2749"/>
                    </a:lnTo>
                    <a:lnTo>
                      <a:pt x="9479" y="2849"/>
                    </a:lnTo>
                    <a:lnTo>
                      <a:pt x="9907" y="2975"/>
                    </a:lnTo>
                    <a:lnTo>
                      <a:pt x="10235" y="3127"/>
                    </a:lnTo>
                    <a:lnTo>
                      <a:pt x="9882" y="2698"/>
                    </a:lnTo>
                    <a:lnTo>
                      <a:pt x="9504" y="2320"/>
                    </a:lnTo>
                    <a:lnTo>
                      <a:pt x="9126" y="1967"/>
                    </a:lnTo>
                    <a:lnTo>
                      <a:pt x="8748" y="1665"/>
                    </a:lnTo>
                    <a:lnTo>
                      <a:pt x="8345" y="1387"/>
                    </a:lnTo>
                    <a:lnTo>
                      <a:pt x="7966" y="1135"/>
                    </a:lnTo>
                    <a:lnTo>
                      <a:pt x="7588" y="908"/>
                    </a:lnTo>
                    <a:lnTo>
                      <a:pt x="7185" y="732"/>
                    </a:lnTo>
                    <a:lnTo>
                      <a:pt x="6807" y="555"/>
                    </a:lnTo>
                    <a:lnTo>
                      <a:pt x="6429" y="429"/>
                    </a:lnTo>
                    <a:lnTo>
                      <a:pt x="6051" y="303"/>
                    </a:lnTo>
                    <a:lnTo>
                      <a:pt x="5673" y="203"/>
                    </a:lnTo>
                    <a:lnTo>
                      <a:pt x="5294" y="127"/>
                    </a:lnTo>
                    <a:lnTo>
                      <a:pt x="4942" y="77"/>
                    </a:lnTo>
                    <a:lnTo>
                      <a:pt x="4236" y="1"/>
                    </a:lnTo>
                    <a:close/>
                  </a:path>
                </a:pathLst>
              </a:custGeom>
              <a:solidFill>
                <a:srgbClr val="56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35"/>
              <p:cNvSpPr/>
              <p:nvPr/>
            </p:nvSpPr>
            <p:spPr>
              <a:xfrm>
                <a:off x="6536957" y="1927807"/>
                <a:ext cx="188145" cy="57482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3127" extrusionOk="0">
                    <a:moveTo>
                      <a:pt x="6000" y="1"/>
                    </a:moveTo>
                    <a:lnTo>
                      <a:pt x="5294" y="77"/>
                    </a:lnTo>
                    <a:lnTo>
                      <a:pt x="4941" y="127"/>
                    </a:lnTo>
                    <a:lnTo>
                      <a:pt x="4563" y="203"/>
                    </a:lnTo>
                    <a:lnTo>
                      <a:pt x="4210" y="303"/>
                    </a:lnTo>
                    <a:lnTo>
                      <a:pt x="3807" y="429"/>
                    </a:lnTo>
                    <a:lnTo>
                      <a:pt x="3429" y="555"/>
                    </a:lnTo>
                    <a:lnTo>
                      <a:pt x="3051" y="732"/>
                    </a:lnTo>
                    <a:lnTo>
                      <a:pt x="2647" y="908"/>
                    </a:lnTo>
                    <a:lnTo>
                      <a:pt x="2269" y="1135"/>
                    </a:lnTo>
                    <a:lnTo>
                      <a:pt x="1891" y="1387"/>
                    </a:lnTo>
                    <a:lnTo>
                      <a:pt x="1488" y="1665"/>
                    </a:lnTo>
                    <a:lnTo>
                      <a:pt x="1110" y="1967"/>
                    </a:lnTo>
                    <a:lnTo>
                      <a:pt x="732" y="2320"/>
                    </a:lnTo>
                    <a:lnTo>
                      <a:pt x="379" y="2698"/>
                    </a:lnTo>
                    <a:lnTo>
                      <a:pt x="1" y="3127"/>
                    </a:lnTo>
                    <a:lnTo>
                      <a:pt x="353" y="2975"/>
                    </a:lnTo>
                    <a:lnTo>
                      <a:pt x="757" y="2849"/>
                    </a:lnTo>
                    <a:lnTo>
                      <a:pt x="1211" y="2749"/>
                    </a:lnTo>
                    <a:lnTo>
                      <a:pt x="1715" y="2648"/>
                    </a:lnTo>
                    <a:lnTo>
                      <a:pt x="2269" y="2547"/>
                    </a:lnTo>
                    <a:lnTo>
                      <a:pt x="2849" y="2471"/>
                    </a:lnTo>
                    <a:lnTo>
                      <a:pt x="3479" y="2421"/>
                    </a:lnTo>
                    <a:lnTo>
                      <a:pt x="4084" y="2370"/>
                    </a:lnTo>
                    <a:lnTo>
                      <a:pt x="4714" y="2345"/>
                    </a:lnTo>
                    <a:lnTo>
                      <a:pt x="5975" y="2345"/>
                    </a:lnTo>
                    <a:lnTo>
                      <a:pt x="6580" y="2370"/>
                    </a:lnTo>
                    <a:lnTo>
                      <a:pt x="7134" y="2396"/>
                    </a:lnTo>
                    <a:lnTo>
                      <a:pt x="7664" y="2446"/>
                    </a:lnTo>
                    <a:lnTo>
                      <a:pt x="8168" y="2522"/>
                    </a:lnTo>
                    <a:lnTo>
                      <a:pt x="8596" y="2622"/>
                    </a:lnTo>
                    <a:lnTo>
                      <a:pt x="9000" y="2698"/>
                    </a:lnTo>
                    <a:lnTo>
                      <a:pt x="9327" y="2698"/>
                    </a:lnTo>
                    <a:lnTo>
                      <a:pt x="9579" y="2648"/>
                    </a:lnTo>
                    <a:lnTo>
                      <a:pt x="9705" y="2597"/>
                    </a:lnTo>
                    <a:lnTo>
                      <a:pt x="9806" y="2547"/>
                    </a:lnTo>
                    <a:lnTo>
                      <a:pt x="9983" y="2421"/>
                    </a:lnTo>
                    <a:lnTo>
                      <a:pt x="10109" y="2244"/>
                    </a:lnTo>
                    <a:lnTo>
                      <a:pt x="10210" y="2043"/>
                    </a:lnTo>
                    <a:lnTo>
                      <a:pt x="10235" y="1841"/>
                    </a:lnTo>
                    <a:lnTo>
                      <a:pt x="10235" y="1614"/>
                    </a:lnTo>
                    <a:lnTo>
                      <a:pt x="10210" y="1387"/>
                    </a:lnTo>
                    <a:lnTo>
                      <a:pt x="10109" y="1186"/>
                    </a:lnTo>
                    <a:lnTo>
                      <a:pt x="10008" y="984"/>
                    </a:lnTo>
                    <a:lnTo>
                      <a:pt x="9857" y="782"/>
                    </a:lnTo>
                    <a:lnTo>
                      <a:pt x="9655" y="631"/>
                    </a:lnTo>
                    <a:lnTo>
                      <a:pt x="9453" y="505"/>
                    </a:lnTo>
                    <a:lnTo>
                      <a:pt x="9201" y="429"/>
                    </a:lnTo>
                    <a:lnTo>
                      <a:pt x="8949" y="329"/>
                    </a:lnTo>
                    <a:lnTo>
                      <a:pt x="8647" y="253"/>
                    </a:lnTo>
                    <a:lnTo>
                      <a:pt x="8269" y="177"/>
                    </a:lnTo>
                    <a:lnTo>
                      <a:pt x="7790" y="102"/>
                    </a:lnTo>
                    <a:lnTo>
                      <a:pt x="7260" y="26"/>
                    </a:lnTo>
                    <a:lnTo>
                      <a:pt x="6655" y="1"/>
                    </a:lnTo>
                    <a:close/>
                  </a:path>
                </a:pathLst>
              </a:custGeom>
              <a:solidFill>
                <a:srgbClr val="56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35"/>
              <p:cNvSpPr/>
              <p:nvPr/>
            </p:nvSpPr>
            <p:spPr>
              <a:xfrm>
                <a:off x="6956317" y="2016778"/>
                <a:ext cx="144119" cy="51453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2799" extrusionOk="0">
                    <a:moveTo>
                      <a:pt x="5773" y="1"/>
                    </a:moveTo>
                    <a:lnTo>
                      <a:pt x="5445" y="26"/>
                    </a:lnTo>
                    <a:lnTo>
                      <a:pt x="5142" y="51"/>
                    </a:lnTo>
                    <a:lnTo>
                      <a:pt x="4815" y="102"/>
                    </a:lnTo>
                    <a:lnTo>
                      <a:pt x="4487" y="177"/>
                    </a:lnTo>
                    <a:lnTo>
                      <a:pt x="4185" y="253"/>
                    </a:lnTo>
                    <a:lnTo>
                      <a:pt x="3857" y="354"/>
                    </a:lnTo>
                    <a:lnTo>
                      <a:pt x="3252" y="606"/>
                    </a:lnTo>
                    <a:lnTo>
                      <a:pt x="2672" y="908"/>
                    </a:lnTo>
                    <a:lnTo>
                      <a:pt x="2118" y="1211"/>
                    </a:lnTo>
                    <a:lnTo>
                      <a:pt x="1613" y="1538"/>
                    </a:lnTo>
                    <a:lnTo>
                      <a:pt x="1160" y="1866"/>
                    </a:lnTo>
                    <a:lnTo>
                      <a:pt x="782" y="2169"/>
                    </a:lnTo>
                    <a:lnTo>
                      <a:pt x="202" y="2622"/>
                    </a:lnTo>
                    <a:lnTo>
                      <a:pt x="0" y="2799"/>
                    </a:lnTo>
                    <a:lnTo>
                      <a:pt x="530" y="2547"/>
                    </a:lnTo>
                    <a:lnTo>
                      <a:pt x="1034" y="2320"/>
                    </a:lnTo>
                    <a:lnTo>
                      <a:pt x="1513" y="2118"/>
                    </a:lnTo>
                    <a:lnTo>
                      <a:pt x="2017" y="1942"/>
                    </a:lnTo>
                    <a:lnTo>
                      <a:pt x="2496" y="1816"/>
                    </a:lnTo>
                    <a:lnTo>
                      <a:pt x="2949" y="1715"/>
                    </a:lnTo>
                    <a:lnTo>
                      <a:pt x="3403" y="1639"/>
                    </a:lnTo>
                    <a:lnTo>
                      <a:pt x="3832" y="1589"/>
                    </a:lnTo>
                    <a:lnTo>
                      <a:pt x="4235" y="1538"/>
                    </a:lnTo>
                    <a:lnTo>
                      <a:pt x="4638" y="1513"/>
                    </a:lnTo>
                    <a:lnTo>
                      <a:pt x="5369" y="1513"/>
                    </a:lnTo>
                    <a:lnTo>
                      <a:pt x="5974" y="1564"/>
                    </a:lnTo>
                    <a:lnTo>
                      <a:pt x="6478" y="1614"/>
                    </a:lnTo>
                    <a:lnTo>
                      <a:pt x="6882" y="1664"/>
                    </a:lnTo>
                    <a:lnTo>
                      <a:pt x="7209" y="1639"/>
                    </a:lnTo>
                    <a:lnTo>
                      <a:pt x="7361" y="1614"/>
                    </a:lnTo>
                    <a:lnTo>
                      <a:pt x="7487" y="1564"/>
                    </a:lnTo>
                    <a:lnTo>
                      <a:pt x="7613" y="1513"/>
                    </a:lnTo>
                    <a:lnTo>
                      <a:pt x="7688" y="1463"/>
                    </a:lnTo>
                    <a:lnTo>
                      <a:pt x="7764" y="1387"/>
                    </a:lnTo>
                    <a:lnTo>
                      <a:pt x="7814" y="1286"/>
                    </a:lnTo>
                    <a:lnTo>
                      <a:pt x="7814" y="1211"/>
                    </a:lnTo>
                    <a:lnTo>
                      <a:pt x="7840" y="1085"/>
                    </a:lnTo>
                    <a:lnTo>
                      <a:pt x="7814" y="984"/>
                    </a:lnTo>
                    <a:lnTo>
                      <a:pt x="7764" y="858"/>
                    </a:lnTo>
                    <a:lnTo>
                      <a:pt x="7688" y="732"/>
                    </a:lnTo>
                    <a:lnTo>
                      <a:pt x="7588" y="581"/>
                    </a:lnTo>
                    <a:lnTo>
                      <a:pt x="7310" y="404"/>
                    </a:lnTo>
                    <a:lnTo>
                      <a:pt x="7008" y="278"/>
                    </a:lnTo>
                    <a:lnTo>
                      <a:pt x="6705" y="152"/>
                    </a:lnTo>
                    <a:lnTo>
                      <a:pt x="6403" y="76"/>
                    </a:lnTo>
                    <a:lnTo>
                      <a:pt x="6075" y="26"/>
                    </a:lnTo>
                    <a:lnTo>
                      <a:pt x="5773" y="1"/>
                    </a:lnTo>
                    <a:close/>
                  </a:path>
                </a:pathLst>
              </a:custGeom>
              <a:solidFill>
                <a:srgbClr val="C27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35"/>
              <p:cNvSpPr/>
              <p:nvPr/>
            </p:nvSpPr>
            <p:spPr>
              <a:xfrm>
                <a:off x="6563373" y="2016778"/>
                <a:ext cx="143659" cy="51453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2799" extrusionOk="0">
                    <a:moveTo>
                      <a:pt x="2042" y="1"/>
                    </a:moveTo>
                    <a:lnTo>
                      <a:pt x="1740" y="26"/>
                    </a:lnTo>
                    <a:lnTo>
                      <a:pt x="1412" y="76"/>
                    </a:lnTo>
                    <a:lnTo>
                      <a:pt x="1109" y="152"/>
                    </a:lnTo>
                    <a:lnTo>
                      <a:pt x="807" y="278"/>
                    </a:lnTo>
                    <a:lnTo>
                      <a:pt x="530" y="404"/>
                    </a:lnTo>
                    <a:lnTo>
                      <a:pt x="227" y="581"/>
                    </a:lnTo>
                    <a:lnTo>
                      <a:pt x="126" y="732"/>
                    </a:lnTo>
                    <a:lnTo>
                      <a:pt x="51" y="858"/>
                    </a:lnTo>
                    <a:lnTo>
                      <a:pt x="0" y="984"/>
                    </a:lnTo>
                    <a:lnTo>
                      <a:pt x="0" y="1085"/>
                    </a:lnTo>
                    <a:lnTo>
                      <a:pt x="0" y="1211"/>
                    </a:lnTo>
                    <a:lnTo>
                      <a:pt x="26" y="1286"/>
                    </a:lnTo>
                    <a:lnTo>
                      <a:pt x="51" y="1387"/>
                    </a:lnTo>
                    <a:lnTo>
                      <a:pt x="126" y="1463"/>
                    </a:lnTo>
                    <a:lnTo>
                      <a:pt x="227" y="1513"/>
                    </a:lnTo>
                    <a:lnTo>
                      <a:pt x="328" y="1564"/>
                    </a:lnTo>
                    <a:lnTo>
                      <a:pt x="454" y="1614"/>
                    </a:lnTo>
                    <a:lnTo>
                      <a:pt x="605" y="1639"/>
                    </a:lnTo>
                    <a:lnTo>
                      <a:pt x="933" y="1664"/>
                    </a:lnTo>
                    <a:lnTo>
                      <a:pt x="1336" y="1614"/>
                    </a:lnTo>
                    <a:lnTo>
                      <a:pt x="1840" y="1564"/>
                    </a:lnTo>
                    <a:lnTo>
                      <a:pt x="2445" y="1513"/>
                    </a:lnTo>
                    <a:lnTo>
                      <a:pt x="3176" y="1513"/>
                    </a:lnTo>
                    <a:lnTo>
                      <a:pt x="3580" y="1538"/>
                    </a:lnTo>
                    <a:lnTo>
                      <a:pt x="3983" y="1589"/>
                    </a:lnTo>
                    <a:lnTo>
                      <a:pt x="4412" y="1639"/>
                    </a:lnTo>
                    <a:lnTo>
                      <a:pt x="4865" y="1715"/>
                    </a:lnTo>
                    <a:lnTo>
                      <a:pt x="5344" y="1816"/>
                    </a:lnTo>
                    <a:lnTo>
                      <a:pt x="5798" y="1942"/>
                    </a:lnTo>
                    <a:lnTo>
                      <a:pt x="6302" y="2118"/>
                    </a:lnTo>
                    <a:lnTo>
                      <a:pt x="6806" y="2320"/>
                    </a:lnTo>
                    <a:lnTo>
                      <a:pt x="7285" y="2547"/>
                    </a:lnTo>
                    <a:lnTo>
                      <a:pt x="7815" y="2799"/>
                    </a:lnTo>
                    <a:lnTo>
                      <a:pt x="7613" y="2622"/>
                    </a:lnTo>
                    <a:lnTo>
                      <a:pt x="7033" y="2169"/>
                    </a:lnTo>
                    <a:lnTo>
                      <a:pt x="6655" y="1866"/>
                    </a:lnTo>
                    <a:lnTo>
                      <a:pt x="6201" y="1538"/>
                    </a:lnTo>
                    <a:lnTo>
                      <a:pt x="5697" y="1211"/>
                    </a:lnTo>
                    <a:lnTo>
                      <a:pt x="5143" y="908"/>
                    </a:lnTo>
                    <a:lnTo>
                      <a:pt x="4563" y="606"/>
                    </a:lnTo>
                    <a:lnTo>
                      <a:pt x="3958" y="354"/>
                    </a:lnTo>
                    <a:lnTo>
                      <a:pt x="3630" y="253"/>
                    </a:lnTo>
                    <a:lnTo>
                      <a:pt x="3328" y="177"/>
                    </a:lnTo>
                    <a:lnTo>
                      <a:pt x="3000" y="102"/>
                    </a:lnTo>
                    <a:lnTo>
                      <a:pt x="2672" y="51"/>
                    </a:lnTo>
                    <a:lnTo>
                      <a:pt x="2370" y="26"/>
                    </a:lnTo>
                    <a:lnTo>
                      <a:pt x="2042" y="1"/>
                    </a:lnTo>
                    <a:close/>
                  </a:path>
                </a:pathLst>
              </a:custGeom>
              <a:solidFill>
                <a:srgbClr val="C27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35"/>
              <p:cNvSpPr/>
              <p:nvPr/>
            </p:nvSpPr>
            <p:spPr>
              <a:xfrm>
                <a:off x="7002181" y="2094628"/>
                <a:ext cx="138108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7513" h="7513" extrusionOk="0">
                    <a:moveTo>
                      <a:pt x="3378" y="1"/>
                    </a:moveTo>
                    <a:lnTo>
                      <a:pt x="3000" y="76"/>
                    </a:lnTo>
                    <a:lnTo>
                      <a:pt x="2622" y="152"/>
                    </a:lnTo>
                    <a:lnTo>
                      <a:pt x="2295" y="278"/>
                    </a:lnTo>
                    <a:lnTo>
                      <a:pt x="1967" y="454"/>
                    </a:lnTo>
                    <a:lnTo>
                      <a:pt x="1639" y="631"/>
                    </a:lnTo>
                    <a:lnTo>
                      <a:pt x="1362" y="858"/>
                    </a:lnTo>
                    <a:lnTo>
                      <a:pt x="1085" y="1085"/>
                    </a:lnTo>
                    <a:lnTo>
                      <a:pt x="858" y="1362"/>
                    </a:lnTo>
                    <a:lnTo>
                      <a:pt x="631" y="1639"/>
                    </a:lnTo>
                    <a:lnTo>
                      <a:pt x="454" y="1967"/>
                    </a:lnTo>
                    <a:lnTo>
                      <a:pt x="278" y="2294"/>
                    </a:lnTo>
                    <a:lnTo>
                      <a:pt x="152" y="2622"/>
                    </a:lnTo>
                    <a:lnTo>
                      <a:pt x="76" y="3000"/>
                    </a:lnTo>
                    <a:lnTo>
                      <a:pt x="1" y="3353"/>
                    </a:lnTo>
                    <a:lnTo>
                      <a:pt x="1" y="3757"/>
                    </a:lnTo>
                    <a:lnTo>
                      <a:pt x="1" y="4135"/>
                    </a:lnTo>
                    <a:lnTo>
                      <a:pt x="76" y="4513"/>
                    </a:lnTo>
                    <a:lnTo>
                      <a:pt x="152" y="4866"/>
                    </a:lnTo>
                    <a:lnTo>
                      <a:pt x="278" y="5219"/>
                    </a:lnTo>
                    <a:lnTo>
                      <a:pt x="454" y="5546"/>
                    </a:lnTo>
                    <a:lnTo>
                      <a:pt x="631" y="5849"/>
                    </a:lnTo>
                    <a:lnTo>
                      <a:pt x="858" y="6151"/>
                    </a:lnTo>
                    <a:lnTo>
                      <a:pt x="1085" y="6403"/>
                    </a:lnTo>
                    <a:lnTo>
                      <a:pt x="1362" y="6655"/>
                    </a:lnTo>
                    <a:lnTo>
                      <a:pt x="1639" y="6857"/>
                    </a:lnTo>
                    <a:lnTo>
                      <a:pt x="1967" y="7059"/>
                    </a:lnTo>
                    <a:lnTo>
                      <a:pt x="2295" y="7210"/>
                    </a:lnTo>
                    <a:lnTo>
                      <a:pt x="2622" y="7336"/>
                    </a:lnTo>
                    <a:lnTo>
                      <a:pt x="3000" y="7437"/>
                    </a:lnTo>
                    <a:lnTo>
                      <a:pt x="3378" y="7487"/>
                    </a:lnTo>
                    <a:lnTo>
                      <a:pt x="3757" y="7512"/>
                    </a:lnTo>
                    <a:lnTo>
                      <a:pt x="4135" y="7487"/>
                    </a:lnTo>
                    <a:lnTo>
                      <a:pt x="4513" y="7437"/>
                    </a:lnTo>
                    <a:lnTo>
                      <a:pt x="4866" y="7336"/>
                    </a:lnTo>
                    <a:lnTo>
                      <a:pt x="5219" y="7210"/>
                    </a:lnTo>
                    <a:lnTo>
                      <a:pt x="5546" y="7059"/>
                    </a:lnTo>
                    <a:lnTo>
                      <a:pt x="5849" y="6857"/>
                    </a:lnTo>
                    <a:lnTo>
                      <a:pt x="6151" y="6655"/>
                    </a:lnTo>
                    <a:lnTo>
                      <a:pt x="6403" y="6403"/>
                    </a:lnTo>
                    <a:lnTo>
                      <a:pt x="6655" y="6151"/>
                    </a:lnTo>
                    <a:lnTo>
                      <a:pt x="6857" y="5849"/>
                    </a:lnTo>
                    <a:lnTo>
                      <a:pt x="7059" y="5546"/>
                    </a:lnTo>
                    <a:lnTo>
                      <a:pt x="7210" y="5219"/>
                    </a:lnTo>
                    <a:lnTo>
                      <a:pt x="7336" y="4866"/>
                    </a:lnTo>
                    <a:lnTo>
                      <a:pt x="7437" y="4513"/>
                    </a:lnTo>
                    <a:lnTo>
                      <a:pt x="7487" y="4135"/>
                    </a:lnTo>
                    <a:lnTo>
                      <a:pt x="7512" y="3757"/>
                    </a:lnTo>
                    <a:lnTo>
                      <a:pt x="7487" y="3353"/>
                    </a:lnTo>
                    <a:lnTo>
                      <a:pt x="7437" y="3000"/>
                    </a:lnTo>
                    <a:lnTo>
                      <a:pt x="7336" y="2622"/>
                    </a:lnTo>
                    <a:lnTo>
                      <a:pt x="7210" y="2294"/>
                    </a:lnTo>
                    <a:lnTo>
                      <a:pt x="7059" y="1967"/>
                    </a:lnTo>
                    <a:lnTo>
                      <a:pt x="6857" y="1639"/>
                    </a:lnTo>
                    <a:lnTo>
                      <a:pt x="6655" y="1362"/>
                    </a:lnTo>
                    <a:lnTo>
                      <a:pt x="6403" y="1085"/>
                    </a:lnTo>
                    <a:lnTo>
                      <a:pt x="6151" y="858"/>
                    </a:lnTo>
                    <a:lnTo>
                      <a:pt x="5849" y="631"/>
                    </a:lnTo>
                    <a:lnTo>
                      <a:pt x="5546" y="454"/>
                    </a:lnTo>
                    <a:lnTo>
                      <a:pt x="5219" y="278"/>
                    </a:lnTo>
                    <a:lnTo>
                      <a:pt x="4866" y="152"/>
                    </a:lnTo>
                    <a:lnTo>
                      <a:pt x="4513" y="76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rgbClr val="F09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35"/>
              <p:cNvSpPr/>
              <p:nvPr/>
            </p:nvSpPr>
            <p:spPr>
              <a:xfrm>
                <a:off x="6517030" y="2094628"/>
                <a:ext cx="138567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7513" extrusionOk="0">
                    <a:moveTo>
                      <a:pt x="3378" y="1"/>
                    </a:moveTo>
                    <a:lnTo>
                      <a:pt x="3000" y="76"/>
                    </a:lnTo>
                    <a:lnTo>
                      <a:pt x="2647" y="152"/>
                    </a:lnTo>
                    <a:lnTo>
                      <a:pt x="2295" y="278"/>
                    </a:lnTo>
                    <a:lnTo>
                      <a:pt x="1967" y="454"/>
                    </a:lnTo>
                    <a:lnTo>
                      <a:pt x="1664" y="631"/>
                    </a:lnTo>
                    <a:lnTo>
                      <a:pt x="1387" y="858"/>
                    </a:lnTo>
                    <a:lnTo>
                      <a:pt x="1110" y="1085"/>
                    </a:lnTo>
                    <a:lnTo>
                      <a:pt x="858" y="1362"/>
                    </a:lnTo>
                    <a:lnTo>
                      <a:pt x="656" y="1639"/>
                    </a:lnTo>
                    <a:lnTo>
                      <a:pt x="454" y="1967"/>
                    </a:lnTo>
                    <a:lnTo>
                      <a:pt x="303" y="2294"/>
                    </a:lnTo>
                    <a:lnTo>
                      <a:pt x="177" y="2622"/>
                    </a:lnTo>
                    <a:lnTo>
                      <a:pt x="76" y="3000"/>
                    </a:lnTo>
                    <a:lnTo>
                      <a:pt x="26" y="3353"/>
                    </a:lnTo>
                    <a:lnTo>
                      <a:pt x="1" y="3757"/>
                    </a:lnTo>
                    <a:lnTo>
                      <a:pt x="26" y="4135"/>
                    </a:lnTo>
                    <a:lnTo>
                      <a:pt x="76" y="4513"/>
                    </a:lnTo>
                    <a:lnTo>
                      <a:pt x="177" y="4866"/>
                    </a:lnTo>
                    <a:lnTo>
                      <a:pt x="303" y="5219"/>
                    </a:lnTo>
                    <a:lnTo>
                      <a:pt x="454" y="5546"/>
                    </a:lnTo>
                    <a:lnTo>
                      <a:pt x="656" y="5849"/>
                    </a:lnTo>
                    <a:lnTo>
                      <a:pt x="858" y="6151"/>
                    </a:lnTo>
                    <a:lnTo>
                      <a:pt x="1110" y="6403"/>
                    </a:lnTo>
                    <a:lnTo>
                      <a:pt x="1387" y="6655"/>
                    </a:lnTo>
                    <a:lnTo>
                      <a:pt x="1664" y="6857"/>
                    </a:lnTo>
                    <a:lnTo>
                      <a:pt x="1967" y="7059"/>
                    </a:lnTo>
                    <a:lnTo>
                      <a:pt x="2295" y="7210"/>
                    </a:lnTo>
                    <a:lnTo>
                      <a:pt x="2647" y="7336"/>
                    </a:lnTo>
                    <a:lnTo>
                      <a:pt x="3000" y="7437"/>
                    </a:lnTo>
                    <a:lnTo>
                      <a:pt x="3378" y="7487"/>
                    </a:lnTo>
                    <a:lnTo>
                      <a:pt x="3782" y="7512"/>
                    </a:lnTo>
                    <a:lnTo>
                      <a:pt x="4160" y="7487"/>
                    </a:lnTo>
                    <a:lnTo>
                      <a:pt x="4538" y="7437"/>
                    </a:lnTo>
                    <a:lnTo>
                      <a:pt x="4891" y="7336"/>
                    </a:lnTo>
                    <a:lnTo>
                      <a:pt x="5244" y="7210"/>
                    </a:lnTo>
                    <a:lnTo>
                      <a:pt x="5571" y="7059"/>
                    </a:lnTo>
                    <a:lnTo>
                      <a:pt x="5874" y="6857"/>
                    </a:lnTo>
                    <a:lnTo>
                      <a:pt x="6151" y="6655"/>
                    </a:lnTo>
                    <a:lnTo>
                      <a:pt x="6429" y="6403"/>
                    </a:lnTo>
                    <a:lnTo>
                      <a:pt x="6681" y="6151"/>
                    </a:lnTo>
                    <a:lnTo>
                      <a:pt x="6882" y="5849"/>
                    </a:lnTo>
                    <a:lnTo>
                      <a:pt x="7084" y="5546"/>
                    </a:lnTo>
                    <a:lnTo>
                      <a:pt x="7235" y="5219"/>
                    </a:lnTo>
                    <a:lnTo>
                      <a:pt x="7361" y="4866"/>
                    </a:lnTo>
                    <a:lnTo>
                      <a:pt x="7462" y="4513"/>
                    </a:lnTo>
                    <a:lnTo>
                      <a:pt x="7512" y="4135"/>
                    </a:lnTo>
                    <a:lnTo>
                      <a:pt x="7538" y="3757"/>
                    </a:lnTo>
                    <a:lnTo>
                      <a:pt x="7512" y="3353"/>
                    </a:lnTo>
                    <a:lnTo>
                      <a:pt x="7462" y="3000"/>
                    </a:lnTo>
                    <a:lnTo>
                      <a:pt x="7361" y="2622"/>
                    </a:lnTo>
                    <a:lnTo>
                      <a:pt x="7235" y="2294"/>
                    </a:lnTo>
                    <a:lnTo>
                      <a:pt x="7084" y="1967"/>
                    </a:lnTo>
                    <a:lnTo>
                      <a:pt x="6882" y="1639"/>
                    </a:lnTo>
                    <a:lnTo>
                      <a:pt x="6681" y="1362"/>
                    </a:lnTo>
                    <a:lnTo>
                      <a:pt x="6429" y="1085"/>
                    </a:lnTo>
                    <a:lnTo>
                      <a:pt x="6151" y="858"/>
                    </a:lnTo>
                    <a:lnTo>
                      <a:pt x="5874" y="631"/>
                    </a:lnTo>
                    <a:lnTo>
                      <a:pt x="5571" y="454"/>
                    </a:lnTo>
                    <a:lnTo>
                      <a:pt x="5244" y="278"/>
                    </a:lnTo>
                    <a:lnTo>
                      <a:pt x="4891" y="152"/>
                    </a:lnTo>
                    <a:lnTo>
                      <a:pt x="4538" y="76"/>
                    </a:lnTo>
                    <a:lnTo>
                      <a:pt x="4160" y="1"/>
                    </a:lnTo>
                    <a:close/>
                  </a:path>
                </a:pathLst>
              </a:custGeom>
              <a:solidFill>
                <a:srgbClr val="F096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35"/>
              <p:cNvSpPr/>
              <p:nvPr/>
            </p:nvSpPr>
            <p:spPr>
              <a:xfrm>
                <a:off x="6694035" y="2290641"/>
                <a:ext cx="266932" cy="144119"/>
              </a:xfrm>
              <a:custGeom>
                <a:avLst/>
                <a:gdLst/>
                <a:ahLst/>
                <a:cxnLst/>
                <a:rect l="l" t="t" r="r" b="b"/>
                <a:pathLst>
                  <a:path w="14521" h="7840" extrusionOk="0">
                    <a:moveTo>
                      <a:pt x="14520" y="0"/>
                    </a:moveTo>
                    <a:lnTo>
                      <a:pt x="13840" y="353"/>
                    </a:lnTo>
                    <a:lnTo>
                      <a:pt x="13134" y="656"/>
                    </a:lnTo>
                    <a:lnTo>
                      <a:pt x="12428" y="933"/>
                    </a:lnTo>
                    <a:lnTo>
                      <a:pt x="11747" y="1160"/>
                    </a:lnTo>
                    <a:lnTo>
                      <a:pt x="11067" y="1362"/>
                    </a:lnTo>
                    <a:lnTo>
                      <a:pt x="10411" y="1538"/>
                    </a:lnTo>
                    <a:lnTo>
                      <a:pt x="9731" y="1664"/>
                    </a:lnTo>
                    <a:lnTo>
                      <a:pt x="9101" y="1765"/>
                    </a:lnTo>
                    <a:lnTo>
                      <a:pt x="8445" y="1841"/>
                    </a:lnTo>
                    <a:lnTo>
                      <a:pt x="7840" y="1891"/>
                    </a:lnTo>
                    <a:lnTo>
                      <a:pt x="7210" y="1916"/>
                    </a:lnTo>
                    <a:lnTo>
                      <a:pt x="6630" y="1916"/>
                    </a:lnTo>
                    <a:lnTo>
                      <a:pt x="6051" y="1891"/>
                    </a:lnTo>
                    <a:lnTo>
                      <a:pt x="5496" y="1866"/>
                    </a:lnTo>
                    <a:lnTo>
                      <a:pt x="4967" y="1815"/>
                    </a:lnTo>
                    <a:lnTo>
                      <a:pt x="4437" y="1740"/>
                    </a:lnTo>
                    <a:lnTo>
                      <a:pt x="3479" y="1588"/>
                    </a:lnTo>
                    <a:lnTo>
                      <a:pt x="2622" y="1412"/>
                    </a:lnTo>
                    <a:lnTo>
                      <a:pt x="1841" y="1185"/>
                    </a:lnTo>
                    <a:lnTo>
                      <a:pt x="1211" y="983"/>
                    </a:lnTo>
                    <a:lnTo>
                      <a:pt x="681" y="807"/>
                    </a:lnTo>
                    <a:lnTo>
                      <a:pt x="303" y="656"/>
                    </a:lnTo>
                    <a:lnTo>
                      <a:pt x="1" y="505"/>
                    </a:lnTo>
                    <a:lnTo>
                      <a:pt x="354" y="1412"/>
                    </a:lnTo>
                    <a:lnTo>
                      <a:pt x="757" y="2269"/>
                    </a:lnTo>
                    <a:lnTo>
                      <a:pt x="1160" y="3050"/>
                    </a:lnTo>
                    <a:lnTo>
                      <a:pt x="1564" y="3782"/>
                    </a:lnTo>
                    <a:lnTo>
                      <a:pt x="1992" y="4437"/>
                    </a:lnTo>
                    <a:lnTo>
                      <a:pt x="2421" y="5042"/>
                    </a:lnTo>
                    <a:lnTo>
                      <a:pt x="2874" y="5596"/>
                    </a:lnTo>
                    <a:lnTo>
                      <a:pt x="3328" y="6075"/>
                    </a:lnTo>
                    <a:lnTo>
                      <a:pt x="3782" y="6504"/>
                    </a:lnTo>
                    <a:lnTo>
                      <a:pt x="4236" y="6882"/>
                    </a:lnTo>
                    <a:lnTo>
                      <a:pt x="4715" y="7185"/>
                    </a:lnTo>
                    <a:lnTo>
                      <a:pt x="5194" y="7437"/>
                    </a:lnTo>
                    <a:lnTo>
                      <a:pt x="5672" y="7638"/>
                    </a:lnTo>
                    <a:lnTo>
                      <a:pt x="6177" y="7764"/>
                    </a:lnTo>
                    <a:lnTo>
                      <a:pt x="6656" y="7840"/>
                    </a:lnTo>
                    <a:lnTo>
                      <a:pt x="7135" y="7840"/>
                    </a:lnTo>
                    <a:lnTo>
                      <a:pt x="7639" y="7790"/>
                    </a:lnTo>
                    <a:lnTo>
                      <a:pt x="8118" y="7689"/>
                    </a:lnTo>
                    <a:lnTo>
                      <a:pt x="8622" y="7537"/>
                    </a:lnTo>
                    <a:lnTo>
                      <a:pt x="9101" y="7311"/>
                    </a:lnTo>
                    <a:lnTo>
                      <a:pt x="9605" y="7008"/>
                    </a:lnTo>
                    <a:lnTo>
                      <a:pt x="10084" y="6680"/>
                    </a:lnTo>
                    <a:lnTo>
                      <a:pt x="10563" y="6277"/>
                    </a:lnTo>
                    <a:lnTo>
                      <a:pt x="11042" y="5823"/>
                    </a:lnTo>
                    <a:lnTo>
                      <a:pt x="11495" y="5294"/>
                    </a:lnTo>
                    <a:lnTo>
                      <a:pt x="11949" y="4714"/>
                    </a:lnTo>
                    <a:lnTo>
                      <a:pt x="12403" y="4084"/>
                    </a:lnTo>
                    <a:lnTo>
                      <a:pt x="12857" y="3378"/>
                    </a:lnTo>
                    <a:lnTo>
                      <a:pt x="13285" y="2622"/>
                    </a:lnTo>
                    <a:lnTo>
                      <a:pt x="13714" y="1815"/>
                    </a:lnTo>
                    <a:lnTo>
                      <a:pt x="14142" y="933"/>
                    </a:lnTo>
                    <a:lnTo>
                      <a:pt x="14520" y="0"/>
                    </a:lnTo>
                    <a:close/>
                  </a:path>
                </a:pathLst>
              </a:custGeom>
              <a:solidFill>
                <a:srgbClr val="9D46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35"/>
              <p:cNvSpPr/>
              <p:nvPr/>
            </p:nvSpPr>
            <p:spPr>
              <a:xfrm>
                <a:off x="6734348" y="2309630"/>
                <a:ext cx="182593" cy="48677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2648" extrusionOk="0">
                    <a:moveTo>
                      <a:pt x="9933" y="1"/>
                    </a:moveTo>
                    <a:lnTo>
                      <a:pt x="9176" y="253"/>
                    </a:lnTo>
                    <a:lnTo>
                      <a:pt x="8445" y="429"/>
                    </a:lnTo>
                    <a:lnTo>
                      <a:pt x="7714" y="581"/>
                    </a:lnTo>
                    <a:lnTo>
                      <a:pt x="6983" y="707"/>
                    </a:lnTo>
                    <a:lnTo>
                      <a:pt x="6277" y="808"/>
                    </a:lnTo>
                    <a:lnTo>
                      <a:pt x="5597" y="858"/>
                    </a:lnTo>
                    <a:lnTo>
                      <a:pt x="4942" y="883"/>
                    </a:lnTo>
                    <a:lnTo>
                      <a:pt x="4286" y="883"/>
                    </a:lnTo>
                    <a:lnTo>
                      <a:pt x="3656" y="858"/>
                    </a:lnTo>
                    <a:lnTo>
                      <a:pt x="3051" y="808"/>
                    </a:lnTo>
                    <a:lnTo>
                      <a:pt x="2471" y="757"/>
                    </a:lnTo>
                    <a:lnTo>
                      <a:pt x="1917" y="656"/>
                    </a:lnTo>
                    <a:lnTo>
                      <a:pt x="1387" y="581"/>
                    </a:lnTo>
                    <a:lnTo>
                      <a:pt x="908" y="480"/>
                    </a:lnTo>
                    <a:lnTo>
                      <a:pt x="1" y="253"/>
                    </a:lnTo>
                    <a:lnTo>
                      <a:pt x="228" y="555"/>
                    </a:lnTo>
                    <a:lnTo>
                      <a:pt x="480" y="808"/>
                    </a:lnTo>
                    <a:lnTo>
                      <a:pt x="757" y="1060"/>
                    </a:lnTo>
                    <a:lnTo>
                      <a:pt x="1034" y="1286"/>
                    </a:lnTo>
                    <a:lnTo>
                      <a:pt x="1312" y="1513"/>
                    </a:lnTo>
                    <a:lnTo>
                      <a:pt x="1614" y="1690"/>
                    </a:lnTo>
                    <a:lnTo>
                      <a:pt x="1917" y="1866"/>
                    </a:lnTo>
                    <a:lnTo>
                      <a:pt x="2244" y="2043"/>
                    </a:lnTo>
                    <a:lnTo>
                      <a:pt x="2547" y="2169"/>
                    </a:lnTo>
                    <a:lnTo>
                      <a:pt x="2900" y="2295"/>
                    </a:lnTo>
                    <a:lnTo>
                      <a:pt x="3227" y="2396"/>
                    </a:lnTo>
                    <a:lnTo>
                      <a:pt x="3580" y="2496"/>
                    </a:lnTo>
                    <a:lnTo>
                      <a:pt x="3908" y="2547"/>
                    </a:lnTo>
                    <a:lnTo>
                      <a:pt x="4261" y="2597"/>
                    </a:lnTo>
                    <a:lnTo>
                      <a:pt x="4614" y="2648"/>
                    </a:lnTo>
                    <a:lnTo>
                      <a:pt x="4967" y="2648"/>
                    </a:lnTo>
                    <a:lnTo>
                      <a:pt x="5320" y="2622"/>
                    </a:lnTo>
                    <a:lnTo>
                      <a:pt x="5673" y="2597"/>
                    </a:lnTo>
                    <a:lnTo>
                      <a:pt x="6025" y="2547"/>
                    </a:lnTo>
                    <a:lnTo>
                      <a:pt x="6353" y="2471"/>
                    </a:lnTo>
                    <a:lnTo>
                      <a:pt x="6706" y="2396"/>
                    </a:lnTo>
                    <a:lnTo>
                      <a:pt x="7034" y="2270"/>
                    </a:lnTo>
                    <a:lnTo>
                      <a:pt x="7387" y="2144"/>
                    </a:lnTo>
                    <a:lnTo>
                      <a:pt x="7689" y="1992"/>
                    </a:lnTo>
                    <a:lnTo>
                      <a:pt x="8017" y="1816"/>
                    </a:lnTo>
                    <a:lnTo>
                      <a:pt x="8319" y="1639"/>
                    </a:lnTo>
                    <a:lnTo>
                      <a:pt x="8622" y="1413"/>
                    </a:lnTo>
                    <a:lnTo>
                      <a:pt x="8899" y="1186"/>
                    </a:lnTo>
                    <a:lnTo>
                      <a:pt x="9176" y="908"/>
                    </a:lnTo>
                    <a:lnTo>
                      <a:pt x="9454" y="631"/>
                    </a:lnTo>
                    <a:lnTo>
                      <a:pt x="9706" y="329"/>
                    </a:lnTo>
                    <a:lnTo>
                      <a:pt x="99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35"/>
              <p:cNvSpPr/>
              <p:nvPr/>
            </p:nvSpPr>
            <p:spPr>
              <a:xfrm>
                <a:off x="6732970" y="2000565"/>
                <a:ext cx="125589" cy="232171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12630" extrusionOk="0">
                    <a:moveTo>
                      <a:pt x="1966" y="0"/>
                    </a:moveTo>
                    <a:lnTo>
                      <a:pt x="1891" y="51"/>
                    </a:lnTo>
                    <a:lnTo>
                      <a:pt x="1815" y="127"/>
                    </a:lnTo>
                    <a:lnTo>
                      <a:pt x="1765" y="227"/>
                    </a:lnTo>
                    <a:lnTo>
                      <a:pt x="1765" y="353"/>
                    </a:lnTo>
                    <a:lnTo>
                      <a:pt x="1866" y="706"/>
                    </a:lnTo>
                    <a:lnTo>
                      <a:pt x="2042" y="1614"/>
                    </a:lnTo>
                    <a:lnTo>
                      <a:pt x="2143" y="2244"/>
                    </a:lnTo>
                    <a:lnTo>
                      <a:pt x="2269" y="2925"/>
                    </a:lnTo>
                    <a:lnTo>
                      <a:pt x="2345" y="3681"/>
                    </a:lnTo>
                    <a:lnTo>
                      <a:pt x="2420" y="4462"/>
                    </a:lnTo>
                    <a:lnTo>
                      <a:pt x="2445" y="5269"/>
                    </a:lnTo>
                    <a:lnTo>
                      <a:pt x="2445" y="6075"/>
                    </a:lnTo>
                    <a:lnTo>
                      <a:pt x="2395" y="6857"/>
                    </a:lnTo>
                    <a:lnTo>
                      <a:pt x="2345" y="7235"/>
                    </a:lnTo>
                    <a:lnTo>
                      <a:pt x="2269" y="7613"/>
                    </a:lnTo>
                    <a:lnTo>
                      <a:pt x="2193" y="7966"/>
                    </a:lnTo>
                    <a:lnTo>
                      <a:pt x="2092" y="8294"/>
                    </a:lnTo>
                    <a:lnTo>
                      <a:pt x="1966" y="8596"/>
                    </a:lnTo>
                    <a:lnTo>
                      <a:pt x="1840" y="8874"/>
                    </a:lnTo>
                    <a:lnTo>
                      <a:pt x="1664" y="9151"/>
                    </a:lnTo>
                    <a:lnTo>
                      <a:pt x="1487" y="9378"/>
                    </a:lnTo>
                    <a:lnTo>
                      <a:pt x="1261" y="9579"/>
                    </a:lnTo>
                    <a:lnTo>
                      <a:pt x="1034" y="9731"/>
                    </a:lnTo>
                    <a:lnTo>
                      <a:pt x="756" y="9932"/>
                    </a:lnTo>
                    <a:lnTo>
                      <a:pt x="530" y="10109"/>
                    </a:lnTo>
                    <a:lnTo>
                      <a:pt x="328" y="10310"/>
                    </a:lnTo>
                    <a:lnTo>
                      <a:pt x="177" y="10537"/>
                    </a:lnTo>
                    <a:lnTo>
                      <a:pt x="76" y="10739"/>
                    </a:lnTo>
                    <a:lnTo>
                      <a:pt x="0" y="10966"/>
                    </a:lnTo>
                    <a:lnTo>
                      <a:pt x="0" y="11167"/>
                    </a:lnTo>
                    <a:lnTo>
                      <a:pt x="25" y="11394"/>
                    </a:lnTo>
                    <a:lnTo>
                      <a:pt x="101" y="11546"/>
                    </a:lnTo>
                    <a:lnTo>
                      <a:pt x="177" y="11672"/>
                    </a:lnTo>
                    <a:lnTo>
                      <a:pt x="278" y="11798"/>
                    </a:lnTo>
                    <a:lnTo>
                      <a:pt x="378" y="11924"/>
                    </a:lnTo>
                    <a:lnTo>
                      <a:pt x="530" y="12024"/>
                    </a:lnTo>
                    <a:lnTo>
                      <a:pt x="706" y="12125"/>
                    </a:lnTo>
                    <a:lnTo>
                      <a:pt x="883" y="12226"/>
                    </a:lnTo>
                    <a:lnTo>
                      <a:pt x="1084" y="12302"/>
                    </a:lnTo>
                    <a:lnTo>
                      <a:pt x="1563" y="12453"/>
                    </a:lnTo>
                    <a:lnTo>
                      <a:pt x="2118" y="12554"/>
                    </a:lnTo>
                    <a:lnTo>
                      <a:pt x="2748" y="12604"/>
                    </a:lnTo>
                    <a:lnTo>
                      <a:pt x="3454" y="12629"/>
                    </a:lnTo>
                    <a:lnTo>
                      <a:pt x="3706" y="12629"/>
                    </a:lnTo>
                    <a:lnTo>
                      <a:pt x="4311" y="12604"/>
                    </a:lnTo>
                    <a:lnTo>
                      <a:pt x="4865" y="12529"/>
                    </a:lnTo>
                    <a:lnTo>
                      <a:pt x="5344" y="12428"/>
                    </a:lnTo>
                    <a:lnTo>
                      <a:pt x="5748" y="12302"/>
                    </a:lnTo>
                    <a:lnTo>
                      <a:pt x="6100" y="12151"/>
                    </a:lnTo>
                    <a:lnTo>
                      <a:pt x="6252" y="12050"/>
                    </a:lnTo>
                    <a:lnTo>
                      <a:pt x="6378" y="11949"/>
                    </a:lnTo>
                    <a:lnTo>
                      <a:pt x="6504" y="11823"/>
                    </a:lnTo>
                    <a:lnTo>
                      <a:pt x="6605" y="11722"/>
                    </a:lnTo>
                    <a:lnTo>
                      <a:pt x="6680" y="11596"/>
                    </a:lnTo>
                    <a:lnTo>
                      <a:pt x="6731" y="11445"/>
                    </a:lnTo>
                    <a:lnTo>
                      <a:pt x="6781" y="11319"/>
                    </a:lnTo>
                    <a:lnTo>
                      <a:pt x="6806" y="11167"/>
                    </a:lnTo>
                    <a:lnTo>
                      <a:pt x="6831" y="10890"/>
                    </a:lnTo>
                    <a:lnTo>
                      <a:pt x="6781" y="10638"/>
                    </a:lnTo>
                    <a:lnTo>
                      <a:pt x="6705" y="10386"/>
                    </a:lnTo>
                    <a:lnTo>
                      <a:pt x="6605" y="10184"/>
                    </a:lnTo>
                    <a:lnTo>
                      <a:pt x="6504" y="9983"/>
                    </a:lnTo>
                    <a:lnTo>
                      <a:pt x="6403" y="9831"/>
                    </a:lnTo>
                    <a:lnTo>
                      <a:pt x="6302" y="9731"/>
                    </a:lnTo>
                    <a:lnTo>
                      <a:pt x="6226" y="9680"/>
                    </a:lnTo>
                    <a:lnTo>
                      <a:pt x="6100" y="9655"/>
                    </a:lnTo>
                    <a:lnTo>
                      <a:pt x="6000" y="9680"/>
                    </a:lnTo>
                    <a:lnTo>
                      <a:pt x="5924" y="9731"/>
                    </a:lnTo>
                    <a:lnTo>
                      <a:pt x="5848" y="9831"/>
                    </a:lnTo>
                    <a:lnTo>
                      <a:pt x="5823" y="9932"/>
                    </a:lnTo>
                    <a:lnTo>
                      <a:pt x="5848" y="10033"/>
                    </a:lnTo>
                    <a:lnTo>
                      <a:pt x="5924" y="10134"/>
                    </a:lnTo>
                    <a:lnTo>
                      <a:pt x="6050" y="10310"/>
                    </a:lnTo>
                    <a:lnTo>
                      <a:pt x="6126" y="10436"/>
                    </a:lnTo>
                    <a:lnTo>
                      <a:pt x="6201" y="10588"/>
                    </a:lnTo>
                    <a:lnTo>
                      <a:pt x="6252" y="10739"/>
                    </a:lnTo>
                    <a:lnTo>
                      <a:pt x="6277" y="10915"/>
                    </a:lnTo>
                    <a:lnTo>
                      <a:pt x="6277" y="11067"/>
                    </a:lnTo>
                    <a:lnTo>
                      <a:pt x="6226" y="11243"/>
                    </a:lnTo>
                    <a:lnTo>
                      <a:pt x="6176" y="11344"/>
                    </a:lnTo>
                    <a:lnTo>
                      <a:pt x="6126" y="11419"/>
                    </a:lnTo>
                    <a:lnTo>
                      <a:pt x="5949" y="11571"/>
                    </a:lnTo>
                    <a:lnTo>
                      <a:pt x="5722" y="11722"/>
                    </a:lnTo>
                    <a:lnTo>
                      <a:pt x="5420" y="11848"/>
                    </a:lnTo>
                    <a:lnTo>
                      <a:pt x="5067" y="11924"/>
                    </a:lnTo>
                    <a:lnTo>
                      <a:pt x="4664" y="11999"/>
                    </a:lnTo>
                    <a:lnTo>
                      <a:pt x="4210" y="12050"/>
                    </a:lnTo>
                    <a:lnTo>
                      <a:pt x="3706" y="12075"/>
                    </a:lnTo>
                    <a:lnTo>
                      <a:pt x="2975" y="12050"/>
                    </a:lnTo>
                    <a:lnTo>
                      <a:pt x="2345" y="12024"/>
                    </a:lnTo>
                    <a:lnTo>
                      <a:pt x="1815" y="11924"/>
                    </a:lnTo>
                    <a:lnTo>
                      <a:pt x="1387" y="11823"/>
                    </a:lnTo>
                    <a:lnTo>
                      <a:pt x="1059" y="11697"/>
                    </a:lnTo>
                    <a:lnTo>
                      <a:pt x="807" y="11546"/>
                    </a:lnTo>
                    <a:lnTo>
                      <a:pt x="731" y="11470"/>
                    </a:lnTo>
                    <a:lnTo>
                      <a:pt x="656" y="11394"/>
                    </a:lnTo>
                    <a:lnTo>
                      <a:pt x="605" y="11319"/>
                    </a:lnTo>
                    <a:lnTo>
                      <a:pt x="580" y="11243"/>
                    </a:lnTo>
                    <a:lnTo>
                      <a:pt x="555" y="11117"/>
                    </a:lnTo>
                    <a:lnTo>
                      <a:pt x="580" y="10991"/>
                    </a:lnTo>
                    <a:lnTo>
                      <a:pt x="630" y="10865"/>
                    </a:lnTo>
                    <a:lnTo>
                      <a:pt x="706" y="10739"/>
                    </a:lnTo>
                    <a:lnTo>
                      <a:pt x="807" y="10613"/>
                    </a:lnTo>
                    <a:lnTo>
                      <a:pt x="958" y="10462"/>
                    </a:lnTo>
                    <a:lnTo>
                      <a:pt x="1109" y="10336"/>
                    </a:lnTo>
                    <a:lnTo>
                      <a:pt x="1311" y="10210"/>
                    </a:lnTo>
                    <a:lnTo>
                      <a:pt x="1588" y="10033"/>
                    </a:lnTo>
                    <a:lnTo>
                      <a:pt x="1815" y="9806"/>
                    </a:lnTo>
                    <a:lnTo>
                      <a:pt x="2042" y="9554"/>
                    </a:lnTo>
                    <a:lnTo>
                      <a:pt x="2218" y="9277"/>
                    </a:lnTo>
                    <a:lnTo>
                      <a:pt x="2395" y="8974"/>
                    </a:lnTo>
                    <a:lnTo>
                      <a:pt x="2546" y="8647"/>
                    </a:lnTo>
                    <a:lnTo>
                      <a:pt x="2672" y="8294"/>
                    </a:lnTo>
                    <a:lnTo>
                      <a:pt x="2773" y="7941"/>
                    </a:lnTo>
                    <a:lnTo>
                      <a:pt x="2849" y="7563"/>
                    </a:lnTo>
                    <a:lnTo>
                      <a:pt x="2899" y="7159"/>
                    </a:lnTo>
                    <a:lnTo>
                      <a:pt x="2950" y="6756"/>
                    </a:lnTo>
                    <a:lnTo>
                      <a:pt x="2975" y="6353"/>
                    </a:lnTo>
                    <a:lnTo>
                      <a:pt x="3000" y="5496"/>
                    </a:lnTo>
                    <a:lnTo>
                      <a:pt x="2975" y="4664"/>
                    </a:lnTo>
                    <a:lnTo>
                      <a:pt x="2924" y="3832"/>
                    </a:lnTo>
                    <a:lnTo>
                      <a:pt x="2823" y="3051"/>
                    </a:lnTo>
                    <a:lnTo>
                      <a:pt x="2723" y="2320"/>
                    </a:lnTo>
                    <a:lnTo>
                      <a:pt x="2622" y="1664"/>
                    </a:lnTo>
                    <a:lnTo>
                      <a:pt x="2420" y="656"/>
                    </a:lnTo>
                    <a:lnTo>
                      <a:pt x="2319" y="202"/>
                    </a:lnTo>
                    <a:lnTo>
                      <a:pt x="2269" y="101"/>
                    </a:lnTo>
                    <a:lnTo>
                      <a:pt x="2193" y="51"/>
                    </a:lnTo>
                    <a:lnTo>
                      <a:pt x="2092" y="0"/>
                    </a:lnTo>
                    <a:close/>
                  </a:path>
                </a:pathLst>
              </a:custGeom>
              <a:solidFill>
                <a:srgbClr val="C27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49" name="Google Shape;3549;p35"/>
          <p:cNvGrpSpPr/>
          <p:nvPr/>
        </p:nvGrpSpPr>
        <p:grpSpPr>
          <a:xfrm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3550" name="Google Shape;3550;p35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5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3552" name="Google Shape;3552;p35"/>
          <p:cNvGrpSpPr/>
          <p:nvPr/>
        </p:nvGrpSpPr>
        <p:grpSpPr>
          <a:xfrm>
            <a:off x="8303690" y="3341420"/>
            <a:ext cx="886584" cy="1802088"/>
            <a:chOff x="-1427650" y="1758800"/>
            <a:chExt cx="1320500" cy="2684075"/>
          </a:xfrm>
        </p:grpSpPr>
        <p:sp>
          <p:nvSpPr>
            <p:cNvPr id="3553" name="Google Shape;3553;p35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5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5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5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5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5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5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5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5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5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5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5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5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5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5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5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5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5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5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5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5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54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p38"/>
          <p:cNvSpPr/>
          <p:nvPr/>
        </p:nvSpPr>
        <p:spPr>
          <a:xfrm>
            <a:off x="3991350" y="1003925"/>
            <a:ext cx="1161300" cy="1161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09" name="Google Shape;3609;p38"/>
          <p:cNvSpPr txBox="1">
            <a:spLocks noGrp="1"/>
          </p:cNvSpPr>
          <p:nvPr>
            <p:ph type="title"/>
          </p:nvPr>
        </p:nvSpPr>
        <p:spPr>
          <a:xfrm>
            <a:off x="1380900" y="2249476"/>
            <a:ext cx="63822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Đánh giá và định hướng</a:t>
            </a:r>
            <a:endParaRPr dirty="0"/>
          </a:p>
        </p:txBody>
      </p:sp>
      <p:sp>
        <p:nvSpPr>
          <p:cNvPr id="3610" name="Google Shape;3610;p38"/>
          <p:cNvSpPr txBox="1">
            <a:spLocks noGrp="1"/>
          </p:cNvSpPr>
          <p:nvPr>
            <p:ph type="title" idx="2"/>
          </p:nvPr>
        </p:nvSpPr>
        <p:spPr>
          <a:xfrm>
            <a:off x="4114800" y="123912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4</a:t>
            </a:r>
            <a:endParaRPr dirty="0"/>
          </a:p>
        </p:txBody>
      </p:sp>
      <p:sp>
        <p:nvSpPr>
          <p:cNvPr id="3611" name="Google Shape;3611;p38"/>
          <p:cNvSpPr txBox="1">
            <a:spLocks noGrp="1"/>
          </p:cNvSpPr>
          <p:nvPr>
            <p:ph type="subTitle" idx="1"/>
          </p:nvPr>
        </p:nvSpPr>
        <p:spPr>
          <a:xfrm>
            <a:off x="1383300" y="2935728"/>
            <a:ext cx="6377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grpSp>
        <p:nvGrpSpPr>
          <p:cNvPr id="3612" name="Google Shape;3612;p38"/>
          <p:cNvGrpSpPr/>
          <p:nvPr/>
        </p:nvGrpSpPr>
        <p:grpSpPr>
          <a:xfrm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3613" name="Google Shape;3613;p38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3615" name="Google Shape;3615;p38"/>
          <p:cNvGrpSpPr/>
          <p:nvPr/>
        </p:nvGrpSpPr>
        <p:grpSpPr>
          <a:xfrm>
            <a:off x="8303690" y="3341420"/>
            <a:ext cx="886584" cy="1802088"/>
            <a:chOff x="-1427650" y="1758800"/>
            <a:chExt cx="1320500" cy="2684075"/>
          </a:xfrm>
        </p:grpSpPr>
        <p:sp>
          <p:nvSpPr>
            <p:cNvPr id="3616" name="Google Shape;3616;p38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8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8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8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8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8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8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8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8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8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8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8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8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8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8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8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8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8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8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8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53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p52"/>
          <p:cNvSpPr/>
          <p:nvPr/>
        </p:nvSpPr>
        <p:spPr>
          <a:xfrm>
            <a:off x="5435600" y="1714449"/>
            <a:ext cx="1287889" cy="88956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 smtClean="0">
                <a:solidFill>
                  <a:schemeClr val="dk1"/>
                </a:solidFill>
                <a:latin typeface="Amaranth"/>
                <a:ea typeface="Figtree"/>
                <a:cs typeface="Figtree"/>
                <a:sym typeface="Amaranth"/>
              </a:rPr>
              <a:t>Nhược điểm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03" name="Google Shape;4703;p52"/>
          <p:cNvSpPr/>
          <p:nvPr/>
        </p:nvSpPr>
        <p:spPr>
          <a:xfrm>
            <a:off x="2070100" y="1714449"/>
            <a:ext cx="1549400" cy="88956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 smtClean="0">
                <a:solidFill>
                  <a:schemeClr val="dk1"/>
                </a:solidFill>
                <a:latin typeface="Amaranth"/>
                <a:ea typeface="Figtree"/>
                <a:cs typeface="Figtree"/>
                <a:sym typeface="Amaranth"/>
              </a:rPr>
              <a:t>Ưu điểm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04" name="Google Shape;4704;p52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64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Đánh giá</a:t>
            </a:r>
            <a:endParaRPr dirty="0"/>
          </a:p>
        </p:txBody>
      </p:sp>
      <p:sp>
        <p:nvSpPr>
          <p:cNvPr id="4705" name="Google Shape;4705;p52"/>
          <p:cNvSpPr txBox="1"/>
          <p:nvPr/>
        </p:nvSpPr>
        <p:spPr>
          <a:xfrm>
            <a:off x="1491500" y="3499387"/>
            <a:ext cx="2706600" cy="8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+ Sản phẩm gọn </a:t>
            </a:r>
            <a:r>
              <a:rPr lang="vi-VN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gang</a:t>
            </a:r>
            <a:r>
              <a:rPr lang="en-US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n</a:t>
            </a:r>
            <a:r>
              <a:rPr lang="en-US" sz="2000" b="1" dirty="0" err="1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ội</a:t>
            </a:r>
            <a:r>
              <a:rPr lang="en-US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 dung </a:t>
            </a:r>
            <a:r>
              <a:rPr lang="en-US" sz="2000" b="1" dirty="0" err="1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rõ</a:t>
            </a:r>
            <a:r>
              <a:rPr lang="en-US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 </a:t>
            </a:r>
            <a:r>
              <a:rPr lang="en-US" sz="2000" b="1" dirty="0" err="1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ràng</a:t>
            </a:r>
            <a:r>
              <a:rPr lang="en-US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 </a:t>
            </a:r>
            <a:endParaRPr lang="vi-VN" sz="2000" b="1" dirty="0" smtClean="0">
              <a:solidFill>
                <a:schemeClr val="lt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+Áp dụng được kiến thức đã được học,...</a:t>
            </a:r>
            <a:endParaRPr sz="2000" b="1" dirty="0">
              <a:solidFill>
                <a:schemeClr val="lt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4706" name="Google Shape;4706;p52"/>
          <p:cNvSpPr txBox="1"/>
          <p:nvPr/>
        </p:nvSpPr>
        <p:spPr>
          <a:xfrm>
            <a:off x="4971036" y="2876133"/>
            <a:ext cx="2542705" cy="167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+ sản phẩm chưa được đầy đủ và phong phú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 smtClean="0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+ còn mắc nhiều lỗi,..</a:t>
            </a:r>
            <a:endParaRPr sz="2000" b="1" dirty="0">
              <a:solidFill>
                <a:schemeClr val="lt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4707" name="Google Shape;4707;p52"/>
          <p:cNvSpPr txBox="1"/>
          <p:nvPr/>
        </p:nvSpPr>
        <p:spPr>
          <a:xfrm>
            <a:off x="1320761" y="4406866"/>
            <a:ext cx="2704500" cy="1071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08" name="Google Shape;4708;p52"/>
          <p:cNvSpPr txBox="1"/>
          <p:nvPr/>
        </p:nvSpPr>
        <p:spPr>
          <a:xfrm flipV="1">
            <a:off x="4890139" y="5880100"/>
            <a:ext cx="270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Venus has a beautiful name and is the second planet from the Sun. It’s hot and has a poisonous atmosphere</a:t>
            </a:r>
            <a:endParaRPr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43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Định hướng</a:t>
            </a:r>
            <a:endParaRPr dirty="0"/>
          </a:p>
        </p:txBody>
      </p:sp>
      <p:sp>
        <p:nvSpPr>
          <p:cNvPr id="3902" name="Google Shape;3902;p43"/>
          <p:cNvSpPr txBox="1">
            <a:spLocks noGrp="1"/>
          </p:cNvSpPr>
          <p:nvPr>
            <p:ph type="subTitle" idx="1"/>
          </p:nvPr>
        </p:nvSpPr>
        <p:spPr>
          <a:xfrm>
            <a:off x="3097193" y="1485874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3" name="Google Shape;3903;p43"/>
          <p:cNvSpPr txBox="1">
            <a:spLocks noGrp="1"/>
          </p:cNvSpPr>
          <p:nvPr>
            <p:ph type="subTitle" idx="2"/>
          </p:nvPr>
        </p:nvSpPr>
        <p:spPr>
          <a:xfrm>
            <a:off x="3097193" y="2555824"/>
            <a:ext cx="3855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4" name="Google Shape;3904;p43"/>
          <p:cNvSpPr txBox="1">
            <a:spLocks noGrp="1"/>
          </p:cNvSpPr>
          <p:nvPr>
            <p:ph type="subTitle" idx="3"/>
          </p:nvPr>
        </p:nvSpPr>
        <p:spPr>
          <a:xfrm>
            <a:off x="3097193" y="3796449"/>
            <a:ext cx="3855000" cy="1258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5" name="Google Shape;3905;p43"/>
          <p:cNvSpPr txBox="1">
            <a:spLocks noGrp="1"/>
          </p:cNvSpPr>
          <p:nvPr>
            <p:ph type="title" idx="4"/>
          </p:nvPr>
        </p:nvSpPr>
        <p:spPr>
          <a:xfrm>
            <a:off x="3097193" y="1272430"/>
            <a:ext cx="3861000" cy="7590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Bổ sung ,học tập ,rèn luyên các kiến thức</a:t>
            </a:r>
            <a:endParaRPr dirty="0"/>
          </a:p>
        </p:txBody>
      </p:sp>
      <p:sp>
        <p:nvSpPr>
          <p:cNvPr id="3906" name="Google Shape;3906;p43"/>
          <p:cNvSpPr txBox="1">
            <a:spLocks noGrp="1"/>
          </p:cNvSpPr>
          <p:nvPr>
            <p:ph type="title" idx="5"/>
          </p:nvPr>
        </p:nvSpPr>
        <p:spPr>
          <a:xfrm>
            <a:off x="3097193" y="2342381"/>
            <a:ext cx="3861000" cy="761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Sửa chữa,khắc phục lỗi của sản phẩm</a:t>
            </a:r>
            <a:endParaRPr dirty="0"/>
          </a:p>
        </p:txBody>
      </p:sp>
      <p:sp>
        <p:nvSpPr>
          <p:cNvPr id="3907" name="Google Shape;3907;p43"/>
          <p:cNvSpPr txBox="1">
            <a:spLocks noGrp="1"/>
          </p:cNvSpPr>
          <p:nvPr>
            <p:ph type="title" idx="6"/>
          </p:nvPr>
        </p:nvSpPr>
        <p:spPr>
          <a:xfrm>
            <a:off x="3105386" y="3118893"/>
            <a:ext cx="3861000" cy="851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....</a:t>
            </a:r>
            <a:endParaRPr dirty="0"/>
          </a:p>
        </p:txBody>
      </p:sp>
      <p:sp>
        <p:nvSpPr>
          <p:cNvPr id="3908" name="Google Shape;3908;p43"/>
          <p:cNvSpPr/>
          <p:nvPr/>
        </p:nvSpPr>
        <p:spPr>
          <a:xfrm>
            <a:off x="2185807" y="127250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09" name="Google Shape;3909;p43"/>
          <p:cNvSpPr/>
          <p:nvPr/>
        </p:nvSpPr>
        <p:spPr>
          <a:xfrm>
            <a:off x="2185807" y="2344725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10" name="Google Shape;3910;p43"/>
          <p:cNvSpPr/>
          <p:nvPr/>
        </p:nvSpPr>
        <p:spPr>
          <a:xfrm>
            <a:off x="2185807" y="341695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3911" name="Google Shape;3911;p43"/>
          <p:cNvGrpSpPr/>
          <p:nvPr/>
        </p:nvGrpSpPr>
        <p:grpSpPr>
          <a:xfrm>
            <a:off x="2405875" y="1492919"/>
            <a:ext cx="318864" cy="318162"/>
            <a:chOff x="238125" y="1643025"/>
            <a:chExt cx="306600" cy="305925"/>
          </a:xfrm>
        </p:grpSpPr>
        <p:sp>
          <p:nvSpPr>
            <p:cNvPr id="3912" name="Google Shape;3912;p43"/>
            <p:cNvSpPr/>
            <p:nvPr/>
          </p:nvSpPr>
          <p:spPr>
            <a:xfrm>
              <a:off x="454375" y="164302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0" y="0"/>
                  </a:moveTo>
                  <a:lnTo>
                    <a:pt x="0" y="3613"/>
                  </a:lnTo>
                  <a:lnTo>
                    <a:pt x="3613" y="3613"/>
                  </a:lnTo>
                  <a:lnTo>
                    <a:pt x="3613" y="1793"/>
                  </a:lnTo>
                  <a:lnTo>
                    <a:pt x="3587" y="1609"/>
                  </a:lnTo>
                  <a:lnTo>
                    <a:pt x="3561" y="1424"/>
                  </a:lnTo>
                  <a:lnTo>
                    <a:pt x="3508" y="1240"/>
                  </a:lnTo>
                  <a:lnTo>
                    <a:pt x="3455" y="1081"/>
                  </a:lnTo>
                  <a:lnTo>
                    <a:pt x="3376" y="923"/>
                  </a:lnTo>
                  <a:lnTo>
                    <a:pt x="3297" y="791"/>
                  </a:lnTo>
                  <a:lnTo>
                    <a:pt x="3191" y="633"/>
                  </a:lnTo>
                  <a:lnTo>
                    <a:pt x="3086" y="527"/>
                  </a:lnTo>
                  <a:lnTo>
                    <a:pt x="2954" y="396"/>
                  </a:lnTo>
                  <a:lnTo>
                    <a:pt x="2796" y="290"/>
                  </a:lnTo>
                  <a:lnTo>
                    <a:pt x="2664" y="211"/>
                  </a:lnTo>
                  <a:lnTo>
                    <a:pt x="2506" y="132"/>
                  </a:lnTo>
                  <a:lnTo>
                    <a:pt x="2347" y="79"/>
                  </a:lnTo>
                  <a:lnTo>
                    <a:pt x="2163" y="26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3"/>
            <p:cNvSpPr/>
            <p:nvPr/>
          </p:nvSpPr>
          <p:spPr>
            <a:xfrm>
              <a:off x="346250" y="1871125"/>
              <a:ext cx="89675" cy="77825"/>
            </a:xfrm>
            <a:custGeom>
              <a:avLst/>
              <a:gdLst/>
              <a:ahLst/>
              <a:cxnLst/>
              <a:rect l="l" t="t" r="r" b="b"/>
              <a:pathLst>
                <a:path w="3587" h="3113" extrusionOk="0">
                  <a:moveTo>
                    <a:pt x="0" y="1"/>
                  </a:moveTo>
                  <a:lnTo>
                    <a:pt x="0" y="3113"/>
                  </a:lnTo>
                  <a:lnTo>
                    <a:pt x="3587" y="3113"/>
                  </a:lnTo>
                  <a:lnTo>
                    <a:pt x="3587" y="1"/>
                  </a:lnTo>
                  <a:lnTo>
                    <a:pt x="1794" y="17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3"/>
            <p:cNvSpPr/>
            <p:nvPr/>
          </p:nvSpPr>
          <p:spPr>
            <a:xfrm>
              <a:off x="346250" y="1643025"/>
              <a:ext cx="89675" cy="77150"/>
            </a:xfrm>
            <a:custGeom>
              <a:avLst/>
              <a:gdLst/>
              <a:ahLst/>
              <a:cxnLst/>
              <a:rect l="l" t="t" r="r" b="b"/>
              <a:pathLst>
                <a:path w="3587" h="3086" extrusionOk="0">
                  <a:moveTo>
                    <a:pt x="0" y="0"/>
                  </a:moveTo>
                  <a:lnTo>
                    <a:pt x="0" y="3086"/>
                  </a:lnTo>
                  <a:lnTo>
                    <a:pt x="1794" y="1292"/>
                  </a:lnTo>
                  <a:lnTo>
                    <a:pt x="3587" y="3086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3"/>
            <p:cNvSpPr/>
            <p:nvPr/>
          </p:nvSpPr>
          <p:spPr>
            <a:xfrm>
              <a:off x="296125" y="1701025"/>
              <a:ext cx="189925" cy="189925"/>
            </a:xfrm>
            <a:custGeom>
              <a:avLst/>
              <a:gdLst/>
              <a:ahLst/>
              <a:cxnLst/>
              <a:rect l="l" t="t" r="r" b="b"/>
              <a:pathLst>
                <a:path w="7597" h="7597" extrusionOk="0">
                  <a:moveTo>
                    <a:pt x="4880" y="2005"/>
                  </a:moveTo>
                  <a:lnTo>
                    <a:pt x="4880" y="2717"/>
                  </a:lnTo>
                  <a:lnTo>
                    <a:pt x="2744" y="2717"/>
                  </a:lnTo>
                  <a:lnTo>
                    <a:pt x="2744" y="2005"/>
                  </a:lnTo>
                  <a:close/>
                  <a:moveTo>
                    <a:pt x="5592" y="3429"/>
                  </a:moveTo>
                  <a:lnTo>
                    <a:pt x="5592" y="4141"/>
                  </a:lnTo>
                  <a:lnTo>
                    <a:pt x="2005" y="4141"/>
                  </a:lnTo>
                  <a:lnTo>
                    <a:pt x="2005" y="3429"/>
                  </a:lnTo>
                  <a:close/>
                  <a:moveTo>
                    <a:pt x="4880" y="4880"/>
                  </a:moveTo>
                  <a:lnTo>
                    <a:pt x="4880" y="5592"/>
                  </a:lnTo>
                  <a:lnTo>
                    <a:pt x="2744" y="5592"/>
                  </a:lnTo>
                  <a:lnTo>
                    <a:pt x="2744" y="4880"/>
                  </a:lnTo>
                  <a:close/>
                  <a:moveTo>
                    <a:pt x="3799" y="1"/>
                  </a:moveTo>
                  <a:lnTo>
                    <a:pt x="1" y="3798"/>
                  </a:lnTo>
                  <a:lnTo>
                    <a:pt x="3799" y="7596"/>
                  </a:lnTo>
                  <a:lnTo>
                    <a:pt x="7596" y="3798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3"/>
            <p:cNvSpPr/>
            <p:nvPr/>
          </p:nvSpPr>
          <p:spPr>
            <a:xfrm>
              <a:off x="238125" y="1751150"/>
              <a:ext cx="77800" cy="89675"/>
            </a:xfrm>
            <a:custGeom>
              <a:avLst/>
              <a:gdLst/>
              <a:ahLst/>
              <a:cxnLst/>
              <a:rect l="l" t="t" r="r" b="b"/>
              <a:pathLst>
                <a:path w="3112" h="3587" extrusionOk="0">
                  <a:moveTo>
                    <a:pt x="0" y="0"/>
                  </a:moveTo>
                  <a:lnTo>
                    <a:pt x="0" y="3587"/>
                  </a:lnTo>
                  <a:lnTo>
                    <a:pt x="3112" y="3587"/>
                  </a:lnTo>
                  <a:lnTo>
                    <a:pt x="1319" y="1793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466900" y="1751150"/>
              <a:ext cx="77825" cy="89675"/>
            </a:xfrm>
            <a:custGeom>
              <a:avLst/>
              <a:gdLst/>
              <a:ahLst/>
              <a:cxnLst/>
              <a:rect l="l" t="t" r="r" b="b"/>
              <a:pathLst>
                <a:path w="3113" h="3587" extrusionOk="0">
                  <a:moveTo>
                    <a:pt x="0" y="0"/>
                  </a:moveTo>
                  <a:lnTo>
                    <a:pt x="1794" y="1793"/>
                  </a:lnTo>
                  <a:lnTo>
                    <a:pt x="0" y="3587"/>
                  </a:lnTo>
                  <a:lnTo>
                    <a:pt x="3112" y="3587"/>
                  </a:lnTo>
                  <a:lnTo>
                    <a:pt x="3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3"/>
            <p:cNvSpPr/>
            <p:nvPr/>
          </p:nvSpPr>
          <p:spPr>
            <a:xfrm>
              <a:off x="454375" y="1858600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0" y="1"/>
                  </a:moveTo>
                  <a:lnTo>
                    <a:pt x="0" y="3614"/>
                  </a:lnTo>
                  <a:lnTo>
                    <a:pt x="1978" y="3614"/>
                  </a:lnTo>
                  <a:lnTo>
                    <a:pt x="2163" y="3588"/>
                  </a:lnTo>
                  <a:lnTo>
                    <a:pt x="2347" y="3535"/>
                  </a:lnTo>
                  <a:lnTo>
                    <a:pt x="2506" y="3482"/>
                  </a:lnTo>
                  <a:lnTo>
                    <a:pt x="2664" y="3403"/>
                  </a:lnTo>
                  <a:lnTo>
                    <a:pt x="2796" y="3297"/>
                  </a:lnTo>
                  <a:lnTo>
                    <a:pt x="2954" y="3192"/>
                  </a:lnTo>
                  <a:lnTo>
                    <a:pt x="3086" y="3086"/>
                  </a:lnTo>
                  <a:lnTo>
                    <a:pt x="3191" y="2955"/>
                  </a:lnTo>
                  <a:lnTo>
                    <a:pt x="3297" y="2823"/>
                  </a:lnTo>
                  <a:lnTo>
                    <a:pt x="3376" y="2665"/>
                  </a:lnTo>
                  <a:lnTo>
                    <a:pt x="3455" y="2506"/>
                  </a:lnTo>
                  <a:lnTo>
                    <a:pt x="3508" y="2348"/>
                  </a:lnTo>
                  <a:lnTo>
                    <a:pt x="3561" y="2190"/>
                  </a:lnTo>
                  <a:lnTo>
                    <a:pt x="3587" y="2005"/>
                  </a:lnTo>
                  <a:lnTo>
                    <a:pt x="3613" y="1821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3"/>
            <p:cNvSpPr/>
            <p:nvPr/>
          </p:nvSpPr>
          <p:spPr>
            <a:xfrm>
              <a:off x="238125" y="1858600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0" y="1"/>
                  </a:moveTo>
                  <a:lnTo>
                    <a:pt x="0" y="1821"/>
                  </a:lnTo>
                  <a:lnTo>
                    <a:pt x="26" y="2005"/>
                  </a:lnTo>
                  <a:lnTo>
                    <a:pt x="53" y="2190"/>
                  </a:lnTo>
                  <a:lnTo>
                    <a:pt x="79" y="2348"/>
                  </a:lnTo>
                  <a:lnTo>
                    <a:pt x="158" y="2506"/>
                  </a:lnTo>
                  <a:lnTo>
                    <a:pt x="211" y="2665"/>
                  </a:lnTo>
                  <a:lnTo>
                    <a:pt x="316" y="2823"/>
                  </a:lnTo>
                  <a:lnTo>
                    <a:pt x="422" y="2955"/>
                  </a:lnTo>
                  <a:lnTo>
                    <a:pt x="527" y="3086"/>
                  </a:lnTo>
                  <a:lnTo>
                    <a:pt x="659" y="3192"/>
                  </a:lnTo>
                  <a:lnTo>
                    <a:pt x="791" y="3297"/>
                  </a:lnTo>
                  <a:lnTo>
                    <a:pt x="949" y="3403"/>
                  </a:lnTo>
                  <a:lnTo>
                    <a:pt x="1108" y="3482"/>
                  </a:lnTo>
                  <a:lnTo>
                    <a:pt x="1266" y="3535"/>
                  </a:lnTo>
                  <a:lnTo>
                    <a:pt x="1424" y="3588"/>
                  </a:lnTo>
                  <a:lnTo>
                    <a:pt x="1609" y="3614"/>
                  </a:lnTo>
                  <a:lnTo>
                    <a:pt x="3613" y="3614"/>
                  </a:lnTo>
                  <a:lnTo>
                    <a:pt x="36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3"/>
            <p:cNvSpPr/>
            <p:nvPr/>
          </p:nvSpPr>
          <p:spPr>
            <a:xfrm>
              <a:off x="238125" y="1643025"/>
              <a:ext cx="90350" cy="90350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609" y="0"/>
                  </a:moveTo>
                  <a:lnTo>
                    <a:pt x="1424" y="26"/>
                  </a:lnTo>
                  <a:lnTo>
                    <a:pt x="1266" y="79"/>
                  </a:lnTo>
                  <a:lnTo>
                    <a:pt x="1108" y="132"/>
                  </a:lnTo>
                  <a:lnTo>
                    <a:pt x="949" y="211"/>
                  </a:lnTo>
                  <a:lnTo>
                    <a:pt x="791" y="290"/>
                  </a:lnTo>
                  <a:lnTo>
                    <a:pt x="659" y="396"/>
                  </a:lnTo>
                  <a:lnTo>
                    <a:pt x="527" y="527"/>
                  </a:lnTo>
                  <a:lnTo>
                    <a:pt x="422" y="633"/>
                  </a:lnTo>
                  <a:lnTo>
                    <a:pt x="316" y="791"/>
                  </a:lnTo>
                  <a:lnTo>
                    <a:pt x="211" y="923"/>
                  </a:lnTo>
                  <a:lnTo>
                    <a:pt x="158" y="1081"/>
                  </a:lnTo>
                  <a:lnTo>
                    <a:pt x="79" y="1240"/>
                  </a:lnTo>
                  <a:lnTo>
                    <a:pt x="53" y="1424"/>
                  </a:lnTo>
                  <a:lnTo>
                    <a:pt x="26" y="1609"/>
                  </a:lnTo>
                  <a:lnTo>
                    <a:pt x="0" y="1793"/>
                  </a:lnTo>
                  <a:lnTo>
                    <a:pt x="0" y="3613"/>
                  </a:lnTo>
                  <a:lnTo>
                    <a:pt x="3613" y="3613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1" name="Google Shape;3921;p43"/>
          <p:cNvGrpSpPr/>
          <p:nvPr/>
        </p:nvGrpSpPr>
        <p:grpSpPr>
          <a:xfrm>
            <a:off x="2405875" y="2565144"/>
            <a:ext cx="318864" cy="318162"/>
            <a:chOff x="997650" y="1643025"/>
            <a:chExt cx="306600" cy="305925"/>
          </a:xfrm>
        </p:grpSpPr>
        <p:sp>
          <p:nvSpPr>
            <p:cNvPr id="3922" name="Google Shape;3922;p43"/>
            <p:cNvSpPr/>
            <p:nvPr/>
          </p:nvSpPr>
          <p:spPr>
            <a:xfrm>
              <a:off x="1106450" y="1841475"/>
              <a:ext cx="197800" cy="107475"/>
            </a:xfrm>
            <a:custGeom>
              <a:avLst/>
              <a:gdLst/>
              <a:ahLst/>
              <a:cxnLst/>
              <a:rect l="l" t="t" r="r" b="b"/>
              <a:pathLst>
                <a:path w="7912" h="4299" extrusionOk="0">
                  <a:moveTo>
                    <a:pt x="0" y="0"/>
                  </a:moveTo>
                  <a:lnTo>
                    <a:pt x="0" y="343"/>
                  </a:lnTo>
                  <a:lnTo>
                    <a:pt x="26" y="765"/>
                  </a:lnTo>
                  <a:lnTo>
                    <a:pt x="79" y="1134"/>
                  </a:lnTo>
                  <a:lnTo>
                    <a:pt x="185" y="1530"/>
                  </a:lnTo>
                  <a:lnTo>
                    <a:pt x="317" y="1873"/>
                  </a:lnTo>
                  <a:lnTo>
                    <a:pt x="475" y="2215"/>
                  </a:lnTo>
                  <a:lnTo>
                    <a:pt x="686" y="2558"/>
                  </a:lnTo>
                  <a:lnTo>
                    <a:pt x="897" y="2848"/>
                  </a:lnTo>
                  <a:lnTo>
                    <a:pt x="1160" y="3139"/>
                  </a:lnTo>
                  <a:lnTo>
                    <a:pt x="1451" y="3402"/>
                  </a:lnTo>
                  <a:lnTo>
                    <a:pt x="1741" y="3613"/>
                  </a:lnTo>
                  <a:lnTo>
                    <a:pt x="2057" y="3824"/>
                  </a:lnTo>
                  <a:lnTo>
                    <a:pt x="2400" y="3982"/>
                  </a:lnTo>
                  <a:lnTo>
                    <a:pt x="2769" y="4114"/>
                  </a:lnTo>
                  <a:lnTo>
                    <a:pt x="3165" y="4220"/>
                  </a:lnTo>
                  <a:lnTo>
                    <a:pt x="3560" y="4273"/>
                  </a:lnTo>
                  <a:lnTo>
                    <a:pt x="3956" y="4299"/>
                  </a:lnTo>
                  <a:lnTo>
                    <a:pt x="4352" y="4273"/>
                  </a:lnTo>
                  <a:lnTo>
                    <a:pt x="4747" y="4220"/>
                  </a:lnTo>
                  <a:lnTo>
                    <a:pt x="5143" y="4114"/>
                  </a:lnTo>
                  <a:lnTo>
                    <a:pt x="5486" y="3982"/>
                  </a:lnTo>
                  <a:lnTo>
                    <a:pt x="5828" y="3824"/>
                  </a:lnTo>
                  <a:lnTo>
                    <a:pt x="6171" y="3613"/>
                  </a:lnTo>
                  <a:lnTo>
                    <a:pt x="6461" y="3402"/>
                  </a:lnTo>
                  <a:lnTo>
                    <a:pt x="6752" y="3139"/>
                  </a:lnTo>
                  <a:lnTo>
                    <a:pt x="7015" y="2875"/>
                  </a:lnTo>
                  <a:lnTo>
                    <a:pt x="7226" y="2558"/>
                  </a:lnTo>
                  <a:lnTo>
                    <a:pt x="7437" y="2242"/>
                  </a:lnTo>
                  <a:lnTo>
                    <a:pt x="7595" y="1899"/>
                  </a:lnTo>
                  <a:lnTo>
                    <a:pt x="7727" y="1530"/>
                  </a:lnTo>
                  <a:lnTo>
                    <a:pt x="7833" y="1134"/>
                  </a:lnTo>
                  <a:lnTo>
                    <a:pt x="7886" y="765"/>
                  </a:lnTo>
                  <a:lnTo>
                    <a:pt x="7912" y="343"/>
                  </a:lnTo>
                  <a:lnTo>
                    <a:pt x="7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3"/>
            <p:cNvSpPr/>
            <p:nvPr/>
          </p:nvSpPr>
          <p:spPr>
            <a:xfrm>
              <a:off x="997650" y="1643025"/>
              <a:ext cx="197825" cy="71225"/>
            </a:xfrm>
            <a:custGeom>
              <a:avLst/>
              <a:gdLst/>
              <a:ahLst/>
              <a:cxnLst/>
              <a:rect l="l" t="t" r="r" b="b"/>
              <a:pathLst>
                <a:path w="7913" h="2849" extrusionOk="0">
                  <a:moveTo>
                    <a:pt x="3587" y="0"/>
                  </a:moveTo>
                  <a:lnTo>
                    <a:pt x="3587" y="1187"/>
                  </a:lnTo>
                  <a:lnTo>
                    <a:pt x="3297" y="976"/>
                  </a:lnTo>
                  <a:lnTo>
                    <a:pt x="2954" y="844"/>
                  </a:lnTo>
                  <a:lnTo>
                    <a:pt x="2770" y="791"/>
                  </a:lnTo>
                  <a:lnTo>
                    <a:pt x="2559" y="738"/>
                  </a:lnTo>
                  <a:lnTo>
                    <a:pt x="2374" y="712"/>
                  </a:lnTo>
                  <a:lnTo>
                    <a:pt x="1952" y="712"/>
                  </a:lnTo>
                  <a:lnTo>
                    <a:pt x="1741" y="738"/>
                  </a:lnTo>
                  <a:lnTo>
                    <a:pt x="1530" y="791"/>
                  </a:lnTo>
                  <a:lnTo>
                    <a:pt x="1319" y="844"/>
                  </a:lnTo>
                  <a:lnTo>
                    <a:pt x="1135" y="923"/>
                  </a:lnTo>
                  <a:lnTo>
                    <a:pt x="950" y="1002"/>
                  </a:lnTo>
                  <a:lnTo>
                    <a:pt x="792" y="1108"/>
                  </a:lnTo>
                  <a:lnTo>
                    <a:pt x="633" y="1240"/>
                  </a:lnTo>
                  <a:lnTo>
                    <a:pt x="502" y="1371"/>
                  </a:lnTo>
                  <a:lnTo>
                    <a:pt x="370" y="1503"/>
                  </a:lnTo>
                  <a:lnTo>
                    <a:pt x="264" y="1635"/>
                  </a:lnTo>
                  <a:lnTo>
                    <a:pt x="185" y="1793"/>
                  </a:lnTo>
                  <a:lnTo>
                    <a:pt x="106" y="1978"/>
                  </a:lnTo>
                  <a:lnTo>
                    <a:pt x="53" y="2136"/>
                  </a:lnTo>
                  <a:lnTo>
                    <a:pt x="27" y="2321"/>
                  </a:lnTo>
                  <a:lnTo>
                    <a:pt x="1" y="2505"/>
                  </a:lnTo>
                  <a:lnTo>
                    <a:pt x="1" y="2848"/>
                  </a:lnTo>
                  <a:lnTo>
                    <a:pt x="7912" y="2848"/>
                  </a:lnTo>
                  <a:lnTo>
                    <a:pt x="7912" y="2505"/>
                  </a:lnTo>
                  <a:lnTo>
                    <a:pt x="7886" y="2321"/>
                  </a:lnTo>
                  <a:lnTo>
                    <a:pt x="7860" y="2136"/>
                  </a:lnTo>
                  <a:lnTo>
                    <a:pt x="7807" y="1978"/>
                  </a:lnTo>
                  <a:lnTo>
                    <a:pt x="7728" y="1793"/>
                  </a:lnTo>
                  <a:lnTo>
                    <a:pt x="7649" y="1635"/>
                  </a:lnTo>
                  <a:lnTo>
                    <a:pt x="7543" y="1503"/>
                  </a:lnTo>
                  <a:lnTo>
                    <a:pt x="7411" y="1371"/>
                  </a:lnTo>
                  <a:lnTo>
                    <a:pt x="7279" y="1240"/>
                  </a:lnTo>
                  <a:lnTo>
                    <a:pt x="7121" y="1108"/>
                  </a:lnTo>
                  <a:lnTo>
                    <a:pt x="6963" y="1002"/>
                  </a:lnTo>
                  <a:lnTo>
                    <a:pt x="6778" y="923"/>
                  </a:lnTo>
                  <a:lnTo>
                    <a:pt x="6594" y="844"/>
                  </a:lnTo>
                  <a:lnTo>
                    <a:pt x="6383" y="791"/>
                  </a:lnTo>
                  <a:lnTo>
                    <a:pt x="6198" y="738"/>
                  </a:lnTo>
                  <a:lnTo>
                    <a:pt x="5961" y="712"/>
                  </a:lnTo>
                  <a:lnTo>
                    <a:pt x="5539" y="712"/>
                  </a:lnTo>
                  <a:lnTo>
                    <a:pt x="5354" y="738"/>
                  </a:lnTo>
                  <a:lnTo>
                    <a:pt x="5143" y="791"/>
                  </a:lnTo>
                  <a:lnTo>
                    <a:pt x="4959" y="844"/>
                  </a:lnTo>
                  <a:lnTo>
                    <a:pt x="4616" y="976"/>
                  </a:lnTo>
                  <a:lnTo>
                    <a:pt x="4326" y="1187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3"/>
            <p:cNvSpPr/>
            <p:nvPr/>
          </p:nvSpPr>
          <p:spPr>
            <a:xfrm>
              <a:off x="1162475" y="1769600"/>
              <a:ext cx="85750" cy="54100"/>
            </a:xfrm>
            <a:custGeom>
              <a:avLst/>
              <a:gdLst/>
              <a:ahLst/>
              <a:cxnLst/>
              <a:rect l="l" t="t" r="r" b="b"/>
              <a:pathLst>
                <a:path w="3430" h="2164" extrusionOk="0">
                  <a:moveTo>
                    <a:pt x="1530" y="1"/>
                  </a:moveTo>
                  <a:lnTo>
                    <a:pt x="1372" y="53"/>
                  </a:lnTo>
                  <a:lnTo>
                    <a:pt x="1214" y="106"/>
                  </a:lnTo>
                  <a:lnTo>
                    <a:pt x="1056" y="159"/>
                  </a:lnTo>
                  <a:lnTo>
                    <a:pt x="924" y="264"/>
                  </a:lnTo>
                  <a:lnTo>
                    <a:pt x="792" y="370"/>
                  </a:lnTo>
                  <a:lnTo>
                    <a:pt x="660" y="475"/>
                  </a:lnTo>
                  <a:lnTo>
                    <a:pt x="555" y="607"/>
                  </a:lnTo>
                  <a:lnTo>
                    <a:pt x="370" y="924"/>
                  </a:lnTo>
                  <a:lnTo>
                    <a:pt x="212" y="1293"/>
                  </a:lnTo>
                  <a:lnTo>
                    <a:pt x="106" y="1688"/>
                  </a:lnTo>
                  <a:lnTo>
                    <a:pt x="1" y="2163"/>
                  </a:lnTo>
                  <a:lnTo>
                    <a:pt x="3429" y="2163"/>
                  </a:lnTo>
                  <a:lnTo>
                    <a:pt x="3350" y="1688"/>
                  </a:lnTo>
                  <a:lnTo>
                    <a:pt x="3218" y="1293"/>
                  </a:lnTo>
                  <a:lnTo>
                    <a:pt x="3060" y="924"/>
                  </a:lnTo>
                  <a:lnTo>
                    <a:pt x="2875" y="607"/>
                  </a:lnTo>
                  <a:lnTo>
                    <a:pt x="2770" y="475"/>
                  </a:lnTo>
                  <a:lnTo>
                    <a:pt x="2638" y="343"/>
                  </a:lnTo>
                  <a:lnTo>
                    <a:pt x="2506" y="238"/>
                  </a:lnTo>
                  <a:lnTo>
                    <a:pt x="2348" y="159"/>
                  </a:lnTo>
                  <a:lnTo>
                    <a:pt x="2216" y="80"/>
                  </a:lnTo>
                  <a:lnTo>
                    <a:pt x="2058" y="27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3"/>
            <p:cNvSpPr/>
            <p:nvPr/>
          </p:nvSpPr>
          <p:spPr>
            <a:xfrm>
              <a:off x="1252800" y="1780150"/>
              <a:ext cx="31025" cy="43550"/>
            </a:xfrm>
            <a:custGeom>
              <a:avLst/>
              <a:gdLst/>
              <a:ahLst/>
              <a:cxnLst/>
              <a:rect l="l" t="t" r="r" b="b"/>
              <a:pathLst>
                <a:path w="1241" h="1742" extrusionOk="0">
                  <a:moveTo>
                    <a:pt x="1" y="1"/>
                  </a:moveTo>
                  <a:lnTo>
                    <a:pt x="133" y="291"/>
                  </a:lnTo>
                  <a:lnTo>
                    <a:pt x="265" y="581"/>
                  </a:lnTo>
                  <a:lnTo>
                    <a:pt x="370" y="844"/>
                  </a:lnTo>
                  <a:lnTo>
                    <a:pt x="423" y="1108"/>
                  </a:lnTo>
                  <a:lnTo>
                    <a:pt x="502" y="1530"/>
                  </a:lnTo>
                  <a:lnTo>
                    <a:pt x="555" y="1741"/>
                  </a:lnTo>
                  <a:lnTo>
                    <a:pt x="1240" y="1741"/>
                  </a:lnTo>
                  <a:lnTo>
                    <a:pt x="1161" y="1372"/>
                  </a:lnTo>
                  <a:lnTo>
                    <a:pt x="1082" y="1082"/>
                  </a:lnTo>
                  <a:lnTo>
                    <a:pt x="950" y="792"/>
                  </a:lnTo>
                  <a:lnTo>
                    <a:pt x="818" y="554"/>
                  </a:lnTo>
                  <a:lnTo>
                    <a:pt x="634" y="370"/>
                  </a:lnTo>
                  <a:lnTo>
                    <a:pt x="449" y="212"/>
                  </a:lnTo>
                  <a:lnTo>
                    <a:pt x="238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3"/>
            <p:cNvSpPr/>
            <p:nvPr/>
          </p:nvSpPr>
          <p:spPr>
            <a:xfrm>
              <a:off x="1126875" y="1780150"/>
              <a:ext cx="31675" cy="43550"/>
            </a:xfrm>
            <a:custGeom>
              <a:avLst/>
              <a:gdLst/>
              <a:ahLst/>
              <a:cxnLst/>
              <a:rect l="l" t="t" r="r" b="b"/>
              <a:pathLst>
                <a:path w="1267" h="1742" extrusionOk="0">
                  <a:moveTo>
                    <a:pt x="1267" y="1"/>
                  </a:moveTo>
                  <a:lnTo>
                    <a:pt x="1029" y="80"/>
                  </a:lnTo>
                  <a:lnTo>
                    <a:pt x="792" y="212"/>
                  </a:lnTo>
                  <a:lnTo>
                    <a:pt x="607" y="370"/>
                  </a:lnTo>
                  <a:lnTo>
                    <a:pt x="449" y="554"/>
                  </a:lnTo>
                  <a:lnTo>
                    <a:pt x="291" y="792"/>
                  </a:lnTo>
                  <a:lnTo>
                    <a:pt x="185" y="1082"/>
                  </a:lnTo>
                  <a:lnTo>
                    <a:pt x="80" y="1372"/>
                  </a:lnTo>
                  <a:lnTo>
                    <a:pt x="1" y="1741"/>
                  </a:lnTo>
                  <a:lnTo>
                    <a:pt x="713" y="1741"/>
                  </a:lnTo>
                  <a:lnTo>
                    <a:pt x="739" y="1530"/>
                  </a:lnTo>
                  <a:lnTo>
                    <a:pt x="818" y="1108"/>
                  </a:lnTo>
                  <a:lnTo>
                    <a:pt x="897" y="844"/>
                  </a:lnTo>
                  <a:lnTo>
                    <a:pt x="976" y="581"/>
                  </a:lnTo>
                  <a:lnTo>
                    <a:pt x="1108" y="29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997650" y="1732675"/>
              <a:ext cx="194525" cy="143100"/>
            </a:xfrm>
            <a:custGeom>
              <a:avLst/>
              <a:gdLst/>
              <a:ahLst/>
              <a:cxnLst/>
              <a:rect l="l" t="t" r="r" b="b"/>
              <a:pathLst>
                <a:path w="7781" h="5724" extrusionOk="0">
                  <a:moveTo>
                    <a:pt x="449" y="1"/>
                  </a:moveTo>
                  <a:lnTo>
                    <a:pt x="264" y="423"/>
                  </a:lnTo>
                  <a:lnTo>
                    <a:pt x="132" y="845"/>
                  </a:lnTo>
                  <a:lnTo>
                    <a:pt x="27" y="1319"/>
                  </a:lnTo>
                  <a:lnTo>
                    <a:pt x="1" y="1794"/>
                  </a:lnTo>
                  <a:lnTo>
                    <a:pt x="27" y="2163"/>
                  </a:lnTo>
                  <a:lnTo>
                    <a:pt x="80" y="2559"/>
                  </a:lnTo>
                  <a:lnTo>
                    <a:pt x="185" y="2928"/>
                  </a:lnTo>
                  <a:lnTo>
                    <a:pt x="291" y="3271"/>
                  </a:lnTo>
                  <a:lnTo>
                    <a:pt x="449" y="3614"/>
                  </a:lnTo>
                  <a:lnTo>
                    <a:pt x="633" y="3930"/>
                  </a:lnTo>
                  <a:lnTo>
                    <a:pt x="871" y="4220"/>
                  </a:lnTo>
                  <a:lnTo>
                    <a:pt x="1108" y="4510"/>
                  </a:lnTo>
                  <a:lnTo>
                    <a:pt x="1372" y="4748"/>
                  </a:lnTo>
                  <a:lnTo>
                    <a:pt x="1662" y="4985"/>
                  </a:lnTo>
                  <a:lnTo>
                    <a:pt x="1952" y="5170"/>
                  </a:lnTo>
                  <a:lnTo>
                    <a:pt x="2295" y="5354"/>
                  </a:lnTo>
                  <a:lnTo>
                    <a:pt x="2638" y="5486"/>
                  </a:lnTo>
                  <a:lnTo>
                    <a:pt x="2981" y="5618"/>
                  </a:lnTo>
                  <a:lnTo>
                    <a:pt x="3350" y="5671"/>
                  </a:lnTo>
                  <a:lnTo>
                    <a:pt x="3745" y="5724"/>
                  </a:lnTo>
                  <a:lnTo>
                    <a:pt x="3666" y="5407"/>
                  </a:lnTo>
                  <a:lnTo>
                    <a:pt x="3614" y="5091"/>
                  </a:lnTo>
                  <a:lnTo>
                    <a:pt x="3587" y="4669"/>
                  </a:lnTo>
                  <a:lnTo>
                    <a:pt x="3587" y="3587"/>
                  </a:lnTo>
                  <a:lnTo>
                    <a:pt x="4378" y="3587"/>
                  </a:lnTo>
                  <a:lnTo>
                    <a:pt x="4458" y="3192"/>
                  </a:lnTo>
                  <a:lnTo>
                    <a:pt x="4563" y="2849"/>
                  </a:lnTo>
                  <a:lnTo>
                    <a:pt x="4669" y="2559"/>
                  </a:lnTo>
                  <a:lnTo>
                    <a:pt x="4800" y="2269"/>
                  </a:lnTo>
                  <a:lnTo>
                    <a:pt x="4932" y="2031"/>
                  </a:lnTo>
                  <a:lnTo>
                    <a:pt x="5091" y="1847"/>
                  </a:lnTo>
                  <a:lnTo>
                    <a:pt x="5249" y="1662"/>
                  </a:lnTo>
                  <a:lnTo>
                    <a:pt x="5433" y="1504"/>
                  </a:lnTo>
                  <a:lnTo>
                    <a:pt x="5592" y="1398"/>
                  </a:lnTo>
                  <a:lnTo>
                    <a:pt x="5776" y="1293"/>
                  </a:lnTo>
                  <a:lnTo>
                    <a:pt x="5961" y="1214"/>
                  </a:lnTo>
                  <a:lnTo>
                    <a:pt x="6145" y="1161"/>
                  </a:lnTo>
                  <a:lnTo>
                    <a:pt x="6515" y="1082"/>
                  </a:lnTo>
                  <a:lnTo>
                    <a:pt x="7068" y="1082"/>
                  </a:lnTo>
                  <a:lnTo>
                    <a:pt x="7227" y="1003"/>
                  </a:lnTo>
                  <a:lnTo>
                    <a:pt x="7411" y="897"/>
                  </a:lnTo>
                  <a:lnTo>
                    <a:pt x="7570" y="818"/>
                  </a:lnTo>
                  <a:lnTo>
                    <a:pt x="7781" y="765"/>
                  </a:lnTo>
                  <a:lnTo>
                    <a:pt x="7649" y="370"/>
                  </a:lnTo>
                  <a:lnTo>
                    <a:pt x="7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2406213" y="3637369"/>
            <a:ext cx="318188" cy="318162"/>
            <a:chOff x="1757850" y="1643025"/>
            <a:chExt cx="305950" cy="305925"/>
          </a:xfrm>
        </p:grpSpPr>
        <p:sp>
          <p:nvSpPr>
            <p:cNvPr id="3929" name="Google Shape;3929;p43"/>
            <p:cNvSpPr/>
            <p:nvPr/>
          </p:nvSpPr>
          <p:spPr>
            <a:xfrm>
              <a:off x="1757850" y="1751800"/>
              <a:ext cx="197150" cy="143100"/>
            </a:xfrm>
            <a:custGeom>
              <a:avLst/>
              <a:gdLst/>
              <a:ahLst/>
              <a:cxnLst/>
              <a:rect l="l" t="t" r="r" b="b"/>
              <a:pathLst>
                <a:path w="7886" h="5724" extrusionOk="0">
                  <a:moveTo>
                    <a:pt x="3930" y="1794"/>
                  </a:moveTo>
                  <a:lnTo>
                    <a:pt x="4853" y="3350"/>
                  </a:lnTo>
                  <a:lnTo>
                    <a:pt x="4906" y="3482"/>
                  </a:lnTo>
                  <a:lnTo>
                    <a:pt x="4959" y="3614"/>
                  </a:lnTo>
                  <a:lnTo>
                    <a:pt x="5011" y="3772"/>
                  </a:lnTo>
                  <a:lnTo>
                    <a:pt x="5011" y="3930"/>
                  </a:lnTo>
                  <a:lnTo>
                    <a:pt x="4985" y="4167"/>
                  </a:lnTo>
                  <a:lnTo>
                    <a:pt x="4932" y="4352"/>
                  </a:lnTo>
                  <a:lnTo>
                    <a:pt x="4827" y="4537"/>
                  </a:lnTo>
                  <a:lnTo>
                    <a:pt x="4695" y="4695"/>
                  </a:lnTo>
                  <a:lnTo>
                    <a:pt x="4537" y="4827"/>
                  </a:lnTo>
                  <a:lnTo>
                    <a:pt x="4352" y="4932"/>
                  </a:lnTo>
                  <a:lnTo>
                    <a:pt x="4167" y="4985"/>
                  </a:lnTo>
                  <a:lnTo>
                    <a:pt x="3930" y="5011"/>
                  </a:lnTo>
                  <a:lnTo>
                    <a:pt x="3719" y="4985"/>
                  </a:lnTo>
                  <a:lnTo>
                    <a:pt x="3508" y="4932"/>
                  </a:lnTo>
                  <a:lnTo>
                    <a:pt x="3350" y="4827"/>
                  </a:lnTo>
                  <a:lnTo>
                    <a:pt x="3192" y="4695"/>
                  </a:lnTo>
                  <a:lnTo>
                    <a:pt x="3060" y="4537"/>
                  </a:lnTo>
                  <a:lnTo>
                    <a:pt x="2954" y="4352"/>
                  </a:lnTo>
                  <a:lnTo>
                    <a:pt x="2875" y="4167"/>
                  </a:lnTo>
                  <a:lnTo>
                    <a:pt x="2875" y="3930"/>
                  </a:lnTo>
                  <a:lnTo>
                    <a:pt x="2875" y="3772"/>
                  </a:lnTo>
                  <a:lnTo>
                    <a:pt x="2901" y="3614"/>
                  </a:lnTo>
                  <a:lnTo>
                    <a:pt x="2981" y="3482"/>
                  </a:lnTo>
                  <a:lnTo>
                    <a:pt x="3060" y="3323"/>
                  </a:lnTo>
                  <a:lnTo>
                    <a:pt x="3930" y="1794"/>
                  </a:lnTo>
                  <a:close/>
                  <a:moveTo>
                    <a:pt x="0" y="0"/>
                  </a:moveTo>
                  <a:lnTo>
                    <a:pt x="0" y="343"/>
                  </a:lnTo>
                  <a:lnTo>
                    <a:pt x="0" y="528"/>
                  </a:lnTo>
                  <a:lnTo>
                    <a:pt x="53" y="686"/>
                  </a:lnTo>
                  <a:lnTo>
                    <a:pt x="106" y="844"/>
                  </a:lnTo>
                  <a:lnTo>
                    <a:pt x="185" y="976"/>
                  </a:lnTo>
                  <a:lnTo>
                    <a:pt x="291" y="1108"/>
                  </a:lnTo>
                  <a:lnTo>
                    <a:pt x="422" y="1214"/>
                  </a:lnTo>
                  <a:lnTo>
                    <a:pt x="554" y="1293"/>
                  </a:lnTo>
                  <a:lnTo>
                    <a:pt x="713" y="1372"/>
                  </a:lnTo>
                  <a:lnTo>
                    <a:pt x="713" y="5038"/>
                  </a:lnTo>
                  <a:lnTo>
                    <a:pt x="1082" y="5011"/>
                  </a:lnTo>
                  <a:lnTo>
                    <a:pt x="1398" y="5038"/>
                  </a:lnTo>
                  <a:lnTo>
                    <a:pt x="1662" y="5064"/>
                  </a:lnTo>
                  <a:lnTo>
                    <a:pt x="1899" y="5117"/>
                  </a:lnTo>
                  <a:lnTo>
                    <a:pt x="2110" y="5170"/>
                  </a:lnTo>
                  <a:lnTo>
                    <a:pt x="2321" y="5249"/>
                  </a:lnTo>
                  <a:lnTo>
                    <a:pt x="2664" y="5407"/>
                  </a:lnTo>
                  <a:lnTo>
                    <a:pt x="2928" y="5539"/>
                  </a:lnTo>
                  <a:lnTo>
                    <a:pt x="3192" y="5644"/>
                  </a:lnTo>
                  <a:lnTo>
                    <a:pt x="3534" y="5697"/>
                  </a:lnTo>
                  <a:lnTo>
                    <a:pt x="3930" y="5723"/>
                  </a:lnTo>
                  <a:lnTo>
                    <a:pt x="4352" y="5697"/>
                  </a:lnTo>
                  <a:lnTo>
                    <a:pt x="4695" y="5644"/>
                  </a:lnTo>
                  <a:lnTo>
                    <a:pt x="4959" y="5539"/>
                  </a:lnTo>
                  <a:lnTo>
                    <a:pt x="5222" y="5407"/>
                  </a:lnTo>
                  <a:lnTo>
                    <a:pt x="5565" y="5249"/>
                  </a:lnTo>
                  <a:lnTo>
                    <a:pt x="5750" y="5170"/>
                  </a:lnTo>
                  <a:lnTo>
                    <a:pt x="5961" y="5117"/>
                  </a:lnTo>
                  <a:lnTo>
                    <a:pt x="6224" y="5064"/>
                  </a:lnTo>
                  <a:lnTo>
                    <a:pt x="6488" y="5038"/>
                  </a:lnTo>
                  <a:lnTo>
                    <a:pt x="6805" y="5011"/>
                  </a:lnTo>
                  <a:lnTo>
                    <a:pt x="7174" y="5038"/>
                  </a:lnTo>
                  <a:lnTo>
                    <a:pt x="7174" y="1372"/>
                  </a:lnTo>
                  <a:lnTo>
                    <a:pt x="7306" y="1293"/>
                  </a:lnTo>
                  <a:lnTo>
                    <a:pt x="7464" y="1214"/>
                  </a:lnTo>
                  <a:lnTo>
                    <a:pt x="7569" y="1108"/>
                  </a:lnTo>
                  <a:lnTo>
                    <a:pt x="7675" y="976"/>
                  </a:lnTo>
                  <a:lnTo>
                    <a:pt x="7780" y="844"/>
                  </a:lnTo>
                  <a:lnTo>
                    <a:pt x="7833" y="686"/>
                  </a:lnTo>
                  <a:lnTo>
                    <a:pt x="7860" y="528"/>
                  </a:lnTo>
                  <a:lnTo>
                    <a:pt x="7886" y="343"/>
                  </a:lnTo>
                  <a:lnTo>
                    <a:pt x="7886" y="0"/>
                  </a:lnTo>
                  <a:lnTo>
                    <a:pt x="7174" y="0"/>
                  </a:lnTo>
                  <a:lnTo>
                    <a:pt x="7174" y="343"/>
                  </a:lnTo>
                  <a:lnTo>
                    <a:pt x="7148" y="502"/>
                  </a:lnTo>
                  <a:lnTo>
                    <a:pt x="7068" y="607"/>
                  </a:lnTo>
                  <a:lnTo>
                    <a:pt x="6937" y="686"/>
                  </a:lnTo>
                  <a:lnTo>
                    <a:pt x="6805" y="713"/>
                  </a:lnTo>
                  <a:lnTo>
                    <a:pt x="1082" y="713"/>
                  </a:lnTo>
                  <a:lnTo>
                    <a:pt x="924" y="686"/>
                  </a:lnTo>
                  <a:lnTo>
                    <a:pt x="818" y="607"/>
                  </a:lnTo>
                  <a:lnTo>
                    <a:pt x="739" y="502"/>
                  </a:lnTo>
                  <a:lnTo>
                    <a:pt x="713" y="343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1775650" y="1643025"/>
              <a:ext cx="161550" cy="35625"/>
            </a:xfrm>
            <a:custGeom>
              <a:avLst/>
              <a:gdLst/>
              <a:ahLst/>
              <a:cxnLst/>
              <a:rect l="l" t="t" r="r" b="b"/>
              <a:pathLst>
                <a:path w="6462" h="1425" extrusionOk="0">
                  <a:moveTo>
                    <a:pt x="1425" y="0"/>
                  </a:moveTo>
                  <a:lnTo>
                    <a:pt x="1135" y="26"/>
                  </a:lnTo>
                  <a:lnTo>
                    <a:pt x="871" y="105"/>
                  </a:lnTo>
                  <a:lnTo>
                    <a:pt x="633" y="237"/>
                  </a:lnTo>
                  <a:lnTo>
                    <a:pt x="422" y="422"/>
                  </a:lnTo>
                  <a:lnTo>
                    <a:pt x="238" y="633"/>
                  </a:lnTo>
                  <a:lnTo>
                    <a:pt x="106" y="870"/>
                  </a:lnTo>
                  <a:lnTo>
                    <a:pt x="27" y="1134"/>
                  </a:lnTo>
                  <a:lnTo>
                    <a:pt x="1" y="1424"/>
                  </a:lnTo>
                  <a:lnTo>
                    <a:pt x="6462" y="1424"/>
                  </a:lnTo>
                  <a:lnTo>
                    <a:pt x="6436" y="1134"/>
                  </a:lnTo>
                  <a:lnTo>
                    <a:pt x="6356" y="870"/>
                  </a:lnTo>
                  <a:lnTo>
                    <a:pt x="6198" y="633"/>
                  </a:lnTo>
                  <a:lnTo>
                    <a:pt x="6040" y="422"/>
                  </a:lnTo>
                  <a:lnTo>
                    <a:pt x="5829" y="237"/>
                  </a:lnTo>
                  <a:lnTo>
                    <a:pt x="5592" y="105"/>
                  </a:lnTo>
                  <a:lnTo>
                    <a:pt x="5301" y="26"/>
                  </a:lnTo>
                  <a:lnTo>
                    <a:pt x="50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1775650" y="1696425"/>
              <a:ext cx="161550" cy="55400"/>
            </a:xfrm>
            <a:custGeom>
              <a:avLst/>
              <a:gdLst/>
              <a:ahLst/>
              <a:cxnLst/>
              <a:rect l="l" t="t" r="r" b="b"/>
              <a:pathLst>
                <a:path w="6462" h="2216" extrusionOk="0">
                  <a:moveTo>
                    <a:pt x="713" y="0"/>
                  </a:moveTo>
                  <a:lnTo>
                    <a:pt x="713" y="765"/>
                  </a:lnTo>
                  <a:lnTo>
                    <a:pt x="1" y="765"/>
                  </a:lnTo>
                  <a:lnTo>
                    <a:pt x="1" y="1503"/>
                  </a:lnTo>
                  <a:lnTo>
                    <a:pt x="713" y="1503"/>
                  </a:lnTo>
                  <a:lnTo>
                    <a:pt x="713" y="2215"/>
                  </a:lnTo>
                  <a:lnTo>
                    <a:pt x="5750" y="2215"/>
                  </a:lnTo>
                  <a:lnTo>
                    <a:pt x="5750" y="1503"/>
                  </a:lnTo>
                  <a:lnTo>
                    <a:pt x="6462" y="1503"/>
                  </a:lnTo>
                  <a:lnTo>
                    <a:pt x="6462" y="765"/>
                  </a:lnTo>
                  <a:lnTo>
                    <a:pt x="5750" y="765"/>
                  </a:lnTo>
                  <a:lnTo>
                    <a:pt x="57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1847525" y="1832225"/>
              <a:ext cx="17825" cy="27075"/>
            </a:xfrm>
            <a:custGeom>
              <a:avLst/>
              <a:gdLst/>
              <a:ahLst/>
              <a:cxnLst/>
              <a:rect l="l" t="t" r="r" b="b"/>
              <a:pathLst>
                <a:path w="713" h="1083" extrusionOk="0">
                  <a:moveTo>
                    <a:pt x="343" y="1"/>
                  </a:moveTo>
                  <a:lnTo>
                    <a:pt x="79" y="502"/>
                  </a:lnTo>
                  <a:lnTo>
                    <a:pt x="0" y="608"/>
                  </a:lnTo>
                  <a:lnTo>
                    <a:pt x="0" y="713"/>
                  </a:lnTo>
                  <a:lnTo>
                    <a:pt x="27" y="871"/>
                  </a:lnTo>
                  <a:lnTo>
                    <a:pt x="106" y="977"/>
                  </a:lnTo>
                  <a:lnTo>
                    <a:pt x="211" y="1056"/>
                  </a:lnTo>
                  <a:lnTo>
                    <a:pt x="343" y="1082"/>
                  </a:lnTo>
                  <a:lnTo>
                    <a:pt x="501" y="1056"/>
                  </a:lnTo>
                  <a:lnTo>
                    <a:pt x="607" y="977"/>
                  </a:lnTo>
                  <a:lnTo>
                    <a:pt x="686" y="871"/>
                  </a:lnTo>
                  <a:lnTo>
                    <a:pt x="712" y="713"/>
                  </a:lnTo>
                  <a:lnTo>
                    <a:pt x="686" y="608"/>
                  </a:lnTo>
                  <a:lnTo>
                    <a:pt x="659" y="528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3"/>
            <p:cNvSpPr/>
            <p:nvPr/>
          </p:nvSpPr>
          <p:spPr>
            <a:xfrm>
              <a:off x="1775650" y="1895525"/>
              <a:ext cx="161550" cy="53425"/>
            </a:xfrm>
            <a:custGeom>
              <a:avLst/>
              <a:gdLst/>
              <a:ahLst/>
              <a:cxnLst/>
              <a:rect l="l" t="t" r="r" b="b"/>
              <a:pathLst>
                <a:path w="6462" h="2137" extrusionOk="0">
                  <a:moveTo>
                    <a:pt x="1" y="1"/>
                  </a:moveTo>
                  <a:lnTo>
                    <a:pt x="1" y="344"/>
                  </a:lnTo>
                  <a:lnTo>
                    <a:pt x="1" y="528"/>
                  </a:lnTo>
                  <a:lnTo>
                    <a:pt x="27" y="713"/>
                  </a:lnTo>
                  <a:lnTo>
                    <a:pt x="80" y="871"/>
                  </a:lnTo>
                  <a:lnTo>
                    <a:pt x="132" y="1029"/>
                  </a:lnTo>
                  <a:lnTo>
                    <a:pt x="212" y="1188"/>
                  </a:lnTo>
                  <a:lnTo>
                    <a:pt x="317" y="1346"/>
                  </a:lnTo>
                  <a:lnTo>
                    <a:pt x="396" y="1478"/>
                  </a:lnTo>
                  <a:lnTo>
                    <a:pt x="528" y="1609"/>
                  </a:lnTo>
                  <a:lnTo>
                    <a:pt x="660" y="1715"/>
                  </a:lnTo>
                  <a:lnTo>
                    <a:pt x="792" y="1820"/>
                  </a:lnTo>
                  <a:lnTo>
                    <a:pt x="950" y="1926"/>
                  </a:lnTo>
                  <a:lnTo>
                    <a:pt x="1082" y="2005"/>
                  </a:lnTo>
                  <a:lnTo>
                    <a:pt x="1266" y="2058"/>
                  </a:lnTo>
                  <a:lnTo>
                    <a:pt x="1425" y="2111"/>
                  </a:lnTo>
                  <a:lnTo>
                    <a:pt x="1609" y="2137"/>
                  </a:lnTo>
                  <a:lnTo>
                    <a:pt x="4853" y="2137"/>
                  </a:lnTo>
                  <a:lnTo>
                    <a:pt x="5011" y="2111"/>
                  </a:lnTo>
                  <a:lnTo>
                    <a:pt x="5196" y="2058"/>
                  </a:lnTo>
                  <a:lnTo>
                    <a:pt x="5354" y="2005"/>
                  </a:lnTo>
                  <a:lnTo>
                    <a:pt x="5512" y="1926"/>
                  </a:lnTo>
                  <a:lnTo>
                    <a:pt x="5671" y="1820"/>
                  </a:lnTo>
                  <a:lnTo>
                    <a:pt x="5803" y="1715"/>
                  </a:lnTo>
                  <a:lnTo>
                    <a:pt x="5934" y="1609"/>
                  </a:lnTo>
                  <a:lnTo>
                    <a:pt x="6040" y="1478"/>
                  </a:lnTo>
                  <a:lnTo>
                    <a:pt x="6145" y="1346"/>
                  </a:lnTo>
                  <a:lnTo>
                    <a:pt x="6251" y="1188"/>
                  </a:lnTo>
                  <a:lnTo>
                    <a:pt x="6304" y="1029"/>
                  </a:lnTo>
                  <a:lnTo>
                    <a:pt x="6383" y="871"/>
                  </a:lnTo>
                  <a:lnTo>
                    <a:pt x="6409" y="713"/>
                  </a:lnTo>
                  <a:lnTo>
                    <a:pt x="6436" y="528"/>
                  </a:lnTo>
                  <a:lnTo>
                    <a:pt x="6462" y="344"/>
                  </a:lnTo>
                  <a:lnTo>
                    <a:pt x="6462" y="1"/>
                  </a:lnTo>
                  <a:lnTo>
                    <a:pt x="5882" y="1"/>
                  </a:lnTo>
                  <a:lnTo>
                    <a:pt x="5644" y="27"/>
                  </a:lnTo>
                  <a:lnTo>
                    <a:pt x="5460" y="53"/>
                  </a:lnTo>
                  <a:lnTo>
                    <a:pt x="5117" y="159"/>
                  </a:lnTo>
                  <a:lnTo>
                    <a:pt x="4827" y="317"/>
                  </a:lnTo>
                  <a:lnTo>
                    <a:pt x="4537" y="449"/>
                  </a:lnTo>
                  <a:lnTo>
                    <a:pt x="4194" y="581"/>
                  </a:lnTo>
                  <a:lnTo>
                    <a:pt x="3983" y="634"/>
                  </a:lnTo>
                  <a:lnTo>
                    <a:pt x="3772" y="660"/>
                  </a:lnTo>
                  <a:lnTo>
                    <a:pt x="3508" y="686"/>
                  </a:lnTo>
                  <a:lnTo>
                    <a:pt x="3218" y="713"/>
                  </a:lnTo>
                  <a:lnTo>
                    <a:pt x="2954" y="686"/>
                  </a:lnTo>
                  <a:lnTo>
                    <a:pt x="2691" y="660"/>
                  </a:lnTo>
                  <a:lnTo>
                    <a:pt x="2480" y="634"/>
                  </a:lnTo>
                  <a:lnTo>
                    <a:pt x="2269" y="581"/>
                  </a:lnTo>
                  <a:lnTo>
                    <a:pt x="1926" y="449"/>
                  </a:lnTo>
                  <a:lnTo>
                    <a:pt x="1636" y="317"/>
                  </a:lnTo>
                  <a:lnTo>
                    <a:pt x="1346" y="159"/>
                  </a:lnTo>
                  <a:lnTo>
                    <a:pt x="1003" y="53"/>
                  </a:lnTo>
                  <a:lnTo>
                    <a:pt x="792" y="27"/>
                  </a:lnTo>
                  <a:lnTo>
                    <a:pt x="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3"/>
            <p:cNvSpPr/>
            <p:nvPr/>
          </p:nvSpPr>
          <p:spPr>
            <a:xfrm>
              <a:off x="1959600" y="1859275"/>
              <a:ext cx="104200" cy="44850"/>
            </a:xfrm>
            <a:custGeom>
              <a:avLst/>
              <a:gdLst/>
              <a:ahLst/>
              <a:cxnLst/>
              <a:rect l="l" t="t" r="r" b="b"/>
              <a:pathLst>
                <a:path w="4168" h="1794" extrusionOk="0">
                  <a:moveTo>
                    <a:pt x="2058" y="0"/>
                  </a:moveTo>
                  <a:lnTo>
                    <a:pt x="1715" y="27"/>
                  </a:lnTo>
                  <a:lnTo>
                    <a:pt x="1372" y="106"/>
                  </a:lnTo>
                  <a:lnTo>
                    <a:pt x="1055" y="211"/>
                  </a:lnTo>
                  <a:lnTo>
                    <a:pt x="765" y="369"/>
                  </a:lnTo>
                  <a:lnTo>
                    <a:pt x="502" y="554"/>
                  </a:lnTo>
                  <a:lnTo>
                    <a:pt x="291" y="791"/>
                  </a:lnTo>
                  <a:lnTo>
                    <a:pt x="132" y="1029"/>
                  </a:lnTo>
                  <a:lnTo>
                    <a:pt x="1" y="1293"/>
                  </a:lnTo>
                  <a:lnTo>
                    <a:pt x="212" y="1213"/>
                  </a:lnTo>
                  <a:lnTo>
                    <a:pt x="449" y="1134"/>
                  </a:lnTo>
                  <a:lnTo>
                    <a:pt x="713" y="1082"/>
                  </a:lnTo>
                  <a:lnTo>
                    <a:pt x="1214" y="1082"/>
                  </a:lnTo>
                  <a:lnTo>
                    <a:pt x="1398" y="1108"/>
                  </a:lnTo>
                  <a:lnTo>
                    <a:pt x="1583" y="1161"/>
                  </a:lnTo>
                  <a:lnTo>
                    <a:pt x="1741" y="1213"/>
                  </a:lnTo>
                  <a:lnTo>
                    <a:pt x="2005" y="1345"/>
                  </a:lnTo>
                  <a:lnTo>
                    <a:pt x="2242" y="1477"/>
                  </a:lnTo>
                  <a:lnTo>
                    <a:pt x="2453" y="1609"/>
                  </a:lnTo>
                  <a:lnTo>
                    <a:pt x="2638" y="1714"/>
                  </a:lnTo>
                  <a:lnTo>
                    <a:pt x="2875" y="1767"/>
                  </a:lnTo>
                  <a:lnTo>
                    <a:pt x="3139" y="1794"/>
                  </a:lnTo>
                  <a:lnTo>
                    <a:pt x="3429" y="1767"/>
                  </a:lnTo>
                  <a:lnTo>
                    <a:pt x="3693" y="1688"/>
                  </a:lnTo>
                  <a:lnTo>
                    <a:pt x="3956" y="1583"/>
                  </a:lnTo>
                  <a:lnTo>
                    <a:pt x="4167" y="1424"/>
                  </a:lnTo>
                  <a:lnTo>
                    <a:pt x="4062" y="1134"/>
                  </a:lnTo>
                  <a:lnTo>
                    <a:pt x="3904" y="871"/>
                  </a:lnTo>
                  <a:lnTo>
                    <a:pt x="3693" y="607"/>
                  </a:lnTo>
                  <a:lnTo>
                    <a:pt x="3429" y="396"/>
                  </a:lnTo>
                  <a:lnTo>
                    <a:pt x="3139" y="238"/>
                  </a:lnTo>
                  <a:lnTo>
                    <a:pt x="2796" y="106"/>
                  </a:lnTo>
                  <a:lnTo>
                    <a:pt x="2453" y="27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1958275" y="1904100"/>
              <a:ext cx="104200" cy="44850"/>
            </a:xfrm>
            <a:custGeom>
              <a:avLst/>
              <a:gdLst/>
              <a:ahLst/>
              <a:cxnLst/>
              <a:rect l="l" t="t" r="r" b="b"/>
              <a:pathLst>
                <a:path w="4168" h="1794" extrusionOk="0">
                  <a:moveTo>
                    <a:pt x="1029" y="1"/>
                  </a:moveTo>
                  <a:lnTo>
                    <a:pt x="739" y="27"/>
                  </a:lnTo>
                  <a:lnTo>
                    <a:pt x="476" y="106"/>
                  </a:lnTo>
                  <a:lnTo>
                    <a:pt x="238" y="212"/>
                  </a:lnTo>
                  <a:lnTo>
                    <a:pt x="1" y="370"/>
                  </a:lnTo>
                  <a:lnTo>
                    <a:pt x="106" y="660"/>
                  </a:lnTo>
                  <a:lnTo>
                    <a:pt x="291" y="924"/>
                  </a:lnTo>
                  <a:lnTo>
                    <a:pt x="502" y="1187"/>
                  </a:lnTo>
                  <a:lnTo>
                    <a:pt x="766" y="1398"/>
                  </a:lnTo>
                  <a:lnTo>
                    <a:pt x="1056" y="1557"/>
                  </a:lnTo>
                  <a:lnTo>
                    <a:pt x="1372" y="1688"/>
                  </a:lnTo>
                  <a:lnTo>
                    <a:pt x="1741" y="1768"/>
                  </a:lnTo>
                  <a:lnTo>
                    <a:pt x="2111" y="1794"/>
                  </a:lnTo>
                  <a:lnTo>
                    <a:pt x="2480" y="1768"/>
                  </a:lnTo>
                  <a:lnTo>
                    <a:pt x="2823" y="1688"/>
                  </a:lnTo>
                  <a:lnTo>
                    <a:pt x="3139" y="1583"/>
                  </a:lnTo>
                  <a:lnTo>
                    <a:pt x="3403" y="1425"/>
                  </a:lnTo>
                  <a:lnTo>
                    <a:pt x="3667" y="1240"/>
                  </a:lnTo>
                  <a:lnTo>
                    <a:pt x="3878" y="1003"/>
                  </a:lnTo>
                  <a:lnTo>
                    <a:pt x="4062" y="765"/>
                  </a:lnTo>
                  <a:lnTo>
                    <a:pt x="4168" y="502"/>
                  </a:lnTo>
                  <a:lnTo>
                    <a:pt x="3957" y="581"/>
                  </a:lnTo>
                  <a:lnTo>
                    <a:pt x="3719" y="660"/>
                  </a:lnTo>
                  <a:lnTo>
                    <a:pt x="3456" y="713"/>
                  </a:lnTo>
                  <a:lnTo>
                    <a:pt x="2981" y="713"/>
                  </a:lnTo>
                  <a:lnTo>
                    <a:pt x="2770" y="686"/>
                  </a:lnTo>
                  <a:lnTo>
                    <a:pt x="2612" y="634"/>
                  </a:lnTo>
                  <a:lnTo>
                    <a:pt x="2453" y="581"/>
                  </a:lnTo>
                  <a:lnTo>
                    <a:pt x="2163" y="449"/>
                  </a:lnTo>
                  <a:lnTo>
                    <a:pt x="1926" y="317"/>
                  </a:lnTo>
                  <a:lnTo>
                    <a:pt x="1741" y="185"/>
                  </a:lnTo>
                  <a:lnTo>
                    <a:pt x="1530" y="80"/>
                  </a:lnTo>
                  <a:lnTo>
                    <a:pt x="1319" y="27"/>
                  </a:lnTo>
                  <a:lnTo>
                    <a:pt x="10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" name="Google Shape;5181;p69"/>
          <p:cNvSpPr/>
          <p:nvPr/>
        </p:nvSpPr>
        <p:spPr>
          <a:xfrm>
            <a:off x="5641263" y="2723544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82" name="Google Shape;5182;p69"/>
          <p:cNvSpPr/>
          <p:nvPr/>
        </p:nvSpPr>
        <p:spPr>
          <a:xfrm>
            <a:off x="4676063" y="2723544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83" name="Google Shape;5183;p69"/>
          <p:cNvSpPr/>
          <p:nvPr/>
        </p:nvSpPr>
        <p:spPr>
          <a:xfrm>
            <a:off x="3710863" y="2723544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84" name="Google Shape;5184;p69"/>
          <p:cNvSpPr/>
          <p:nvPr/>
        </p:nvSpPr>
        <p:spPr>
          <a:xfrm>
            <a:off x="2743738" y="2723544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85" name="Google Shape;5185;p69"/>
          <p:cNvSpPr txBox="1">
            <a:spLocks noGrp="1"/>
          </p:cNvSpPr>
          <p:nvPr>
            <p:ph type="subTitle" idx="1"/>
          </p:nvPr>
        </p:nvSpPr>
        <p:spPr>
          <a:xfrm>
            <a:off x="2096250" y="1446001"/>
            <a:ext cx="4951500" cy="10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/>
              <a:t>Does anyone have any questions?</a:t>
            </a:r>
            <a:endParaRPr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smtClean="0">
                <a:hlinkClick r:id="rId3"/>
              </a:rPr>
              <a:t>mbui8733@gmail.com</a:t>
            </a:r>
            <a:endParaRPr lang="vi-VN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smtClean="0"/>
              <a:t>0964956350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yourcompany.com</a:t>
            </a:r>
            <a:endParaRPr dirty="0"/>
          </a:p>
        </p:txBody>
      </p:sp>
      <p:sp>
        <p:nvSpPr>
          <p:cNvPr id="5186" name="Google Shape;5186;p69"/>
          <p:cNvSpPr txBox="1">
            <a:spLocks noGrp="1"/>
          </p:cNvSpPr>
          <p:nvPr>
            <p:ph type="title"/>
          </p:nvPr>
        </p:nvSpPr>
        <p:spPr>
          <a:xfrm>
            <a:off x="2098027" y="347444"/>
            <a:ext cx="4947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187" name="Google Shape;5187;p69"/>
          <p:cNvSpPr/>
          <p:nvPr/>
        </p:nvSpPr>
        <p:spPr>
          <a:xfrm>
            <a:off x="5915351" y="2981505"/>
            <a:ext cx="210823" cy="243078"/>
          </a:xfrm>
          <a:custGeom>
            <a:avLst/>
            <a:gdLst/>
            <a:ahLst/>
            <a:cxnLst/>
            <a:rect l="l" t="t" r="r" b="b"/>
            <a:pathLst>
              <a:path w="184125" h="209550" extrusionOk="0">
                <a:moveTo>
                  <a:pt x="96778" y="0"/>
                </a:moveTo>
                <a:lnTo>
                  <a:pt x="96778" y="93498"/>
                </a:lnTo>
                <a:lnTo>
                  <a:pt x="96778" y="144758"/>
                </a:lnTo>
                <a:lnTo>
                  <a:pt x="96676" y="147218"/>
                </a:lnTo>
                <a:lnTo>
                  <a:pt x="96368" y="149781"/>
                </a:lnTo>
                <a:lnTo>
                  <a:pt x="95856" y="152139"/>
                </a:lnTo>
                <a:lnTo>
                  <a:pt x="95138" y="154497"/>
                </a:lnTo>
                <a:lnTo>
                  <a:pt x="94318" y="156752"/>
                </a:lnTo>
                <a:lnTo>
                  <a:pt x="93293" y="159008"/>
                </a:lnTo>
                <a:lnTo>
                  <a:pt x="92063" y="161058"/>
                </a:lnTo>
                <a:lnTo>
                  <a:pt x="90730" y="163006"/>
                </a:lnTo>
                <a:lnTo>
                  <a:pt x="89294" y="164851"/>
                </a:lnTo>
                <a:lnTo>
                  <a:pt x="87654" y="166594"/>
                </a:lnTo>
                <a:lnTo>
                  <a:pt x="85911" y="168235"/>
                </a:lnTo>
                <a:lnTo>
                  <a:pt x="84066" y="169670"/>
                </a:lnTo>
                <a:lnTo>
                  <a:pt x="82016" y="171105"/>
                </a:lnTo>
                <a:lnTo>
                  <a:pt x="79965" y="172233"/>
                </a:lnTo>
                <a:lnTo>
                  <a:pt x="77710" y="173258"/>
                </a:lnTo>
                <a:lnTo>
                  <a:pt x="75454" y="174078"/>
                </a:lnTo>
                <a:lnTo>
                  <a:pt x="74122" y="174488"/>
                </a:lnTo>
                <a:lnTo>
                  <a:pt x="72789" y="174898"/>
                </a:lnTo>
                <a:lnTo>
                  <a:pt x="71354" y="175206"/>
                </a:lnTo>
                <a:lnTo>
                  <a:pt x="69918" y="175411"/>
                </a:lnTo>
                <a:lnTo>
                  <a:pt x="68483" y="175514"/>
                </a:lnTo>
                <a:lnTo>
                  <a:pt x="66945" y="175616"/>
                </a:lnTo>
                <a:lnTo>
                  <a:pt x="65510" y="175719"/>
                </a:lnTo>
                <a:lnTo>
                  <a:pt x="63972" y="175616"/>
                </a:lnTo>
                <a:lnTo>
                  <a:pt x="62024" y="175514"/>
                </a:lnTo>
                <a:lnTo>
                  <a:pt x="60179" y="175206"/>
                </a:lnTo>
                <a:lnTo>
                  <a:pt x="58334" y="174796"/>
                </a:lnTo>
                <a:lnTo>
                  <a:pt x="56591" y="174283"/>
                </a:lnTo>
                <a:lnTo>
                  <a:pt x="54745" y="173668"/>
                </a:lnTo>
                <a:lnTo>
                  <a:pt x="53105" y="172951"/>
                </a:lnTo>
                <a:lnTo>
                  <a:pt x="51465" y="172233"/>
                </a:lnTo>
                <a:lnTo>
                  <a:pt x="49824" y="171310"/>
                </a:lnTo>
                <a:lnTo>
                  <a:pt x="48184" y="170285"/>
                </a:lnTo>
                <a:lnTo>
                  <a:pt x="46646" y="169055"/>
                </a:lnTo>
                <a:lnTo>
                  <a:pt x="45109" y="167825"/>
                </a:lnTo>
                <a:lnTo>
                  <a:pt x="43673" y="166492"/>
                </a:lnTo>
                <a:lnTo>
                  <a:pt x="42341" y="165057"/>
                </a:lnTo>
                <a:lnTo>
                  <a:pt x="41110" y="163621"/>
                </a:lnTo>
                <a:lnTo>
                  <a:pt x="39983" y="162083"/>
                </a:lnTo>
                <a:lnTo>
                  <a:pt x="38957" y="160341"/>
                </a:lnTo>
                <a:lnTo>
                  <a:pt x="38035" y="158700"/>
                </a:lnTo>
                <a:lnTo>
                  <a:pt x="37215" y="156855"/>
                </a:lnTo>
                <a:lnTo>
                  <a:pt x="36497" y="155112"/>
                </a:lnTo>
                <a:lnTo>
                  <a:pt x="35882" y="153164"/>
                </a:lnTo>
                <a:lnTo>
                  <a:pt x="35369" y="151216"/>
                </a:lnTo>
                <a:lnTo>
                  <a:pt x="34959" y="149269"/>
                </a:lnTo>
                <a:lnTo>
                  <a:pt x="34754" y="147218"/>
                </a:lnTo>
                <a:lnTo>
                  <a:pt x="34652" y="145168"/>
                </a:lnTo>
                <a:lnTo>
                  <a:pt x="34652" y="143527"/>
                </a:lnTo>
                <a:lnTo>
                  <a:pt x="34754" y="141990"/>
                </a:lnTo>
                <a:lnTo>
                  <a:pt x="34959" y="140452"/>
                </a:lnTo>
                <a:lnTo>
                  <a:pt x="35267" y="138812"/>
                </a:lnTo>
                <a:lnTo>
                  <a:pt x="35574" y="137376"/>
                </a:lnTo>
                <a:lnTo>
                  <a:pt x="35984" y="135838"/>
                </a:lnTo>
                <a:lnTo>
                  <a:pt x="36394" y="134403"/>
                </a:lnTo>
                <a:lnTo>
                  <a:pt x="37010" y="132968"/>
                </a:lnTo>
                <a:lnTo>
                  <a:pt x="37625" y="131533"/>
                </a:lnTo>
                <a:lnTo>
                  <a:pt x="38240" y="130200"/>
                </a:lnTo>
                <a:lnTo>
                  <a:pt x="39060" y="128867"/>
                </a:lnTo>
                <a:lnTo>
                  <a:pt x="39778" y="127637"/>
                </a:lnTo>
                <a:lnTo>
                  <a:pt x="40700" y="126407"/>
                </a:lnTo>
                <a:lnTo>
                  <a:pt x="41623" y="125176"/>
                </a:lnTo>
                <a:lnTo>
                  <a:pt x="42546" y="124049"/>
                </a:lnTo>
                <a:lnTo>
                  <a:pt x="43571" y="122921"/>
                </a:lnTo>
                <a:lnTo>
                  <a:pt x="44699" y="121896"/>
                </a:lnTo>
                <a:lnTo>
                  <a:pt x="45826" y="120973"/>
                </a:lnTo>
                <a:lnTo>
                  <a:pt x="46954" y="120050"/>
                </a:lnTo>
                <a:lnTo>
                  <a:pt x="48184" y="119128"/>
                </a:lnTo>
                <a:lnTo>
                  <a:pt x="49517" y="118308"/>
                </a:lnTo>
                <a:lnTo>
                  <a:pt x="50747" y="117590"/>
                </a:lnTo>
                <a:lnTo>
                  <a:pt x="52182" y="116872"/>
                </a:lnTo>
                <a:lnTo>
                  <a:pt x="53515" y="116257"/>
                </a:lnTo>
                <a:lnTo>
                  <a:pt x="54950" y="115642"/>
                </a:lnTo>
                <a:lnTo>
                  <a:pt x="56386" y="115129"/>
                </a:lnTo>
                <a:lnTo>
                  <a:pt x="57924" y="114719"/>
                </a:lnTo>
                <a:lnTo>
                  <a:pt x="59359" y="114412"/>
                </a:lnTo>
                <a:lnTo>
                  <a:pt x="60897" y="114104"/>
                </a:lnTo>
                <a:lnTo>
                  <a:pt x="62537" y="113899"/>
                </a:lnTo>
                <a:lnTo>
                  <a:pt x="64075" y="113797"/>
                </a:lnTo>
                <a:lnTo>
                  <a:pt x="65715" y="113797"/>
                </a:lnTo>
                <a:lnTo>
                  <a:pt x="68278" y="113899"/>
                </a:lnTo>
                <a:lnTo>
                  <a:pt x="70738" y="114104"/>
                </a:lnTo>
                <a:lnTo>
                  <a:pt x="73096" y="114617"/>
                </a:lnTo>
                <a:lnTo>
                  <a:pt x="75454" y="115335"/>
                </a:lnTo>
                <a:lnTo>
                  <a:pt x="75454" y="89705"/>
                </a:lnTo>
                <a:lnTo>
                  <a:pt x="75454" y="80580"/>
                </a:lnTo>
                <a:lnTo>
                  <a:pt x="72994" y="80273"/>
                </a:lnTo>
                <a:lnTo>
                  <a:pt x="70533" y="80068"/>
                </a:lnTo>
                <a:lnTo>
                  <a:pt x="68073" y="79863"/>
                </a:lnTo>
                <a:lnTo>
                  <a:pt x="65612" y="79863"/>
                </a:lnTo>
                <a:lnTo>
                  <a:pt x="62127" y="79965"/>
                </a:lnTo>
                <a:lnTo>
                  <a:pt x="58539" y="80170"/>
                </a:lnTo>
                <a:lnTo>
                  <a:pt x="55155" y="80683"/>
                </a:lnTo>
                <a:lnTo>
                  <a:pt x="51670" y="81298"/>
                </a:lnTo>
                <a:lnTo>
                  <a:pt x="48287" y="82118"/>
                </a:lnTo>
                <a:lnTo>
                  <a:pt x="45006" y="83041"/>
                </a:lnTo>
                <a:lnTo>
                  <a:pt x="41725" y="84271"/>
                </a:lnTo>
                <a:lnTo>
                  <a:pt x="38547" y="85501"/>
                </a:lnTo>
                <a:lnTo>
                  <a:pt x="35472" y="87039"/>
                </a:lnTo>
                <a:lnTo>
                  <a:pt x="32499" y="88679"/>
                </a:lnTo>
                <a:lnTo>
                  <a:pt x="29526" y="90525"/>
                </a:lnTo>
                <a:lnTo>
                  <a:pt x="26655" y="92473"/>
                </a:lnTo>
                <a:lnTo>
                  <a:pt x="23887" y="94626"/>
                </a:lnTo>
                <a:lnTo>
                  <a:pt x="21222" y="96881"/>
                </a:lnTo>
                <a:lnTo>
                  <a:pt x="18761" y="99341"/>
                </a:lnTo>
                <a:lnTo>
                  <a:pt x="16301" y="101904"/>
                </a:lnTo>
                <a:lnTo>
                  <a:pt x="14558" y="103955"/>
                </a:lnTo>
                <a:lnTo>
                  <a:pt x="12917" y="106005"/>
                </a:lnTo>
                <a:lnTo>
                  <a:pt x="11277" y="108261"/>
                </a:lnTo>
                <a:lnTo>
                  <a:pt x="9842" y="110414"/>
                </a:lnTo>
                <a:lnTo>
                  <a:pt x="8509" y="112772"/>
                </a:lnTo>
                <a:lnTo>
                  <a:pt x="7176" y="115027"/>
                </a:lnTo>
                <a:lnTo>
                  <a:pt x="6049" y="117487"/>
                </a:lnTo>
                <a:lnTo>
                  <a:pt x="4921" y="119948"/>
                </a:lnTo>
                <a:lnTo>
                  <a:pt x="3998" y="122408"/>
                </a:lnTo>
                <a:lnTo>
                  <a:pt x="3076" y="124869"/>
                </a:lnTo>
                <a:lnTo>
                  <a:pt x="2358" y="127432"/>
                </a:lnTo>
                <a:lnTo>
                  <a:pt x="1640" y="129995"/>
                </a:lnTo>
                <a:lnTo>
                  <a:pt x="1128" y="132660"/>
                </a:lnTo>
                <a:lnTo>
                  <a:pt x="615" y="135326"/>
                </a:lnTo>
                <a:lnTo>
                  <a:pt x="308" y="137991"/>
                </a:lnTo>
                <a:lnTo>
                  <a:pt x="103" y="140657"/>
                </a:lnTo>
                <a:lnTo>
                  <a:pt x="0" y="144143"/>
                </a:lnTo>
                <a:lnTo>
                  <a:pt x="0" y="147628"/>
                </a:lnTo>
                <a:lnTo>
                  <a:pt x="308" y="151114"/>
                </a:lnTo>
                <a:lnTo>
                  <a:pt x="718" y="154497"/>
                </a:lnTo>
                <a:lnTo>
                  <a:pt x="1333" y="157880"/>
                </a:lnTo>
                <a:lnTo>
                  <a:pt x="2153" y="161263"/>
                </a:lnTo>
                <a:lnTo>
                  <a:pt x="3076" y="164544"/>
                </a:lnTo>
                <a:lnTo>
                  <a:pt x="4203" y="167722"/>
                </a:lnTo>
                <a:lnTo>
                  <a:pt x="5536" y="170900"/>
                </a:lnTo>
                <a:lnTo>
                  <a:pt x="6971" y="173976"/>
                </a:lnTo>
                <a:lnTo>
                  <a:pt x="8612" y="176949"/>
                </a:lnTo>
                <a:lnTo>
                  <a:pt x="10457" y="179819"/>
                </a:lnTo>
                <a:lnTo>
                  <a:pt x="12405" y="182690"/>
                </a:lnTo>
                <a:lnTo>
                  <a:pt x="14455" y="185458"/>
                </a:lnTo>
                <a:lnTo>
                  <a:pt x="16813" y="188021"/>
                </a:lnTo>
                <a:lnTo>
                  <a:pt x="19171" y="190584"/>
                </a:lnTo>
                <a:lnTo>
                  <a:pt x="20709" y="192019"/>
                </a:lnTo>
                <a:lnTo>
                  <a:pt x="22247" y="193352"/>
                </a:lnTo>
                <a:lnTo>
                  <a:pt x="23785" y="194685"/>
                </a:lnTo>
                <a:lnTo>
                  <a:pt x="25425" y="196017"/>
                </a:lnTo>
                <a:lnTo>
                  <a:pt x="27578" y="197555"/>
                </a:lnTo>
                <a:lnTo>
                  <a:pt x="29833" y="199093"/>
                </a:lnTo>
                <a:lnTo>
                  <a:pt x="32089" y="200528"/>
                </a:lnTo>
                <a:lnTo>
                  <a:pt x="34447" y="201861"/>
                </a:lnTo>
                <a:lnTo>
                  <a:pt x="36805" y="203091"/>
                </a:lnTo>
                <a:lnTo>
                  <a:pt x="39265" y="204219"/>
                </a:lnTo>
                <a:lnTo>
                  <a:pt x="41725" y="205142"/>
                </a:lnTo>
                <a:lnTo>
                  <a:pt x="44288" y="206064"/>
                </a:lnTo>
                <a:lnTo>
                  <a:pt x="46851" y="206884"/>
                </a:lnTo>
                <a:lnTo>
                  <a:pt x="49414" y="207602"/>
                </a:lnTo>
                <a:lnTo>
                  <a:pt x="52080" y="208217"/>
                </a:lnTo>
                <a:lnTo>
                  <a:pt x="54745" y="208730"/>
                </a:lnTo>
                <a:lnTo>
                  <a:pt x="57411" y="209140"/>
                </a:lnTo>
                <a:lnTo>
                  <a:pt x="60076" y="209345"/>
                </a:lnTo>
                <a:lnTo>
                  <a:pt x="62844" y="209550"/>
                </a:lnTo>
                <a:lnTo>
                  <a:pt x="68073" y="209550"/>
                </a:lnTo>
                <a:lnTo>
                  <a:pt x="70533" y="209447"/>
                </a:lnTo>
                <a:lnTo>
                  <a:pt x="72994" y="209140"/>
                </a:lnTo>
                <a:lnTo>
                  <a:pt x="75454" y="208832"/>
                </a:lnTo>
                <a:lnTo>
                  <a:pt x="78017" y="208422"/>
                </a:lnTo>
                <a:lnTo>
                  <a:pt x="80580" y="207910"/>
                </a:lnTo>
                <a:lnTo>
                  <a:pt x="83143" y="207295"/>
                </a:lnTo>
                <a:lnTo>
                  <a:pt x="85604" y="206577"/>
                </a:lnTo>
                <a:lnTo>
                  <a:pt x="88064" y="205757"/>
                </a:lnTo>
                <a:lnTo>
                  <a:pt x="90422" y="204834"/>
                </a:lnTo>
                <a:lnTo>
                  <a:pt x="92780" y="203809"/>
                </a:lnTo>
                <a:lnTo>
                  <a:pt x="95138" y="202681"/>
                </a:lnTo>
                <a:lnTo>
                  <a:pt x="97496" y="201451"/>
                </a:lnTo>
                <a:lnTo>
                  <a:pt x="99649" y="200221"/>
                </a:lnTo>
                <a:lnTo>
                  <a:pt x="101904" y="198785"/>
                </a:lnTo>
                <a:lnTo>
                  <a:pt x="104057" y="197350"/>
                </a:lnTo>
                <a:lnTo>
                  <a:pt x="106108" y="195812"/>
                </a:lnTo>
                <a:lnTo>
                  <a:pt x="108158" y="194172"/>
                </a:lnTo>
                <a:lnTo>
                  <a:pt x="110106" y="192429"/>
                </a:lnTo>
                <a:lnTo>
                  <a:pt x="112054" y="190584"/>
                </a:lnTo>
                <a:lnTo>
                  <a:pt x="114309" y="188226"/>
                </a:lnTo>
                <a:lnTo>
                  <a:pt x="116360" y="185868"/>
                </a:lnTo>
                <a:lnTo>
                  <a:pt x="118410" y="183305"/>
                </a:lnTo>
                <a:lnTo>
                  <a:pt x="120255" y="180742"/>
                </a:lnTo>
                <a:lnTo>
                  <a:pt x="121896" y="178076"/>
                </a:lnTo>
                <a:lnTo>
                  <a:pt x="123536" y="175308"/>
                </a:lnTo>
                <a:lnTo>
                  <a:pt x="124971" y="172540"/>
                </a:lnTo>
                <a:lnTo>
                  <a:pt x="126201" y="169670"/>
                </a:lnTo>
                <a:lnTo>
                  <a:pt x="127432" y="166799"/>
                </a:lnTo>
                <a:lnTo>
                  <a:pt x="128354" y="163724"/>
                </a:lnTo>
                <a:lnTo>
                  <a:pt x="129277" y="160751"/>
                </a:lnTo>
                <a:lnTo>
                  <a:pt x="129995" y="157675"/>
                </a:lnTo>
                <a:lnTo>
                  <a:pt x="130507" y="154497"/>
                </a:lnTo>
                <a:lnTo>
                  <a:pt x="130917" y="151421"/>
                </a:lnTo>
                <a:lnTo>
                  <a:pt x="131122" y="148243"/>
                </a:lnTo>
                <a:lnTo>
                  <a:pt x="131225" y="144963"/>
                </a:lnTo>
                <a:lnTo>
                  <a:pt x="131122" y="68483"/>
                </a:lnTo>
                <a:lnTo>
                  <a:pt x="133275" y="70123"/>
                </a:lnTo>
                <a:lnTo>
                  <a:pt x="135633" y="71764"/>
                </a:lnTo>
                <a:lnTo>
                  <a:pt x="137889" y="73301"/>
                </a:lnTo>
                <a:lnTo>
                  <a:pt x="140349" y="74737"/>
                </a:lnTo>
                <a:lnTo>
                  <a:pt x="142707" y="76070"/>
                </a:lnTo>
                <a:lnTo>
                  <a:pt x="145168" y="77300"/>
                </a:lnTo>
                <a:lnTo>
                  <a:pt x="147731" y="78530"/>
                </a:lnTo>
                <a:lnTo>
                  <a:pt x="150294" y="79658"/>
                </a:lnTo>
                <a:lnTo>
                  <a:pt x="154394" y="81298"/>
                </a:lnTo>
                <a:lnTo>
                  <a:pt x="158495" y="82631"/>
                </a:lnTo>
                <a:lnTo>
                  <a:pt x="162596" y="83861"/>
                </a:lnTo>
                <a:lnTo>
                  <a:pt x="166902" y="84784"/>
                </a:lnTo>
                <a:lnTo>
                  <a:pt x="171105" y="85501"/>
                </a:lnTo>
                <a:lnTo>
                  <a:pt x="175411" y="86116"/>
                </a:lnTo>
                <a:lnTo>
                  <a:pt x="179819" y="86424"/>
                </a:lnTo>
                <a:lnTo>
                  <a:pt x="184125" y="86527"/>
                </a:lnTo>
                <a:lnTo>
                  <a:pt x="184125" y="61614"/>
                </a:lnTo>
                <a:lnTo>
                  <a:pt x="184125" y="52388"/>
                </a:lnTo>
                <a:lnTo>
                  <a:pt x="184022" y="52490"/>
                </a:lnTo>
                <a:lnTo>
                  <a:pt x="181767" y="52388"/>
                </a:lnTo>
                <a:lnTo>
                  <a:pt x="179614" y="52285"/>
                </a:lnTo>
                <a:lnTo>
                  <a:pt x="177461" y="52080"/>
                </a:lnTo>
                <a:lnTo>
                  <a:pt x="175308" y="51670"/>
                </a:lnTo>
                <a:lnTo>
                  <a:pt x="173155" y="51362"/>
                </a:lnTo>
                <a:lnTo>
                  <a:pt x="171003" y="50850"/>
                </a:lnTo>
                <a:lnTo>
                  <a:pt x="168952" y="50235"/>
                </a:lnTo>
                <a:lnTo>
                  <a:pt x="166902" y="49619"/>
                </a:lnTo>
                <a:lnTo>
                  <a:pt x="164954" y="48902"/>
                </a:lnTo>
                <a:lnTo>
                  <a:pt x="163006" y="48082"/>
                </a:lnTo>
                <a:lnTo>
                  <a:pt x="161058" y="47262"/>
                </a:lnTo>
                <a:lnTo>
                  <a:pt x="159213" y="46236"/>
                </a:lnTo>
                <a:lnTo>
                  <a:pt x="157367" y="45211"/>
                </a:lnTo>
                <a:lnTo>
                  <a:pt x="155522" y="44186"/>
                </a:lnTo>
                <a:lnTo>
                  <a:pt x="153779" y="42956"/>
                </a:lnTo>
                <a:lnTo>
                  <a:pt x="152139" y="41828"/>
                </a:lnTo>
                <a:lnTo>
                  <a:pt x="150294" y="40290"/>
                </a:lnTo>
                <a:lnTo>
                  <a:pt x="148448" y="38752"/>
                </a:lnTo>
                <a:lnTo>
                  <a:pt x="146705" y="37112"/>
                </a:lnTo>
                <a:lnTo>
                  <a:pt x="145065" y="35369"/>
                </a:lnTo>
                <a:lnTo>
                  <a:pt x="143527" y="33626"/>
                </a:lnTo>
                <a:lnTo>
                  <a:pt x="141989" y="31679"/>
                </a:lnTo>
                <a:lnTo>
                  <a:pt x="140554" y="29833"/>
                </a:lnTo>
                <a:lnTo>
                  <a:pt x="139221" y="27783"/>
                </a:lnTo>
                <a:lnTo>
                  <a:pt x="137991" y="25732"/>
                </a:lnTo>
                <a:lnTo>
                  <a:pt x="136864" y="23682"/>
                </a:lnTo>
                <a:lnTo>
                  <a:pt x="135838" y="21427"/>
                </a:lnTo>
                <a:lnTo>
                  <a:pt x="134813" y="19274"/>
                </a:lnTo>
                <a:lnTo>
                  <a:pt x="133993" y="17018"/>
                </a:lnTo>
                <a:lnTo>
                  <a:pt x="133275" y="14660"/>
                </a:lnTo>
                <a:lnTo>
                  <a:pt x="132558" y="12302"/>
                </a:lnTo>
                <a:lnTo>
                  <a:pt x="132045" y="9842"/>
                </a:lnTo>
                <a:lnTo>
                  <a:pt x="131635" y="7484"/>
                </a:lnTo>
                <a:lnTo>
                  <a:pt x="131327" y="5023"/>
                </a:lnTo>
                <a:lnTo>
                  <a:pt x="131122" y="2460"/>
                </a:lnTo>
                <a:lnTo>
                  <a:pt x="1310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69"/>
          <p:cNvSpPr/>
          <p:nvPr/>
        </p:nvSpPr>
        <p:spPr>
          <a:xfrm>
            <a:off x="3058440" y="2981527"/>
            <a:ext cx="129596" cy="243034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36"/>
                </a:moveTo>
                <a:cubicBezTo>
                  <a:pt x="6071" y="2302"/>
                  <a:pt x="6505" y="2336"/>
                  <a:pt x="6939" y="2336"/>
                </a:cubicBezTo>
                <a:lnTo>
                  <a:pt x="7105" y="2336"/>
                </a:lnTo>
                <a:lnTo>
                  <a:pt x="7105" y="134"/>
                </a:lnTo>
                <a:cubicBezTo>
                  <a:pt x="6872" y="101"/>
                  <a:pt x="6638" y="67"/>
                  <a:pt x="6405" y="67"/>
                </a:cubicBezTo>
                <a:cubicBezTo>
                  <a:pt x="5971" y="34"/>
                  <a:pt x="5538" y="1"/>
                  <a:pt x="5104" y="34"/>
                </a:cubicBezTo>
                <a:cubicBezTo>
                  <a:pt x="4437" y="34"/>
                  <a:pt x="3803" y="201"/>
                  <a:pt x="3269" y="601"/>
                </a:cubicBezTo>
                <a:cubicBezTo>
                  <a:pt x="2635" y="1035"/>
                  <a:pt x="2302" y="1668"/>
                  <a:pt x="2168" y="2436"/>
                </a:cubicBezTo>
                <a:cubicBezTo>
                  <a:pt x="2102" y="2736"/>
                  <a:pt x="2102" y="3069"/>
                  <a:pt x="2102" y="3370"/>
                </a:cubicBezTo>
                <a:cubicBezTo>
                  <a:pt x="2068" y="3870"/>
                  <a:pt x="2068" y="4370"/>
                  <a:pt x="2102" y="4837"/>
                </a:cubicBezTo>
                <a:lnTo>
                  <a:pt x="2102" y="5038"/>
                </a:lnTo>
                <a:lnTo>
                  <a:pt x="0" y="5038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506"/>
                </a:lnTo>
                <a:lnTo>
                  <a:pt x="6705" y="7506"/>
                </a:lnTo>
                <a:cubicBezTo>
                  <a:pt x="6805" y="6672"/>
                  <a:pt x="6905" y="5871"/>
                  <a:pt x="7039" y="5038"/>
                </a:cubicBezTo>
                <a:lnTo>
                  <a:pt x="6572" y="5038"/>
                </a:lnTo>
                <a:cubicBezTo>
                  <a:pt x="5971" y="5038"/>
                  <a:pt x="4604" y="5038"/>
                  <a:pt x="4604" y="5038"/>
                </a:cubicBezTo>
                <a:cubicBezTo>
                  <a:pt x="4604" y="5038"/>
                  <a:pt x="4604" y="3803"/>
                  <a:pt x="4637" y="3303"/>
                </a:cubicBezTo>
                <a:cubicBezTo>
                  <a:pt x="4637" y="2569"/>
                  <a:pt x="5071" y="2336"/>
                  <a:pt x="5671" y="233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9" name="Google Shape;5189;p69"/>
          <p:cNvGrpSpPr/>
          <p:nvPr/>
        </p:nvGrpSpPr>
        <p:grpSpPr>
          <a:xfrm>
            <a:off x="4950172" y="2993995"/>
            <a:ext cx="210781" cy="218097"/>
            <a:chOff x="5771908" y="9306389"/>
            <a:chExt cx="601200" cy="631800"/>
          </a:xfrm>
        </p:grpSpPr>
        <p:sp>
          <p:nvSpPr>
            <p:cNvPr id="5190" name="Google Shape;5190;p69"/>
            <p:cNvSpPr/>
            <p:nvPr/>
          </p:nvSpPr>
          <p:spPr>
            <a:xfrm>
              <a:off x="5771908" y="9306389"/>
              <a:ext cx="601200" cy="6318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69"/>
            <p:cNvSpPr/>
            <p:nvPr/>
          </p:nvSpPr>
          <p:spPr>
            <a:xfrm>
              <a:off x="5933458" y="9483239"/>
              <a:ext cx="278100" cy="278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69"/>
            <p:cNvSpPr/>
            <p:nvPr/>
          </p:nvSpPr>
          <p:spPr>
            <a:xfrm>
              <a:off x="6229725" y="9375300"/>
              <a:ext cx="93900" cy="9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3" name="Google Shape;5193;p69"/>
          <p:cNvSpPr txBox="1">
            <a:spLocks noGrp="1"/>
          </p:cNvSpPr>
          <p:nvPr>
            <p:ph type="subTitle" idx="4294967295"/>
          </p:nvPr>
        </p:nvSpPr>
        <p:spPr>
          <a:xfrm>
            <a:off x="2098454" y="4293256"/>
            <a:ext cx="4947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  <p:sp>
        <p:nvSpPr>
          <p:cNvPr id="5194" name="Google Shape;5194;p69"/>
          <p:cNvSpPr/>
          <p:nvPr/>
        </p:nvSpPr>
        <p:spPr>
          <a:xfrm>
            <a:off x="3969542" y="2988839"/>
            <a:ext cx="241640" cy="228410"/>
          </a:xfrm>
          <a:custGeom>
            <a:avLst/>
            <a:gdLst/>
            <a:ahLst/>
            <a:cxnLst/>
            <a:rect l="l" t="t" r="r" b="b"/>
            <a:pathLst>
              <a:path w="221181" h="209550" extrusionOk="0">
                <a:moveTo>
                  <a:pt x="58251" y="13776"/>
                </a:moveTo>
                <a:lnTo>
                  <a:pt x="193915" y="194868"/>
                </a:lnTo>
                <a:lnTo>
                  <a:pt x="164074" y="194868"/>
                </a:lnTo>
                <a:lnTo>
                  <a:pt x="27743" y="13776"/>
                </a:lnTo>
                <a:close/>
                <a:moveTo>
                  <a:pt x="0" y="0"/>
                </a:moveTo>
                <a:lnTo>
                  <a:pt x="86804" y="116501"/>
                </a:lnTo>
                <a:lnTo>
                  <a:pt x="0" y="209550"/>
                </a:lnTo>
                <a:lnTo>
                  <a:pt x="18400" y="209550"/>
                </a:lnTo>
                <a:lnTo>
                  <a:pt x="94908" y="127370"/>
                </a:lnTo>
                <a:lnTo>
                  <a:pt x="156161" y="209550"/>
                </a:lnTo>
                <a:lnTo>
                  <a:pt x="221181" y="209550"/>
                </a:lnTo>
                <a:lnTo>
                  <a:pt x="130659" y="88949"/>
                </a:lnTo>
                <a:lnTo>
                  <a:pt x="213506" y="0"/>
                </a:lnTo>
                <a:lnTo>
                  <a:pt x="195535" y="0"/>
                </a:lnTo>
                <a:lnTo>
                  <a:pt x="122555" y="78176"/>
                </a:lnTo>
                <a:lnTo>
                  <a:pt x="6387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" name="Google Shape;3587;p37"/>
          <p:cNvSpPr/>
          <p:nvPr/>
        </p:nvSpPr>
        <p:spPr>
          <a:xfrm>
            <a:off x="4764750" y="163410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88" name="Google Shape;3588;p37"/>
          <p:cNvSpPr/>
          <p:nvPr/>
        </p:nvSpPr>
        <p:spPr>
          <a:xfrm>
            <a:off x="4764750" y="309155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89" name="Google Shape;3589;p37"/>
          <p:cNvSpPr/>
          <p:nvPr/>
        </p:nvSpPr>
        <p:spPr>
          <a:xfrm>
            <a:off x="741250" y="309155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90" name="Google Shape;3590;p37"/>
          <p:cNvSpPr/>
          <p:nvPr/>
        </p:nvSpPr>
        <p:spPr>
          <a:xfrm>
            <a:off x="741250" y="163410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91" name="Google Shape;3591;p37"/>
          <p:cNvSpPr txBox="1">
            <a:spLocks noGrp="1"/>
          </p:cNvSpPr>
          <p:nvPr>
            <p:ph type="title" idx="4"/>
          </p:nvPr>
        </p:nvSpPr>
        <p:spPr>
          <a:xfrm>
            <a:off x="749531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92" name="Google Shape;3592;p37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NỘI DUNG </a:t>
            </a:r>
            <a:endParaRPr dirty="0">
              <a:latin typeface="Amaranth" panose="020B0604020202020204" charset="0"/>
            </a:endParaRPr>
          </a:p>
        </p:txBody>
      </p:sp>
      <p:sp>
        <p:nvSpPr>
          <p:cNvPr id="3593" name="Google Shape;3593;p37"/>
          <p:cNvSpPr txBox="1">
            <a:spLocks noGrp="1"/>
          </p:cNvSpPr>
          <p:nvPr>
            <p:ph type="subTitle" idx="3"/>
          </p:nvPr>
        </p:nvSpPr>
        <p:spPr>
          <a:xfrm flipH="1">
            <a:off x="5585685" y="1847588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94" name="Google Shape;3594;p37"/>
          <p:cNvSpPr txBox="1">
            <a:spLocks noGrp="1"/>
          </p:cNvSpPr>
          <p:nvPr>
            <p:ph type="title"/>
          </p:nvPr>
        </p:nvSpPr>
        <p:spPr>
          <a:xfrm>
            <a:off x="1559894" y="1630918"/>
            <a:ext cx="2816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3595" name="Google Shape;3595;p37"/>
          <p:cNvSpPr txBox="1">
            <a:spLocks noGrp="1"/>
          </p:cNvSpPr>
          <p:nvPr>
            <p:ph type="subTitle" idx="1"/>
          </p:nvPr>
        </p:nvSpPr>
        <p:spPr>
          <a:xfrm>
            <a:off x="1559894" y="1847598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96" name="Google Shape;3596;p37"/>
          <p:cNvSpPr txBox="1">
            <a:spLocks noGrp="1"/>
          </p:cNvSpPr>
          <p:nvPr>
            <p:ph type="title" idx="2"/>
          </p:nvPr>
        </p:nvSpPr>
        <p:spPr>
          <a:xfrm flipH="1">
            <a:off x="5585446" y="1630913"/>
            <a:ext cx="2817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Giới thiệu sản phẩm</a:t>
            </a:r>
            <a:endParaRPr dirty="0"/>
          </a:p>
        </p:txBody>
      </p:sp>
      <p:sp>
        <p:nvSpPr>
          <p:cNvPr id="3597" name="Google Shape;3597;p37"/>
          <p:cNvSpPr txBox="1">
            <a:spLocks noGrp="1"/>
          </p:cNvSpPr>
          <p:nvPr>
            <p:ph type="title" idx="7"/>
          </p:nvPr>
        </p:nvSpPr>
        <p:spPr>
          <a:xfrm>
            <a:off x="1559894" y="3087740"/>
            <a:ext cx="28167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Demo  sản phẩm</a:t>
            </a:r>
            <a:endParaRPr dirty="0"/>
          </a:p>
        </p:txBody>
      </p:sp>
      <p:sp>
        <p:nvSpPr>
          <p:cNvPr id="3598" name="Google Shape;3598;p37"/>
          <p:cNvSpPr txBox="1">
            <a:spLocks noGrp="1"/>
          </p:cNvSpPr>
          <p:nvPr>
            <p:ph type="subTitle" idx="8"/>
          </p:nvPr>
        </p:nvSpPr>
        <p:spPr>
          <a:xfrm>
            <a:off x="1559894" y="3305650"/>
            <a:ext cx="281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599" name="Google Shape;3599;p37"/>
          <p:cNvSpPr txBox="1">
            <a:spLocks noGrp="1"/>
          </p:cNvSpPr>
          <p:nvPr>
            <p:ph type="title" idx="9"/>
          </p:nvPr>
        </p:nvSpPr>
        <p:spPr>
          <a:xfrm flipH="1">
            <a:off x="5585446" y="3087740"/>
            <a:ext cx="2817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Đánh giá &amp; định hướng</a:t>
            </a:r>
            <a:endParaRPr dirty="0"/>
          </a:p>
        </p:txBody>
      </p:sp>
      <p:sp>
        <p:nvSpPr>
          <p:cNvPr id="3600" name="Google Shape;3600;p37"/>
          <p:cNvSpPr txBox="1">
            <a:spLocks noGrp="1"/>
          </p:cNvSpPr>
          <p:nvPr>
            <p:ph type="subTitle" idx="13"/>
          </p:nvPr>
        </p:nvSpPr>
        <p:spPr>
          <a:xfrm flipH="1">
            <a:off x="5585685" y="3305652"/>
            <a:ext cx="2816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601" name="Google Shape;3601;p37"/>
          <p:cNvSpPr txBox="1">
            <a:spLocks noGrp="1"/>
          </p:cNvSpPr>
          <p:nvPr>
            <p:ph type="title" idx="14"/>
          </p:nvPr>
        </p:nvSpPr>
        <p:spPr>
          <a:xfrm>
            <a:off x="749531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02" name="Google Shape;3602;p37"/>
          <p:cNvSpPr txBox="1">
            <a:spLocks noGrp="1"/>
          </p:cNvSpPr>
          <p:nvPr>
            <p:ph type="title" idx="5"/>
          </p:nvPr>
        </p:nvSpPr>
        <p:spPr>
          <a:xfrm flipH="1">
            <a:off x="4776906" y="17849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03" name="Google Shape;3603;p37"/>
          <p:cNvSpPr txBox="1">
            <a:spLocks noGrp="1"/>
          </p:cNvSpPr>
          <p:nvPr>
            <p:ph type="title" idx="15"/>
          </p:nvPr>
        </p:nvSpPr>
        <p:spPr>
          <a:xfrm flipH="1">
            <a:off x="4776906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p38"/>
          <p:cNvSpPr/>
          <p:nvPr/>
        </p:nvSpPr>
        <p:spPr>
          <a:xfrm>
            <a:off x="3991350" y="1035828"/>
            <a:ext cx="1161300" cy="1161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09" name="Google Shape;3609;p38"/>
          <p:cNvSpPr txBox="1">
            <a:spLocks noGrp="1"/>
          </p:cNvSpPr>
          <p:nvPr>
            <p:ph type="title"/>
          </p:nvPr>
        </p:nvSpPr>
        <p:spPr>
          <a:xfrm>
            <a:off x="1380900" y="2249476"/>
            <a:ext cx="63822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Giới thiệu bản </a:t>
            </a:r>
            <a:r>
              <a:rPr lang="vi-VN" dirty="0" smtClean="0">
                <a:latin typeface="+mn-lt"/>
              </a:rPr>
              <a:t>thân</a:t>
            </a:r>
            <a:endParaRPr dirty="0">
              <a:latin typeface="+mn-lt"/>
            </a:endParaRPr>
          </a:p>
        </p:txBody>
      </p:sp>
      <p:sp>
        <p:nvSpPr>
          <p:cNvPr id="3610" name="Google Shape;3610;p38"/>
          <p:cNvSpPr txBox="1">
            <a:spLocks noGrp="1"/>
          </p:cNvSpPr>
          <p:nvPr>
            <p:ph type="title" idx="2"/>
          </p:nvPr>
        </p:nvSpPr>
        <p:spPr>
          <a:xfrm>
            <a:off x="4114800" y="123912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11" name="Google Shape;3611;p38"/>
          <p:cNvSpPr txBox="1">
            <a:spLocks noGrp="1"/>
          </p:cNvSpPr>
          <p:nvPr>
            <p:ph type="subTitle" idx="1"/>
          </p:nvPr>
        </p:nvSpPr>
        <p:spPr>
          <a:xfrm>
            <a:off x="1383300" y="2935728"/>
            <a:ext cx="6377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3612" name="Google Shape;3612;p38"/>
          <p:cNvGrpSpPr/>
          <p:nvPr/>
        </p:nvGrpSpPr>
        <p:grpSpPr>
          <a:xfrm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3613" name="Google Shape;3613;p38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3615" name="Google Shape;3615;p38"/>
          <p:cNvGrpSpPr/>
          <p:nvPr/>
        </p:nvGrpSpPr>
        <p:grpSpPr>
          <a:xfrm>
            <a:off x="8303690" y="3341420"/>
            <a:ext cx="886584" cy="1802088"/>
            <a:chOff x="-1427650" y="1758800"/>
            <a:chExt cx="1320500" cy="2684075"/>
          </a:xfrm>
        </p:grpSpPr>
        <p:sp>
          <p:nvSpPr>
            <p:cNvPr id="3616" name="Google Shape;3616;p38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8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8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8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8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8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8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8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8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8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8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8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8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8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8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8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8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8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8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8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1" name="Google Shape;3641;p39"/>
          <p:cNvGrpSpPr/>
          <p:nvPr/>
        </p:nvGrpSpPr>
        <p:grpSpPr>
          <a:xfrm>
            <a:off x="860496" y="1193550"/>
            <a:ext cx="3459688" cy="3643100"/>
            <a:chOff x="860496" y="1193550"/>
            <a:chExt cx="3459688" cy="3643100"/>
          </a:xfrm>
        </p:grpSpPr>
        <p:grpSp>
          <p:nvGrpSpPr>
            <p:cNvPr id="3642" name="Google Shape;3642;p39"/>
            <p:cNvGrpSpPr/>
            <p:nvPr/>
          </p:nvGrpSpPr>
          <p:grpSpPr>
            <a:xfrm>
              <a:off x="3168421" y="3295123"/>
              <a:ext cx="1151763" cy="1492081"/>
              <a:chOff x="-2266175" y="1520200"/>
              <a:chExt cx="1832851" cy="2374413"/>
            </a:xfrm>
          </p:grpSpPr>
          <p:sp>
            <p:nvSpPr>
              <p:cNvPr id="3643" name="Google Shape;3643;p39"/>
              <p:cNvSpPr/>
              <p:nvPr/>
            </p:nvSpPr>
            <p:spPr>
              <a:xfrm>
                <a:off x="-2102524" y="1790979"/>
                <a:ext cx="1287042" cy="2103634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1389" extrusionOk="0">
                    <a:moveTo>
                      <a:pt x="6968" y="1"/>
                    </a:moveTo>
                    <a:lnTo>
                      <a:pt x="6752" y="683"/>
                    </a:lnTo>
                    <a:lnTo>
                      <a:pt x="6513" y="1342"/>
                    </a:lnTo>
                    <a:lnTo>
                      <a:pt x="6274" y="1978"/>
                    </a:lnTo>
                    <a:lnTo>
                      <a:pt x="6013" y="2592"/>
                    </a:lnTo>
                    <a:lnTo>
                      <a:pt x="5752" y="3183"/>
                    </a:lnTo>
                    <a:lnTo>
                      <a:pt x="5490" y="3751"/>
                    </a:lnTo>
                    <a:lnTo>
                      <a:pt x="5218" y="4308"/>
                    </a:lnTo>
                    <a:lnTo>
                      <a:pt x="4945" y="4831"/>
                    </a:lnTo>
                    <a:lnTo>
                      <a:pt x="4661" y="5342"/>
                    </a:lnTo>
                    <a:lnTo>
                      <a:pt x="4376" y="5831"/>
                    </a:lnTo>
                    <a:lnTo>
                      <a:pt x="4104" y="6297"/>
                    </a:lnTo>
                    <a:lnTo>
                      <a:pt x="3820" y="6740"/>
                    </a:lnTo>
                    <a:lnTo>
                      <a:pt x="3547" y="7161"/>
                    </a:lnTo>
                    <a:lnTo>
                      <a:pt x="3263" y="7558"/>
                    </a:lnTo>
                    <a:lnTo>
                      <a:pt x="3001" y="7945"/>
                    </a:lnTo>
                    <a:lnTo>
                      <a:pt x="2729" y="8297"/>
                    </a:lnTo>
                    <a:lnTo>
                      <a:pt x="2479" y="8638"/>
                    </a:lnTo>
                    <a:lnTo>
                      <a:pt x="2228" y="8956"/>
                    </a:lnTo>
                    <a:lnTo>
                      <a:pt x="1751" y="9513"/>
                    </a:lnTo>
                    <a:lnTo>
                      <a:pt x="1331" y="10002"/>
                    </a:lnTo>
                    <a:lnTo>
                      <a:pt x="956" y="10388"/>
                    </a:lnTo>
                    <a:lnTo>
                      <a:pt x="660" y="10695"/>
                    </a:lnTo>
                    <a:lnTo>
                      <a:pt x="433" y="10911"/>
                    </a:lnTo>
                    <a:lnTo>
                      <a:pt x="240" y="11093"/>
                    </a:lnTo>
                    <a:lnTo>
                      <a:pt x="160" y="11150"/>
                    </a:lnTo>
                    <a:lnTo>
                      <a:pt x="103" y="11218"/>
                    </a:lnTo>
                    <a:lnTo>
                      <a:pt x="46" y="11286"/>
                    </a:lnTo>
                    <a:lnTo>
                      <a:pt x="1" y="11343"/>
                    </a:lnTo>
                    <a:lnTo>
                      <a:pt x="1" y="11366"/>
                    </a:lnTo>
                    <a:lnTo>
                      <a:pt x="1" y="11377"/>
                    </a:lnTo>
                    <a:lnTo>
                      <a:pt x="24" y="11388"/>
                    </a:lnTo>
                    <a:lnTo>
                      <a:pt x="58" y="11388"/>
                    </a:lnTo>
                    <a:lnTo>
                      <a:pt x="103" y="11377"/>
                    </a:lnTo>
                    <a:lnTo>
                      <a:pt x="171" y="11366"/>
                    </a:lnTo>
                    <a:lnTo>
                      <a:pt x="558" y="11013"/>
                    </a:lnTo>
                    <a:lnTo>
                      <a:pt x="933" y="10650"/>
                    </a:lnTo>
                    <a:lnTo>
                      <a:pt x="1297" y="10286"/>
                    </a:lnTo>
                    <a:lnTo>
                      <a:pt x="1649" y="9900"/>
                    </a:lnTo>
                    <a:lnTo>
                      <a:pt x="1990" y="9513"/>
                    </a:lnTo>
                    <a:lnTo>
                      <a:pt x="2319" y="9115"/>
                    </a:lnTo>
                    <a:lnTo>
                      <a:pt x="2638" y="8718"/>
                    </a:lnTo>
                    <a:lnTo>
                      <a:pt x="2956" y="8320"/>
                    </a:lnTo>
                    <a:lnTo>
                      <a:pt x="3251" y="7911"/>
                    </a:lnTo>
                    <a:lnTo>
                      <a:pt x="3535" y="7490"/>
                    </a:lnTo>
                    <a:lnTo>
                      <a:pt x="3820" y="7081"/>
                    </a:lnTo>
                    <a:lnTo>
                      <a:pt x="4081" y="6672"/>
                    </a:lnTo>
                    <a:lnTo>
                      <a:pt x="4342" y="6251"/>
                    </a:lnTo>
                    <a:lnTo>
                      <a:pt x="4581" y="5842"/>
                    </a:lnTo>
                    <a:lnTo>
                      <a:pt x="4820" y="5433"/>
                    </a:lnTo>
                    <a:lnTo>
                      <a:pt x="5036" y="5035"/>
                    </a:lnTo>
                    <a:lnTo>
                      <a:pt x="5252" y="4638"/>
                    </a:lnTo>
                    <a:lnTo>
                      <a:pt x="5445" y="4240"/>
                    </a:lnTo>
                    <a:lnTo>
                      <a:pt x="5638" y="3853"/>
                    </a:lnTo>
                    <a:lnTo>
                      <a:pt x="5809" y="3478"/>
                    </a:lnTo>
                    <a:lnTo>
                      <a:pt x="6127" y="2751"/>
                    </a:lnTo>
                    <a:lnTo>
                      <a:pt x="6399" y="2080"/>
                    </a:lnTo>
                    <a:lnTo>
                      <a:pt x="6615" y="1455"/>
                    </a:lnTo>
                    <a:lnTo>
                      <a:pt x="6706" y="1171"/>
                    </a:lnTo>
                    <a:lnTo>
                      <a:pt x="6786" y="898"/>
                    </a:lnTo>
                    <a:lnTo>
                      <a:pt x="6854" y="648"/>
                    </a:lnTo>
                    <a:lnTo>
                      <a:pt x="6900" y="410"/>
                    </a:lnTo>
                    <a:lnTo>
                      <a:pt x="6945" y="194"/>
                    </a:lnTo>
                    <a:lnTo>
                      <a:pt x="69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39"/>
              <p:cNvSpPr/>
              <p:nvPr/>
            </p:nvSpPr>
            <p:spPr>
              <a:xfrm>
                <a:off x="-1500009" y="1790979"/>
                <a:ext cx="296271" cy="974332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5275" extrusionOk="0">
                    <a:moveTo>
                      <a:pt x="103" y="1"/>
                    </a:moveTo>
                    <a:lnTo>
                      <a:pt x="1" y="69"/>
                    </a:lnTo>
                    <a:lnTo>
                      <a:pt x="80" y="182"/>
                    </a:lnTo>
                    <a:lnTo>
                      <a:pt x="262" y="489"/>
                    </a:lnTo>
                    <a:lnTo>
                      <a:pt x="376" y="717"/>
                    </a:lnTo>
                    <a:lnTo>
                      <a:pt x="512" y="978"/>
                    </a:lnTo>
                    <a:lnTo>
                      <a:pt x="649" y="1274"/>
                    </a:lnTo>
                    <a:lnTo>
                      <a:pt x="796" y="1614"/>
                    </a:lnTo>
                    <a:lnTo>
                      <a:pt x="944" y="1978"/>
                    </a:lnTo>
                    <a:lnTo>
                      <a:pt x="1080" y="2376"/>
                    </a:lnTo>
                    <a:lnTo>
                      <a:pt x="1205" y="2808"/>
                    </a:lnTo>
                    <a:lnTo>
                      <a:pt x="1308" y="3262"/>
                    </a:lnTo>
                    <a:lnTo>
                      <a:pt x="1353" y="3490"/>
                    </a:lnTo>
                    <a:lnTo>
                      <a:pt x="1399" y="3728"/>
                    </a:lnTo>
                    <a:lnTo>
                      <a:pt x="1433" y="3978"/>
                    </a:lnTo>
                    <a:lnTo>
                      <a:pt x="1455" y="4228"/>
                    </a:lnTo>
                    <a:lnTo>
                      <a:pt x="1478" y="4478"/>
                    </a:lnTo>
                    <a:lnTo>
                      <a:pt x="1490" y="4740"/>
                    </a:lnTo>
                    <a:lnTo>
                      <a:pt x="1490" y="5001"/>
                    </a:lnTo>
                    <a:lnTo>
                      <a:pt x="1478" y="5263"/>
                    </a:lnTo>
                    <a:lnTo>
                      <a:pt x="1603" y="5274"/>
                    </a:lnTo>
                    <a:lnTo>
                      <a:pt x="1603" y="5001"/>
                    </a:lnTo>
                    <a:lnTo>
                      <a:pt x="1603" y="4740"/>
                    </a:lnTo>
                    <a:lnTo>
                      <a:pt x="1592" y="4478"/>
                    </a:lnTo>
                    <a:lnTo>
                      <a:pt x="1580" y="4217"/>
                    </a:lnTo>
                    <a:lnTo>
                      <a:pt x="1546" y="3967"/>
                    </a:lnTo>
                    <a:lnTo>
                      <a:pt x="1512" y="3717"/>
                    </a:lnTo>
                    <a:lnTo>
                      <a:pt x="1478" y="3478"/>
                    </a:lnTo>
                    <a:lnTo>
                      <a:pt x="1421" y="3240"/>
                    </a:lnTo>
                    <a:lnTo>
                      <a:pt x="1319" y="2774"/>
                    </a:lnTo>
                    <a:lnTo>
                      <a:pt x="1194" y="2342"/>
                    </a:lnTo>
                    <a:lnTo>
                      <a:pt x="1058" y="1933"/>
                    </a:lnTo>
                    <a:lnTo>
                      <a:pt x="910" y="1569"/>
                    </a:lnTo>
                    <a:lnTo>
                      <a:pt x="762" y="1228"/>
                    </a:lnTo>
                    <a:lnTo>
                      <a:pt x="614" y="921"/>
                    </a:lnTo>
                    <a:lnTo>
                      <a:pt x="478" y="648"/>
                    </a:lnTo>
                    <a:lnTo>
                      <a:pt x="364" y="432"/>
                    </a:lnTo>
                    <a:lnTo>
                      <a:pt x="171" y="114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39"/>
              <p:cNvSpPr/>
              <p:nvPr/>
            </p:nvSpPr>
            <p:spPr>
              <a:xfrm>
                <a:off x="-1384567" y="2645431"/>
                <a:ext cx="623757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217" extrusionOk="0">
                    <a:moveTo>
                      <a:pt x="3285" y="0"/>
                    </a:moveTo>
                    <a:lnTo>
                      <a:pt x="3103" y="182"/>
                    </a:lnTo>
                    <a:lnTo>
                      <a:pt x="2899" y="375"/>
                    </a:lnTo>
                    <a:lnTo>
                      <a:pt x="2660" y="568"/>
                    </a:lnTo>
                    <a:lnTo>
                      <a:pt x="2410" y="750"/>
                    </a:lnTo>
                    <a:lnTo>
                      <a:pt x="2149" y="932"/>
                    </a:lnTo>
                    <a:lnTo>
                      <a:pt x="1876" y="1103"/>
                    </a:lnTo>
                    <a:lnTo>
                      <a:pt x="1592" y="1273"/>
                    </a:lnTo>
                    <a:lnTo>
                      <a:pt x="1331" y="1432"/>
                    </a:lnTo>
                    <a:lnTo>
                      <a:pt x="819" y="1705"/>
                    </a:lnTo>
                    <a:lnTo>
                      <a:pt x="399" y="1910"/>
                    </a:lnTo>
                    <a:lnTo>
                      <a:pt x="1" y="2103"/>
                    </a:lnTo>
                    <a:lnTo>
                      <a:pt x="58" y="2216"/>
                    </a:lnTo>
                    <a:lnTo>
                      <a:pt x="489" y="2012"/>
                    </a:lnTo>
                    <a:lnTo>
                      <a:pt x="910" y="1796"/>
                    </a:lnTo>
                    <a:lnTo>
                      <a:pt x="1421" y="1512"/>
                    </a:lnTo>
                    <a:lnTo>
                      <a:pt x="1683" y="1364"/>
                    </a:lnTo>
                    <a:lnTo>
                      <a:pt x="1956" y="1194"/>
                    </a:lnTo>
                    <a:lnTo>
                      <a:pt x="2228" y="1023"/>
                    </a:lnTo>
                    <a:lnTo>
                      <a:pt x="2501" y="841"/>
                    </a:lnTo>
                    <a:lnTo>
                      <a:pt x="2751" y="648"/>
                    </a:lnTo>
                    <a:lnTo>
                      <a:pt x="2978" y="466"/>
                    </a:lnTo>
                    <a:lnTo>
                      <a:pt x="3194" y="273"/>
                    </a:lnTo>
                    <a:lnTo>
                      <a:pt x="3376" y="68"/>
                    </a:lnTo>
                    <a:lnTo>
                      <a:pt x="32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39"/>
              <p:cNvSpPr/>
              <p:nvPr/>
            </p:nvSpPr>
            <p:spPr>
              <a:xfrm>
                <a:off x="-1075922" y="2870034"/>
                <a:ext cx="403216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444" extrusionOk="0">
                    <a:moveTo>
                      <a:pt x="80" y="0"/>
                    </a:moveTo>
                    <a:lnTo>
                      <a:pt x="0" y="91"/>
                    </a:lnTo>
                    <a:lnTo>
                      <a:pt x="148" y="194"/>
                    </a:lnTo>
                    <a:lnTo>
                      <a:pt x="307" y="262"/>
                    </a:lnTo>
                    <a:lnTo>
                      <a:pt x="478" y="319"/>
                    </a:lnTo>
                    <a:lnTo>
                      <a:pt x="660" y="364"/>
                    </a:lnTo>
                    <a:lnTo>
                      <a:pt x="830" y="398"/>
                    </a:lnTo>
                    <a:lnTo>
                      <a:pt x="1012" y="421"/>
                    </a:lnTo>
                    <a:lnTo>
                      <a:pt x="1182" y="444"/>
                    </a:lnTo>
                    <a:lnTo>
                      <a:pt x="1671" y="444"/>
                    </a:lnTo>
                    <a:lnTo>
                      <a:pt x="1933" y="421"/>
                    </a:lnTo>
                    <a:lnTo>
                      <a:pt x="2183" y="387"/>
                    </a:lnTo>
                    <a:lnTo>
                      <a:pt x="2171" y="262"/>
                    </a:lnTo>
                    <a:lnTo>
                      <a:pt x="1933" y="296"/>
                    </a:lnTo>
                    <a:lnTo>
                      <a:pt x="1683" y="319"/>
                    </a:lnTo>
                    <a:lnTo>
                      <a:pt x="1217" y="319"/>
                    </a:lnTo>
                    <a:lnTo>
                      <a:pt x="1046" y="307"/>
                    </a:lnTo>
                    <a:lnTo>
                      <a:pt x="876" y="284"/>
                    </a:lnTo>
                    <a:lnTo>
                      <a:pt x="694" y="250"/>
                    </a:lnTo>
                    <a:lnTo>
                      <a:pt x="535" y="216"/>
                    </a:lnTo>
                    <a:lnTo>
                      <a:pt x="364" y="159"/>
                    </a:lnTo>
                    <a:lnTo>
                      <a:pt x="216" y="8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39"/>
              <p:cNvSpPr/>
              <p:nvPr/>
            </p:nvSpPr>
            <p:spPr>
              <a:xfrm>
                <a:off x="-1092730" y="1520200"/>
                <a:ext cx="552275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104" extrusionOk="0">
                    <a:moveTo>
                      <a:pt x="1398" y="1"/>
                    </a:moveTo>
                    <a:lnTo>
                      <a:pt x="1319" y="23"/>
                    </a:lnTo>
                    <a:lnTo>
                      <a:pt x="1228" y="35"/>
                    </a:lnTo>
                    <a:lnTo>
                      <a:pt x="1148" y="69"/>
                    </a:lnTo>
                    <a:lnTo>
                      <a:pt x="1069" y="103"/>
                    </a:lnTo>
                    <a:lnTo>
                      <a:pt x="1001" y="148"/>
                    </a:lnTo>
                    <a:lnTo>
                      <a:pt x="944" y="194"/>
                    </a:lnTo>
                    <a:lnTo>
                      <a:pt x="887" y="262"/>
                    </a:lnTo>
                    <a:lnTo>
                      <a:pt x="842" y="330"/>
                    </a:lnTo>
                    <a:lnTo>
                      <a:pt x="819" y="398"/>
                    </a:lnTo>
                    <a:lnTo>
                      <a:pt x="807" y="478"/>
                    </a:lnTo>
                    <a:lnTo>
                      <a:pt x="819" y="569"/>
                    </a:lnTo>
                    <a:lnTo>
                      <a:pt x="842" y="648"/>
                    </a:lnTo>
                    <a:lnTo>
                      <a:pt x="864" y="739"/>
                    </a:lnTo>
                    <a:lnTo>
                      <a:pt x="898" y="830"/>
                    </a:lnTo>
                    <a:lnTo>
                      <a:pt x="989" y="1001"/>
                    </a:lnTo>
                    <a:lnTo>
                      <a:pt x="1092" y="1148"/>
                    </a:lnTo>
                    <a:lnTo>
                      <a:pt x="1183" y="1262"/>
                    </a:lnTo>
                    <a:lnTo>
                      <a:pt x="1273" y="1376"/>
                    </a:lnTo>
                    <a:lnTo>
                      <a:pt x="1273" y="1376"/>
                    </a:lnTo>
                    <a:lnTo>
                      <a:pt x="1126" y="1308"/>
                    </a:lnTo>
                    <a:lnTo>
                      <a:pt x="967" y="1239"/>
                    </a:lnTo>
                    <a:lnTo>
                      <a:pt x="785" y="1171"/>
                    </a:lnTo>
                    <a:lnTo>
                      <a:pt x="592" y="1103"/>
                    </a:lnTo>
                    <a:lnTo>
                      <a:pt x="410" y="1057"/>
                    </a:lnTo>
                    <a:lnTo>
                      <a:pt x="262" y="1057"/>
                    </a:lnTo>
                    <a:lnTo>
                      <a:pt x="205" y="1069"/>
                    </a:lnTo>
                    <a:lnTo>
                      <a:pt x="160" y="1092"/>
                    </a:lnTo>
                    <a:lnTo>
                      <a:pt x="126" y="1137"/>
                    </a:lnTo>
                    <a:lnTo>
                      <a:pt x="91" y="1182"/>
                    </a:lnTo>
                    <a:lnTo>
                      <a:pt x="46" y="1296"/>
                    </a:lnTo>
                    <a:lnTo>
                      <a:pt x="12" y="1421"/>
                    </a:lnTo>
                    <a:lnTo>
                      <a:pt x="1" y="1558"/>
                    </a:lnTo>
                    <a:lnTo>
                      <a:pt x="1" y="1694"/>
                    </a:lnTo>
                    <a:lnTo>
                      <a:pt x="35" y="1830"/>
                    </a:lnTo>
                    <a:lnTo>
                      <a:pt x="46" y="1898"/>
                    </a:lnTo>
                    <a:lnTo>
                      <a:pt x="80" y="1955"/>
                    </a:lnTo>
                    <a:lnTo>
                      <a:pt x="114" y="2001"/>
                    </a:lnTo>
                    <a:lnTo>
                      <a:pt x="148" y="2058"/>
                    </a:lnTo>
                    <a:lnTo>
                      <a:pt x="205" y="2092"/>
                    </a:lnTo>
                    <a:lnTo>
                      <a:pt x="262" y="2114"/>
                    </a:lnTo>
                    <a:lnTo>
                      <a:pt x="330" y="2126"/>
                    </a:lnTo>
                    <a:lnTo>
                      <a:pt x="478" y="2126"/>
                    </a:lnTo>
                    <a:lnTo>
                      <a:pt x="569" y="2103"/>
                    </a:lnTo>
                    <a:lnTo>
                      <a:pt x="728" y="2069"/>
                    </a:lnTo>
                    <a:lnTo>
                      <a:pt x="887" y="2012"/>
                    </a:lnTo>
                    <a:lnTo>
                      <a:pt x="1012" y="1955"/>
                    </a:lnTo>
                    <a:lnTo>
                      <a:pt x="1126" y="1898"/>
                    </a:lnTo>
                    <a:lnTo>
                      <a:pt x="1046" y="1967"/>
                    </a:lnTo>
                    <a:lnTo>
                      <a:pt x="853" y="2149"/>
                    </a:lnTo>
                    <a:lnTo>
                      <a:pt x="739" y="2251"/>
                    </a:lnTo>
                    <a:lnTo>
                      <a:pt x="648" y="2364"/>
                    </a:lnTo>
                    <a:lnTo>
                      <a:pt x="569" y="2467"/>
                    </a:lnTo>
                    <a:lnTo>
                      <a:pt x="546" y="2524"/>
                    </a:lnTo>
                    <a:lnTo>
                      <a:pt x="523" y="2569"/>
                    </a:lnTo>
                    <a:lnTo>
                      <a:pt x="523" y="2614"/>
                    </a:lnTo>
                    <a:lnTo>
                      <a:pt x="535" y="2660"/>
                    </a:lnTo>
                    <a:lnTo>
                      <a:pt x="546" y="2705"/>
                    </a:lnTo>
                    <a:lnTo>
                      <a:pt x="580" y="2762"/>
                    </a:lnTo>
                    <a:lnTo>
                      <a:pt x="660" y="2865"/>
                    </a:lnTo>
                    <a:lnTo>
                      <a:pt x="773" y="2955"/>
                    </a:lnTo>
                    <a:lnTo>
                      <a:pt x="910" y="3035"/>
                    </a:lnTo>
                    <a:lnTo>
                      <a:pt x="978" y="3058"/>
                    </a:lnTo>
                    <a:lnTo>
                      <a:pt x="1058" y="3080"/>
                    </a:lnTo>
                    <a:lnTo>
                      <a:pt x="1126" y="3103"/>
                    </a:lnTo>
                    <a:lnTo>
                      <a:pt x="1205" y="3103"/>
                    </a:lnTo>
                    <a:lnTo>
                      <a:pt x="1285" y="3092"/>
                    </a:lnTo>
                    <a:lnTo>
                      <a:pt x="1353" y="3080"/>
                    </a:lnTo>
                    <a:lnTo>
                      <a:pt x="1421" y="3046"/>
                    </a:lnTo>
                    <a:lnTo>
                      <a:pt x="1478" y="3001"/>
                    </a:lnTo>
                    <a:lnTo>
                      <a:pt x="1523" y="2955"/>
                    </a:lnTo>
                    <a:lnTo>
                      <a:pt x="1558" y="2887"/>
                    </a:lnTo>
                    <a:lnTo>
                      <a:pt x="1592" y="2819"/>
                    </a:lnTo>
                    <a:lnTo>
                      <a:pt x="1614" y="2740"/>
                    </a:lnTo>
                    <a:lnTo>
                      <a:pt x="1648" y="2592"/>
                    </a:lnTo>
                    <a:lnTo>
                      <a:pt x="1660" y="2444"/>
                    </a:lnTo>
                    <a:lnTo>
                      <a:pt x="1660" y="2308"/>
                    </a:lnTo>
                    <a:lnTo>
                      <a:pt x="1648" y="2194"/>
                    </a:lnTo>
                    <a:lnTo>
                      <a:pt x="1671" y="2274"/>
                    </a:lnTo>
                    <a:lnTo>
                      <a:pt x="1739" y="2467"/>
                    </a:lnTo>
                    <a:lnTo>
                      <a:pt x="1830" y="2694"/>
                    </a:lnTo>
                    <a:lnTo>
                      <a:pt x="1887" y="2808"/>
                    </a:lnTo>
                    <a:lnTo>
                      <a:pt x="1933" y="2899"/>
                    </a:lnTo>
                    <a:lnTo>
                      <a:pt x="1967" y="2933"/>
                    </a:lnTo>
                    <a:lnTo>
                      <a:pt x="2012" y="2955"/>
                    </a:lnTo>
                    <a:lnTo>
                      <a:pt x="2069" y="2967"/>
                    </a:lnTo>
                    <a:lnTo>
                      <a:pt x="2126" y="2967"/>
                    </a:lnTo>
                    <a:lnTo>
                      <a:pt x="2194" y="2955"/>
                    </a:lnTo>
                    <a:lnTo>
                      <a:pt x="2262" y="2933"/>
                    </a:lnTo>
                    <a:lnTo>
                      <a:pt x="2410" y="2865"/>
                    </a:lnTo>
                    <a:lnTo>
                      <a:pt x="2546" y="2785"/>
                    </a:lnTo>
                    <a:lnTo>
                      <a:pt x="2671" y="2683"/>
                    </a:lnTo>
                    <a:lnTo>
                      <a:pt x="2717" y="2626"/>
                    </a:lnTo>
                    <a:lnTo>
                      <a:pt x="2762" y="2569"/>
                    </a:lnTo>
                    <a:lnTo>
                      <a:pt x="2796" y="2524"/>
                    </a:lnTo>
                    <a:lnTo>
                      <a:pt x="2808" y="2467"/>
                    </a:lnTo>
                    <a:lnTo>
                      <a:pt x="2819" y="2410"/>
                    </a:lnTo>
                    <a:lnTo>
                      <a:pt x="2808" y="2364"/>
                    </a:lnTo>
                    <a:lnTo>
                      <a:pt x="2796" y="2308"/>
                    </a:lnTo>
                    <a:lnTo>
                      <a:pt x="2774" y="2262"/>
                    </a:lnTo>
                    <a:lnTo>
                      <a:pt x="2740" y="2205"/>
                    </a:lnTo>
                    <a:lnTo>
                      <a:pt x="2694" y="2149"/>
                    </a:lnTo>
                    <a:lnTo>
                      <a:pt x="2592" y="2046"/>
                    </a:lnTo>
                    <a:lnTo>
                      <a:pt x="2444" y="1944"/>
                    </a:lnTo>
                    <a:lnTo>
                      <a:pt x="2285" y="1842"/>
                    </a:lnTo>
                    <a:lnTo>
                      <a:pt x="2092" y="1751"/>
                    </a:lnTo>
                    <a:lnTo>
                      <a:pt x="1887" y="1648"/>
                    </a:lnTo>
                    <a:lnTo>
                      <a:pt x="2239" y="1648"/>
                    </a:lnTo>
                    <a:lnTo>
                      <a:pt x="2433" y="1626"/>
                    </a:lnTo>
                    <a:lnTo>
                      <a:pt x="2637" y="1592"/>
                    </a:lnTo>
                    <a:lnTo>
                      <a:pt x="2728" y="1569"/>
                    </a:lnTo>
                    <a:lnTo>
                      <a:pt x="2808" y="1546"/>
                    </a:lnTo>
                    <a:lnTo>
                      <a:pt x="2887" y="1501"/>
                    </a:lnTo>
                    <a:lnTo>
                      <a:pt x="2944" y="1455"/>
                    </a:lnTo>
                    <a:lnTo>
                      <a:pt x="2978" y="1398"/>
                    </a:lnTo>
                    <a:lnTo>
                      <a:pt x="2990" y="1342"/>
                    </a:lnTo>
                    <a:lnTo>
                      <a:pt x="2978" y="1194"/>
                    </a:lnTo>
                    <a:lnTo>
                      <a:pt x="2955" y="1057"/>
                    </a:lnTo>
                    <a:lnTo>
                      <a:pt x="2899" y="921"/>
                    </a:lnTo>
                    <a:lnTo>
                      <a:pt x="2830" y="796"/>
                    </a:lnTo>
                    <a:lnTo>
                      <a:pt x="2740" y="705"/>
                    </a:lnTo>
                    <a:lnTo>
                      <a:pt x="2694" y="660"/>
                    </a:lnTo>
                    <a:lnTo>
                      <a:pt x="2649" y="637"/>
                    </a:lnTo>
                    <a:lnTo>
                      <a:pt x="2592" y="614"/>
                    </a:lnTo>
                    <a:lnTo>
                      <a:pt x="2546" y="603"/>
                    </a:lnTo>
                    <a:lnTo>
                      <a:pt x="2490" y="603"/>
                    </a:lnTo>
                    <a:lnTo>
                      <a:pt x="2444" y="614"/>
                    </a:lnTo>
                    <a:lnTo>
                      <a:pt x="2387" y="637"/>
                    </a:lnTo>
                    <a:lnTo>
                      <a:pt x="2330" y="682"/>
                    </a:lnTo>
                    <a:lnTo>
                      <a:pt x="2217" y="785"/>
                    </a:lnTo>
                    <a:lnTo>
                      <a:pt x="2103" y="921"/>
                    </a:lnTo>
                    <a:lnTo>
                      <a:pt x="1989" y="1069"/>
                    </a:lnTo>
                    <a:lnTo>
                      <a:pt x="1808" y="1319"/>
                    </a:lnTo>
                    <a:lnTo>
                      <a:pt x="1739" y="1433"/>
                    </a:lnTo>
                    <a:lnTo>
                      <a:pt x="1796" y="1262"/>
                    </a:lnTo>
                    <a:lnTo>
                      <a:pt x="1853" y="1080"/>
                    </a:lnTo>
                    <a:lnTo>
                      <a:pt x="1910" y="864"/>
                    </a:lnTo>
                    <a:lnTo>
                      <a:pt x="1967" y="648"/>
                    </a:lnTo>
                    <a:lnTo>
                      <a:pt x="2001" y="432"/>
                    </a:lnTo>
                    <a:lnTo>
                      <a:pt x="2001" y="341"/>
                    </a:lnTo>
                    <a:lnTo>
                      <a:pt x="2001" y="262"/>
                    </a:lnTo>
                    <a:lnTo>
                      <a:pt x="1978" y="194"/>
                    </a:lnTo>
                    <a:lnTo>
                      <a:pt x="1955" y="137"/>
                    </a:lnTo>
                    <a:lnTo>
                      <a:pt x="1921" y="103"/>
                    </a:lnTo>
                    <a:lnTo>
                      <a:pt x="1864" y="69"/>
                    </a:lnTo>
                    <a:lnTo>
                      <a:pt x="1808" y="46"/>
                    </a:lnTo>
                    <a:lnTo>
                      <a:pt x="1739" y="23"/>
                    </a:lnTo>
                    <a:lnTo>
                      <a:pt x="1660" y="12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39"/>
              <p:cNvSpPr/>
              <p:nvPr/>
            </p:nvSpPr>
            <p:spPr>
              <a:xfrm>
                <a:off x="-876438" y="1772139"/>
                <a:ext cx="136499" cy="13446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28" extrusionOk="0">
                    <a:moveTo>
                      <a:pt x="296" y="0"/>
                    </a:moveTo>
                    <a:lnTo>
                      <a:pt x="227" y="23"/>
                    </a:lnTo>
                    <a:lnTo>
                      <a:pt x="159" y="57"/>
                    </a:lnTo>
                    <a:lnTo>
                      <a:pt x="102" y="103"/>
                    </a:lnTo>
                    <a:lnTo>
                      <a:pt x="57" y="159"/>
                    </a:lnTo>
                    <a:lnTo>
                      <a:pt x="23" y="216"/>
                    </a:lnTo>
                    <a:lnTo>
                      <a:pt x="12" y="284"/>
                    </a:lnTo>
                    <a:lnTo>
                      <a:pt x="0" y="364"/>
                    </a:lnTo>
                    <a:lnTo>
                      <a:pt x="0" y="432"/>
                    </a:lnTo>
                    <a:lnTo>
                      <a:pt x="23" y="500"/>
                    </a:lnTo>
                    <a:lnTo>
                      <a:pt x="57" y="569"/>
                    </a:lnTo>
                    <a:lnTo>
                      <a:pt x="102" y="625"/>
                    </a:lnTo>
                    <a:lnTo>
                      <a:pt x="159" y="671"/>
                    </a:lnTo>
                    <a:lnTo>
                      <a:pt x="227" y="705"/>
                    </a:lnTo>
                    <a:lnTo>
                      <a:pt x="296" y="728"/>
                    </a:lnTo>
                    <a:lnTo>
                      <a:pt x="432" y="728"/>
                    </a:lnTo>
                    <a:lnTo>
                      <a:pt x="500" y="705"/>
                    </a:lnTo>
                    <a:lnTo>
                      <a:pt x="568" y="671"/>
                    </a:lnTo>
                    <a:lnTo>
                      <a:pt x="625" y="625"/>
                    </a:lnTo>
                    <a:lnTo>
                      <a:pt x="671" y="569"/>
                    </a:lnTo>
                    <a:lnTo>
                      <a:pt x="705" y="512"/>
                    </a:lnTo>
                    <a:lnTo>
                      <a:pt x="728" y="444"/>
                    </a:lnTo>
                    <a:lnTo>
                      <a:pt x="739" y="375"/>
                    </a:lnTo>
                    <a:lnTo>
                      <a:pt x="728" y="296"/>
                    </a:lnTo>
                    <a:lnTo>
                      <a:pt x="705" y="228"/>
                    </a:lnTo>
                    <a:lnTo>
                      <a:pt x="671" y="159"/>
                    </a:lnTo>
                    <a:lnTo>
                      <a:pt x="625" y="103"/>
                    </a:lnTo>
                    <a:lnTo>
                      <a:pt x="568" y="57"/>
                    </a:lnTo>
                    <a:lnTo>
                      <a:pt x="512" y="23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39"/>
              <p:cNvSpPr/>
              <p:nvPr/>
            </p:nvSpPr>
            <p:spPr>
              <a:xfrm>
                <a:off x="-1823247" y="2292642"/>
                <a:ext cx="552275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104" extrusionOk="0">
                    <a:moveTo>
                      <a:pt x="1489" y="1"/>
                    </a:moveTo>
                    <a:lnTo>
                      <a:pt x="1410" y="12"/>
                    </a:lnTo>
                    <a:lnTo>
                      <a:pt x="1319" y="24"/>
                    </a:lnTo>
                    <a:lnTo>
                      <a:pt x="1239" y="46"/>
                    </a:lnTo>
                    <a:lnTo>
                      <a:pt x="1148" y="69"/>
                    </a:lnTo>
                    <a:lnTo>
                      <a:pt x="1080" y="103"/>
                    </a:lnTo>
                    <a:lnTo>
                      <a:pt x="1001" y="149"/>
                    </a:lnTo>
                    <a:lnTo>
                      <a:pt x="944" y="194"/>
                    </a:lnTo>
                    <a:lnTo>
                      <a:pt x="887" y="262"/>
                    </a:lnTo>
                    <a:lnTo>
                      <a:pt x="853" y="330"/>
                    </a:lnTo>
                    <a:lnTo>
                      <a:pt x="830" y="399"/>
                    </a:lnTo>
                    <a:lnTo>
                      <a:pt x="819" y="478"/>
                    </a:lnTo>
                    <a:lnTo>
                      <a:pt x="819" y="569"/>
                    </a:lnTo>
                    <a:lnTo>
                      <a:pt x="842" y="649"/>
                    </a:lnTo>
                    <a:lnTo>
                      <a:pt x="864" y="740"/>
                    </a:lnTo>
                    <a:lnTo>
                      <a:pt x="910" y="831"/>
                    </a:lnTo>
                    <a:lnTo>
                      <a:pt x="989" y="1001"/>
                    </a:lnTo>
                    <a:lnTo>
                      <a:pt x="1092" y="1149"/>
                    </a:lnTo>
                    <a:lnTo>
                      <a:pt x="1182" y="1274"/>
                    </a:lnTo>
                    <a:lnTo>
                      <a:pt x="1273" y="1376"/>
                    </a:lnTo>
                    <a:lnTo>
                      <a:pt x="1126" y="1308"/>
                    </a:lnTo>
                    <a:lnTo>
                      <a:pt x="967" y="1240"/>
                    </a:lnTo>
                    <a:lnTo>
                      <a:pt x="785" y="1171"/>
                    </a:lnTo>
                    <a:lnTo>
                      <a:pt x="591" y="1103"/>
                    </a:lnTo>
                    <a:lnTo>
                      <a:pt x="410" y="1058"/>
                    </a:lnTo>
                    <a:lnTo>
                      <a:pt x="262" y="1058"/>
                    </a:lnTo>
                    <a:lnTo>
                      <a:pt x="205" y="1069"/>
                    </a:lnTo>
                    <a:lnTo>
                      <a:pt x="160" y="1103"/>
                    </a:lnTo>
                    <a:lnTo>
                      <a:pt x="126" y="1137"/>
                    </a:lnTo>
                    <a:lnTo>
                      <a:pt x="103" y="1183"/>
                    </a:lnTo>
                    <a:lnTo>
                      <a:pt x="57" y="1297"/>
                    </a:lnTo>
                    <a:lnTo>
                      <a:pt x="23" y="1422"/>
                    </a:lnTo>
                    <a:lnTo>
                      <a:pt x="0" y="1558"/>
                    </a:lnTo>
                    <a:lnTo>
                      <a:pt x="12" y="1694"/>
                    </a:lnTo>
                    <a:lnTo>
                      <a:pt x="35" y="1831"/>
                    </a:lnTo>
                    <a:lnTo>
                      <a:pt x="57" y="1899"/>
                    </a:lnTo>
                    <a:lnTo>
                      <a:pt x="80" y="1956"/>
                    </a:lnTo>
                    <a:lnTo>
                      <a:pt x="114" y="2013"/>
                    </a:lnTo>
                    <a:lnTo>
                      <a:pt x="160" y="2058"/>
                    </a:lnTo>
                    <a:lnTo>
                      <a:pt x="205" y="2092"/>
                    </a:lnTo>
                    <a:lnTo>
                      <a:pt x="262" y="2115"/>
                    </a:lnTo>
                    <a:lnTo>
                      <a:pt x="330" y="2126"/>
                    </a:lnTo>
                    <a:lnTo>
                      <a:pt x="489" y="2126"/>
                    </a:lnTo>
                    <a:lnTo>
                      <a:pt x="569" y="2115"/>
                    </a:lnTo>
                    <a:lnTo>
                      <a:pt x="728" y="2069"/>
                    </a:lnTo>
                    <a:lnTo>
                      <a:pt x="887" y="2013"/>
                    </a:lnTo>
                    <a:lnTo>
                      <a:pt x="1012" y="1956"/>
                    </a:lnTo>
                    <a:lnTo>
                      <a:pt x="1137" y="1899"/>
                    </a:lnTo>
                    <a:lnTo>
                      <a:pt x="1046" y="1967"/>
                    </a:lnTo>
                    <a:lnTo>
                      <a:pt x="853" y="2149"/>
                    </a:lnTo>
                    <a:lnTo>
                      <a:pt x="751" y="2251"/>
                    </a:lnTo>
                    <a:lnTo>
                      <a:pt x="648" y="2365"/>
                    </a:lnTo>
                    <a:lnTo>
                      <a:pt x="569" y="2467"/>
                    </a:lnTo>
                    <a:lnTo>
                      <a:pt x="546" y="2524"/>
                    </a:lnTo>
                    <a:lnTo>
                      <a:pt x="535" y="2569"/>
                    </a:lnTo>
                    <a:lnTo>
                      <a:pt x="523" y="2615"/>
                    </a:lnTo>
                    <a:lnTo>
                      <a:pt x="535" y="2660"/>
                    </a:lnTo>
                    <a:lnTo>
                      <a:pt x="557" y="2706"/>
                    </a:lnTo>
                    <a:lnTo>
                      <a:pt x="580" y="2763"/>
                    </a:lnTo>
                    <a:lnTo>
                      <a:pt x="671" y="2865"/>
                    </a:lnTo>
                    <a:lnTo>
                      <a:pt x="785" y="2956"/>
                    </a:lnTo>
                    <a:lnTo>
                      <a:pt x="910" y="3035"/>
                    </a:lnTo>
                    <a:lnTo>
                      <a:pt x="989" y="3058"/>
                    </a:lnTo>
                    <a:lnTo>
                      <a:pt x="1057" y="3081"/>
                    </a:lnTo>
                    <a:lnTo>
                      <a:pt x="1137" y="3104"/>
                    </a:lnTo>
                    <a:lnTo>
                      <a:pt x="1285" y="3104"/>
                    </a:lnTo>
                    <a:lnTo>
                      <a:pt x="1353" y="3081"/>
                    </a:lnTo>
                    <a:lnTo>
                      <a:pt x="1421" y="3047"/>
                    </a:lnTo>
                    <a:lnTo>
                      <a:pt x="1478" y="3001"/>
                    </a:lnTo>
                    <a:lnTo>
                      <a:pt x="1523" y="2956"/>
                    </a:lnTo>
                    <a:lnTo>
                      <a:pt x="1569" y="2888"/>
                    </a:lnTo>
                    <a:lnTo>
                      <a:pt x="1603" y="2819"/>
                    </a:lnTo>
                    <a:lnTo>
                      <a:pt x="1626" y="2740"/>
                    </a:lnTo>
                    <a:lnTo>
                      <a:pt x="1648" y="2592"/>
                    </a:lnTo>
                    <a:lnTo>
                      <a:pt x="1660" y="2444"/>
                    </a:lnTo>
                    <a:lnTo>
                      <a:pt x="1660" y="2319"/>
                    </a:lnTo>
                    <a:lnTo>
                      <a:pt x="1660" y="2194"/>
                    </a:lnTo>
                    <a:lnTo>
                      <a:pt x="1683" y="2274"/>
                    </a:lnTo>
                    <a:lnTo>
                      <a:pt x="1739" y="2467"/>
                    </a:lnTo>
                    <a:lnTo>
                      <a:pt x="1830" y="2706"/>
                    </a:lnTo>
                    <a:lnTo>
                      <a:pt x="1887" y="2808"/>
                    </a:lnTo>
                    <a:lnTo>
                      <a:pt x="1944" y="2899"/>
                    </a:lnTo>
                    <a:lnTo>
                      <a:pt x="1978" y="2933"/>
                    </a:lnTo>
                    <a:lnTo>
                      <a:pt x="2023" y="2956"/>
                    </a:lnTo>
                    <a:lnTo>
                      <a:pt x="2069" y="2967"/>
                    </a:lnTo>
                    <a:lnTo>
                      <a:pt x="2126" y="2967"/>
                    </a:lnTo>
                    <a:lnTo>
                      <a:pt x="2194" y="2956"/>
                    </a:lnTo>
                    <a:lnTo>
                      <a:pt x="2262" y="2933"/>
                    </a:lnTo>
                    <a:lnTo>
                      <a:pt x="2410" y="2865"/>
                    </a:lnTo>
                    <a:lnTo>
                      <a:pt x="2546" y="2785"/>
                    </a:lnTo>
                    <a:lnTo>
                      <a:pt x="2671" y="2683"/>
                    </a:lnTo>
                    <a:lnTo>
                      <a:pt x="2728" y="2626"/>
                    </a:lnTo>
                    <a:lnTo>
                      <a:pt x="2762" y="2581"/>
                    </a:lnTo>
                    <a:lnTo>
                      <a:pt x="2796" y="2524"/>
                    </a:lnTo>
                    <a:lnTo>
                      <a:pt x="2819" y="2467"/>
                    </a:lnTo>
                    <a:lnTo>
                      <a:pt x="2819" y="2410"/>
                    </a:lnTo>
                    <a:lnTo>
                      <a:pt x="2819" y="2365"/>
                    </a:lnTo>
                    <a:lnTo>
                      <a:pt x="2796" y="2308"/>
                    </a:lnTo>
                    <a:lnTo>
                      <a:pt x="2774" y="2263"/>
                    </a:lnTo>
                    <a:lnTo>
                      <a:pt x="2739" y="2206"/>
                    </a:lnTo>
                    <a:lnTo>
                      <a:pt x="2705" y="2160"/>
                    </a:lnTo>
                    <a:lnTo>
                      <a:pt x="2592" y="2047"/>
                    </a:lnTo>
                    <a:lnTo>
                      <a:pt x="2455" y="1956"/>
                    </a:lnTo>
                    <a:lnTo>
                      <a:pt x="2285" y="1853"/>
                    </a:lnTo>
                    <a:lnTo>
                      <a:pt x="2103" y="1751"/>
                    </a:lnTo>
                    <a:lnTo>
                      <a:pt x="1898" y="1649"/>
                    </a:lnTo>
                    <a:lnTo>
                      <a:pt x="2239" y="1649"/>
                    </a:lnTo>
                    <a:lnTo>
                      <a:pt x="2444" y="1626"/>
                    </a:lnTo>
                    <a:lnTo>
                      <a:pt x="2637" y="1603"/>
                    </a:lnTo>
                    <a:lnTo>
                      <a:pt x="2728" y="1569"/>
                    </a:lnTo>
                    <a:lnTo>
                      <a:pt x="2819" y="1547"/>
                    </a:lnTo>
                    <a:lnTo>
                      <a:pt x="2887" y="1501"/>
                    </a:lnTo>
                    <a:lnTo>
                      <a:pt x="2944" y="1456"/>
                    </a:lnTo>
                    <a:lnTo>
                      <a:pt x="2978" y="1399"/>
                    </a:lnTo>
                    <a:lnTo>
                      <a:pt x="2990" y="1342"/>
                    </a:lnTo>
                    <a:lnTo>
                      <a:pt x="2990" y="1194"/>
                    </a:lnTo>
                    <a:lnTo>
                      <a:pt x="2955" y="1058"/>
                    </a:lnTo>
                    <a:lnTo>
                      <a:pt x="2899" y="921"/>
                    </a:lnTo>
                    <a:lnTo>
                      <a:pt x="2830" y="796"/>
                    </a:lnTo>
                    <a:lnTo>
                      <a:pt x="2751" y="706"/>
                    </a:lnTo>
                    <a:lnTo>
                      <a:pt x="2694" y="660"/>
                    </a:lnTo>
                    <a:lnTo>
                      <a:pt x="2649" y="637"/>
                    </a:lnTo>
                    <a:lnTo>
                      <a:pt x="2603" y="615"/>
                    </a:lnTo>
                    <a:lnTo>
                      <a:pt x="2546" y="603"/>
                    </a:lnTo>
                    <a:lnTo>
                      <a:pt x="2501" y="603"/>
                    </a:lnTo>
                    <a:lnTo>
                      <a:pt x="2444" y="615"/>
                    </a:lnTo>
                    <a:lnTo>
                      <a:pt x="2399" y="649"/>
                    </a:lnTo>
                    <a:lnTo>
                      <a:pt x="2342" y="683"/>
                    </a:lnTo>
                    <a:lnTo>
                      <a:pt x="2217" y="785"/>
                    </a:lnTo>
                    <a:lnTo>
                      <a:pt x="2103" y="921"/>
                    </a:lnTo>
                    <a:lnTo>
                      <a:pt x="1989" y="1069"/>
                    </a:lnTo>
                    <a:lnTo>
                      <a:pt x="1819" y="1331"/>
                    </a:lnTo>
                    <a:lnTo>
                      <a:pt x="1739" y="1444"/>
                    </a:lnTo>
                    <a:lnTo>
                      <a:pt x="1796" y="1262"/>
                    </a:lnTo>
                    <a:lnTo>
                      <a:pt x="1853" y="1081"/>
                    </a:lnTo>
                    <a:lnTo>
                      <a:pt x="1921" y="876"/>
                    </a:lnTo>
                    <a:lnTo>
                      <a:pt x="1967" y="649"/>
                    </a:lnTo>
                    <a:lnTo>
                      <a:pt x="2001" y="433"/>
                    </a:lnTo>
                    <a:lnTo>
                      <a:pt x="2001" y="342"/>
                    </a:lnTo>
                    <a:lnTo>
                      <a:pt x="2001" y="262"/>
                    </a:lnTo>
                    <a:lnTo>
                      <a:pt x="1989" y="194"/>
                    </a:lnTo>
                    <a:lnTo>
                      <a:pt x="1955" y="137"/>
                    </a:lnTo>
                    <a:lnTo>
                      <a:pt x="1921" y="103"/>
                    </a:lnTo>
                    <a:lnTo>
                      <a:pt x="1876" y="69"/>
                    </a:lnTo>
                    <a:lnTo>
                      <a:pt x="1808" y="46"/>
                    </a:lnTo>
                    <a:lnTo>
                      <a:pt x="1739" y="24"/>
                    </a:lnTo>
                    <a:lnTo>
                      <a:pt x="1660" y="12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39"/>
              <p:cNvSpPr/>
              <p:nvPr/>
            </p:nvSpPr>
            <p:spPr>
              <a:xfrm>
                <a:off x="-1606955" y="2544581"/>
                <a:ext cx="136499" cy="13668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07" y="1"/>
                    </a:moveTo>
                    <a:lnTo>
                      <a:pt x="239" y="23"/>
                    </a:lnTo>
                    <a:lnTo>
                      <a:pt x="171" y="58"/>
                    </a:lnTo>
                    <a:lnTo>
                      <a:pt x="114" y="103"/>
                    </a:lnTo>
                    <a:lnTo>
                      <a:pt x="68" y="160"/>
                    </a:lnTo>
                    <a:lnTo>
                      <a:pt x="34" y="217"/>
                    </a:lnTo>
                    <a:lnTo>
                      <a:pt x="11" y="285"/>
                    </a:lnTo>
                    <a:lnTo>
                      <a:pt x="0" y="364"/>
                    </a:lnTo>
                    <a:lnTo>
                      <a:pt x="11" y="433"/>
                    </a:lnTo>
                    <a:lnTo>
                      <a:pt x="34" y="501"/>
                    </a:lnTo>
                    <a:lnTo>
                      <a:pt x="68" y="569"/>
                    </a:lnTo>
                    <a:lnTo>
                      <a:pt x="114" y="626"/>
                    </a:lnTo>
                    <a:lnTo>
                      <a:pt x="171" y="671"/>
                    </a:lnTo>
                    <a:lnTo>
                      <a:pt x="227" y="705"/>
                    </a:lnTo>
                    <a:lnTo>
                      <a:pt x="296" y="728"/>
                    </a:lnTo>
                    <a:lnTo>
                      <a:pt x="364" y="739"/>
                    </a:lnTo>
                    <a:lnTo>
                      <a:pt x="443" y="728"/>
                    </a:lnTo>
                    <a:lnTo>
                      <a:pt x="512" y="705"/>
                    </a:lnTo>
                    <a:lnTo>
                      <a:pt x="580" y="671"/>
                    </a:lnTo>
                    <a:lnTo>
                      <a:pt x="637" y="626"/>
                    </a:lnTo>
                    <a:lnTo>
                      <a:pt x="682" y="569"/>
                    </a:lnTo>
                    <a:lnTo>
                      <a:pt x="716" y="512"/>
                    </a:lnTo>
                    <a:lnTo>
                      <a:pt x="727" y="444"/>
                    </a:lnTo>
                    <a:lnTo>
                      <a:pt x="739" y="376"/>
                    </a:lnTo>
                    <a:lnTo>
                      <a:pt x="739" y="296"/>
                    </a:lnTo>
                    <a:lnTo>
                      <a:pt x="716" y="228"/>
                    </a:lnTo>
                    <a:lnTo>
                      <a:pt x="682" y="160"/>
                    </a:lnTo>
                    <a:lnTo>
                      <a:pt x="637" y="103"/>
                    </a:lnTo>
                    <a:lnTo>
                      <a:pt x="580" y="58"/>
                    </a:lnTo>
                    <a:lnTo>
                      <a:pt x="512" y="23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39"/>
              <p:cNvSpPr/>
              <p:nvPr/>
            </p:nvSpPr>
            <p:spPr>
              <a:xfrm>
                <a:off x="-832477" y="2378715"/>
                <a:ext cx="399153" cy="40118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2172" extrusionOk="0">
                    <a:moveTo>
                      <a:pt x="1478" y="1"/>
                    </a:moveTo>
                    <a:lnTo>
                      <a:pt x="1421" y="12"/>
                    </a:lnTo>
                    <a:lnTo>
                      <a:pt x="1365" y="24"/>
                    </a:lnTo>
                    <a:lnTo>
                      <a:pt x="1308" y="58"/>
                    </a:lnTo>
                    <a:lnTo>
                      <a:pt x="1274" y="92"/>
                    </a:lnTo>
                    <a:lnTo>
                      <a:pt x="1228" y="137"/>
                    </a:lnTo>
                    <a:lnTo>
                      <a:pt x="1194" y="194"/>
                    </a:lnTo>
                    <a:lnTo>
                      <a:pt x="1137" y="319"/>
                    </a:lnTo>
                    <a:lnTo>
                      <a:pt x="1103" y="444"/>
                    </a:lnTo>
                    <a:lnTo>
                      <a:pt x="1081" y="580"/>
                    </a:lnTo>
                    <a:lnTo>
                      <a:pt x="1069" y="683"/>
                    </a:lnTo>
                    <a:lnTo>
                      <a:pt x="1058" y="785"/>
                    </a:lnTo>
                    <a:lnTo>
                      <a:pt x="1012" y="671"/>
                    </a:lnTo>
                    <a:lnTo>
                      <a:pt x="910" y="433"/>
                    </a:lnTo>
                    <a:lnTo>
                      <a:pt x="842" y="308"/>
                    </a:lnTo>
                    <a:lnTo>
                      <a:pt x="762" y="194"/>
                    </a:lnTo>
                    <a:lnTo>
                      <a:pt x="728" y="149"/>
                    </a:lnTo>
                    <a:lnTo>
                      <a:pt x="694" y="115"/>
                    </a:lnTo>
                    <a:lnTo>
                      <a:pt x="660" y="92"/>
                    </a:lnTo>
                    <a:lnTo>
                      <a:pt x="615" y="80"/>
                    </a:lnTo>
                    <a:lnTo>
                      <a:pt x="546" y="92"/>
                    </a:lnTo>
                    <a:lnTo>
                      <a:pt x="467" y="126"/>
                    </a:lnTo>
                    <a:lnTo>
                      <a:pt x="387" y="183"/>
                    </a:lnTo>
                    <a:lnTo>
                      <a:pt x="308" y="240"/>
                    </a:lnTo>
                    <a:lnTo>
                      <a:pt x="239" y="319"/>
                    </a:lnTo>
                    <a:lnTo>
                      <a:pt x="183" y="399"/>
                    </a:lnTo>
                    <a:lnTo>
                      <a:pt x="149" y="490"/>
                    </a:lnTo>
                    <a:lnTo>
                      <a:pt x="137" y="580"/>
                    </a:lnTo>
                    <a:lnTo>
                      <a:pt x="137" y="626"/>
                    </a:lnTo>
                    <a:lnTo>
                      <a:pt x="160" y="660"/>
                    </a:lnTo>
                    <a:lnTo>
                      <a:pt x="194" y="705"/>
                    </a:lnTo>
                    <a:lnTo>
                      <a:pt x="228" y="740"/>
                    </a:lnTo>
                    <a:lnTo>
                      <a:pt x="319" y="808"/>
                    </a:lnTo>
                    <a:lnTo>
                      <a:pt x="433" y="876"/>
                    </a:lnTo>
                    <a:lnTo>
                      <a:pt x="535" y="921"/>
                    </a:lnTo>
                    <a:lnTo>
                      <a:pt x="637" y="956"/>
                    </a:lnTo>
                    <a:lnTo>
                      <a:pt x="728" y="990"/>
                    </a:lnTo>
                    <a:lnTo>
                      <a:pt x="637" y="978"/>
                    </a:lnTo>
                    <a:lnTo>
                      <a:pt x="342" y="978"/>
                    </a:lnTo>
                    <a:lnTo>
                      <a:pt x="239" y="990"/>
                    </a:lnTo>
                    <a:lnTo>
                      <a:pt x="137" y="1001"/>
                    </a:lnTo>
                    <a:lnTo>
                      <a:pt x="69" y="1035"/>
                    </a:lnTo>
                    <a:lnTo>
                      <a:pt x="46" y="1046"/>
                    </a:lnTo>
                    <a:lnTo>
                      <a:pt x="35" y="1081"/>
                    </a:lnTo>
                    <a:lnTo>
                      <a:pt x="1" y="1160"/>
                    </a:lnTo>
                    <a:lnTo>
                      <a:pt x="1" y="1251"/>
                    </a:lnTo>
                    <a:lnTo>
                      <a:pt x="12" y="1353"/>
                    </a:lnTo>
                    <a:lnTo>
                      <a:pt x="35" y="1467"/>
                    </a:lnTo>
                    <a:lnTo>
                      <a:pt x="92" y="1569"/>
                    </a:lnTo>
                    <a:lnTo>
                      <a:pt x="114" y="1615"/>
                    </a:lnTo>
                    <a:lnTo>
                      <a:pt x="160" y="1649"/>
                    </a:lnTo>
                    <a:lnTo>
                      <a:pt x="194" y="1683"/>
                    </a:lnTo>
                    <a:lnTo>
                      <a:pt x="239" y="1717"/>
                    </a:lnTo>
                    <a:lnTo>
                      <a:pt x="296" y="1728"/>
                    </a:lnTo>
                    <a:lnTo>
                      <a:pt x="342" y="1740"/>
                    </a:lnTo>
                    <a:lnTo>
                      <a:pt x="399" y="1728"/>
                    </a:lnTo>
                    <a:lnTo>
                      <a:pt x="455" y="1717"/>
                    </a:lnTo>
                    <a:lnTo>
                      <a:pt x="546" y="1672"/>
                    </a:lnTo>
                    <a:lnTo>
                      <a:pt x="649" y="1603"/>
                    </a:lnTo>
                    <a:lnTo>
                      <a:pt x="728" y="1535"/>
                    </a:lnTo>
                    <a:lnTo>
                      <a:pt x="785" y="1467"/>
                    </a:lnTo>
                    <a:lnTo>
                      <a:pt x="842" y="1399"/>
                    </a:lnTo>
                    <a:lnTo>
                      <a:pt x="751" y="1592"/>
                    </a:lnTo>
                    <a:lnTo>
                      <a:pt x="683" y="1751"/>
                    </a:lnTo>
                    <a:lnTo>
                      <a:pt x="660" y="1842"/>
                    </a:lnTo>
                    <a:lnTo>
                      <a:pt x="637" y="1910"/>
                    </a:lnTo>
                    <a:lnTo>
                      <a:pt x="637" y="1944"/>
                    </a:lnTo>
                    <a:lnTo>
                      <a:pt x="649" y="1978"/>
                    </a:lnTo>
                    <a:lnTo>
                      <a:pt x="671" y="2012"/>
                    </a:lnTo>
                    <a:lnTo>
                      <a:pt x="705" y="2035"/>
                    </a:lnTo>
                    <a:lnTo>
                      <a:pt x="796" y="2092"/>
                    </a:lnTo>
                    <a:lnTo>
                      <a:pt x="899" y="2137"/>
                    </a:lnTo>
                    <a:lnTo>
                      <a:pt x="1012" y="2160"/>
                    </a:lnTo>
                    <a:lnTo>
                      <a:pt x="1126" y="2172"/>
                    </a:lnTo>
                    <a:lnTo>
                      <a:pt x="1228" y="2160"/>
                    </a:lnTo>
                    <a:lnTo>
                      <a:pt x="1274" y="2149"/>
                    </a:lnTo>
                    <a:lnTo>
                      <a:pt x="1308" y="2126"/>
                    </a:lnTo>
                    <a:lnTo>
                      <a:pt x="1342" y="2103"/>
                    </a:lnTo>
                    <a:lnTo>
                      <a:pt x="1365" y="2069"/>
                    </a:lnTo>
                    <a:lnTo>
                      <a:pt x="1399" y="2001"/>
                    </a:lnTo>
                    <a:lnTo>
                      <a:pt x="1410" y="1910"/>
                    </a:lnTo>
                    <a:lnTo>
                      <a:pt x="1399" y="1797"/>
                    </a:lnTo>
                    <a:lnTo>
                      <a:pt x="1387" y="1672"/>
                    </a:lnTo>
                    <a:lnTo>
                      <a:pt x="1353" y="1535"/>
                    </a:lnTo>
                    <a:lnTo>
                      <a:pt x="1296" y="1387"/>
                    </a:lnTo>
                    <a:lnTo>
                      <a:pt x="1240" y="1240"/>
                    </a:lnTo>
                    <a:lnTo>
                      <a:pt x="1240" y="1240"/>
                    </a:lnTo>
                    <a:lnTo>
                      <a:pt x="1331" y="1319"/>
                    </a:lnTo>
                    <a:lnTo>
                      <a:pt x="1421" y="1410"/>
                    </a:lnTo>
                    <a:lnTo>
                      <a:pt x="1535" y="1501"/>
                    </a:lnTo>
                    <a:lnTo>
                      <a:pt x="1660" y="1581"/>
                    </a:lnTo>
                    <a:lnTo>
                      <a:pt x="1717" y="1615"/>
                    </a:lnTo>
                    <a:lnTo>
                      <a:pt x="1774" y="1649"/>
                    </a:lnTo>
                    <a:lnTo>
                      <a:pt x="1831" y="1660"/>
                    </a:lnTo>
                    <a:lnTo>
                      <a:pt x="1933" y="1660"/>
                    </a:lnTo>
                    <a:lnTo>
                      <a:pt x="1967" y="1626"/>
                    </a:lnTo>
                    <a:lnTo>
                      <a:pt x="2035" y="1547"/>
                    </a:lnTo>
                    <a:lnTo>
                      <a:pt x="2092" y="1467"/>
                    </a:lnTo>
                    <a:lnTo>
                      <a:pt x="2126" y="1365"/>
                    </a:lnTo>
                    <a:lnTo>
                      <a:pt x="2160" y="1262"/>
                    </a:lnTo>
                    <a:lnTo>
                      <a:pt x="2160" y="1171"/>
                    </a:lnTo>
                    <a:lnTo>
                      <a:pt x="2149" y="1092"/>
                    </a:lnTo>
                    <a:lnTo>
                      <a:pt x="2126" y="1058"/>
                    </a:lnTo>
                    <a:lnTo>
                      <a:pt x="2115" y="1024"/>
                    </a:lnTo>
                    <a:lnTo>
                      <a:pt x="2081" y="1001"/>
                    </a:lnTo>
                    <a:lnTo>
                      <a:pt x="2047" y="978"/>
                    </a:lnTo>
                    <a:lnTo>
                      <a:pt x="2012" y="967"/>
                    </a:lnTo>
                    <a:lnTo>
                      <a:pt x="1956" y="956"/>
                    </a:lnTo>
                    <a:lnTo>
                      <a:pt x="1842" y="956"/>
                    </a:lnTo>
                    <a:lnTo>
                      <a:pt x="1717" y="967"/>
                    </a:lnTo>
                    <a:lnTo>
                      <a:pt x="1581" y="990"/>
                    </a:lnTo>
                    <a:lnTo>
                      <a:pt x="1365" y="1035"/>
                    </a:lnTo>
                    <a:lnTo>
                      <a:pt x="1274" y="1058"/>
                    </a:lnTo>
                    <a:lnTo>
                      <a:pt x="1387" y="990"/>
                    </a:lnTo>
                    <a:lnTo>
                      <a:pt x="1649" y="842"/>
                    </a:lnTo>
                    <a:lnTo>
                      <a:pt x="1785" y="751"/>
                    </a:lnTo>
                    <a:lnTo>
                      <a:pt x="1910" y="660"/>
                    </a:lnTo>
                    <a:lnTo>
                      <a:pt x="1956" y="615"/>
                    </a:lnTo>
                    <a:lnTo>
                      <a:pt x="2001" y="569"/>
                    </a:lnTo>
                    <a:lnTo>
                      <a:pt x="2024" y="524"/>
                    </a:lnTo>
                    <a:lnTo>
                      <a:pt x="2035" y="490"/>
                    </a:lnTo>
                    <a:lnTo>
                      <a:pt x="2035" y="444"/>
                    </a:lnTo>
                    <a:lnTo>
                      <a:pt x="2024" y="410"/>
                    </a:lnTo>
                    <a:lnTo>
                      <a:pt x="1978" y="319"/>
                    </a:lnTo>
                    <a:lnTo>
                      <a:pt x="1910" y="228"/>
                    </a:lnTo>
                    <a:lnTo>
                      <a:pt x="1819" y="137"/>
                    </a:lnTo>
                    <a:lnTo>
                      <a:pt x="1706" y="69"/>
                    </a:lnTo>
                    <a:lnTo>
                      <a:pt x="1592" y="24"/>
                    </a:lnTo>
                    <a:lnTo>
                      <a:pt x="1535" y="12"/>
                    </a:lnTo>
                    <a:lnTo>
                      <a:pt x="1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39"/>
              <p:cNvSpPr/>
              <p:nvPr/>
            </p:nvSpPr>
            <p:spPr>
              <a:xfrm>
                <a:off x="-693947" y="2534053"/>
                <a:ext cx="99003" cy="96787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24" extrusionOk="0">
                    <a:moveTo>
                      <a:pt x="217" y="1"/>
                    </a:moveTo>
                    <a:lnTo>
                      <a:pt x="160" y="12"/>
                    </a:lnTo>
                    <a:lnTo>
                      <a:pt x="126" y="46"/>
                    </a:lnTo>
                    <a:lnTo>
                      <a:pt x="80" y="69"/>
                    </a:lnTo>
                    <a:lnTo>
                      <a:pt x="46" y="115"/>
                    </a:lnTo>
                    <a:lnTo>
                      <a:pt x="24" y="160"/>
                    </a:lnTo>
                    <a:lnTo>
                      <a:pt x="12" y="217"/>
                    </a:lnTo>
                    <a:lnTo>
                      <a:pt x="1" y="262"/>
                    </a:lnTo>
                    <a:lnTo>
                      <a:pt x="12" y="319"/>
                    </a:lnTo>
                    <a:lnTo>
                      <a:pt x="24" y="365"/>
                    </a:lnTo>
                    <a:lnTo>
                      <a:pt x="46" y="410"/>
                    </a:lnTo>
                    <a:lnTo>
                      <a:pt x="80" y="455"/>
                    </a:lnTo>
                    <a:lnTo>
                      <a:pt x="126" y="490"/>
                    </a:lnTo>
                    <a:lnTo>
                      <a:pt x="171" y="512"/>
                    </a:lnTo>
                    <a:lnTo>
                      <a:pt x="217" y="524"/>
                    </a:lnTo>
                    <a:lnTo>
                      <a:pt x="331" y="524"/>
                    </a:lnTo>
                    <a:lnTo>
                      <a:pt x="376" y="512"/>
                    </a:lnTo>
                    <a:lnTo>
                      <a:pt x="421" y="478"/>
                    </a:lnTo>
                    <a:lnTo>
                      <a:pt x="456" y="455"/>
                    </a:lnTo>
                    <a:lnTo>
                      <a:pt x="490" y="410"/>
                    </a:lnTo>
                    <a:lnTo>
                      <a:pt x="512" y="365"/>
                    </a:lnTo>
                    <a:lnTo>
                      <a:pt x="535" y="308"/>
                    </a:lnTo>
                    <a:lnTo>
                      <a:pt x="535" y="262"/>
                    </a:lnTo>
                    <a:lnTo>
                      <a:pt x="535" y="205"/>
                    </a:lnTo>
                    <a:lnTo>
                      <a:pt x="512" y="160"/>
                    </a:lnTo>
                    <a:lnTo>
                      <a:pt x="490" y="115"/>
                    </a:lnTo>
                    <a:lnTo>
                      <a:pt x="456" y="69"/>
                    </a:lnTo>
                    <a:lnTo>
                      <a:pt x="421" y="35"/>
                    </a:lnTo>
                    <a:lnTo>
                      <a:pt x="365" y="12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39"/>
              <p:cNvSpPr/>
              <p:nvPr/>
            </p:nvSpPr>
            <p:spPr>
              <a:xfrm>
                <a:off x="-1875704" y="2964419"/>
                <a:ext cx="398968" cy="39915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2161" extrusionOk="0">
                    <a:moveTo>
                      <a:pt x="1478" y="1"/>
                    </a:moveTo>
                    <a:lnTo>
                      <a:pt x="1421" y="12"/>
                    </a:lnTo>
                    <a:lnTo>
                      <a:pt x="1364" y="23"/>
                    </a:lnTo>
                    <a:lnTo>
                      <a:pt x="1319" y="46"/>
                    </a:lnTo>
                    <a:lnTo>
                      <a:pt x="1273" y="92"/>
                    </a:lnTo>
                    <a:lnTo>
                      <a:pt x="1228" y="137"/>
                    </a:lnTo>
                    <a:lnTo>
                      <a:pt x="1194" y="183"/>
                    </a:lnTo>
                    <a:lnTo>
                      <a:pt x="1148" y="308"/>
                    </a:lnTo>
                    <a:lnTo>
                      <a:pt x="1103" y="444"/>
                    </a:lnTo>
                    <a:lnTo>
                      <a:pt x="1080" y="569"/>
                    </a:lnTo>
                    <a:lnTo>
                      <a:pt x="1069" y="683"/>
                    </a:lnTo>
                    <a:lnTo>
                      <a:pt x="1057" y="785"/>
                    </a:lnTo>
                    <a:lnTo>
                      <a:pt x="1023" y="671"/>
                    </a:lnTo>
                    <a:lnTo>
                      <a:pt x="910" y="433"/>
                    </a:lnTo>
                    <a:lnTo>
                      <a:pt x="841" y="296"/>
                    </a:lnTo>
                    <a:lnTo>
                      <a:pt x="773" y="183"/>
                    </a:lnTo>
                    <a:lnTo>
                      <a:pt x="728" y="137"/>
                    </a:lnTo>
                    <a:lnTo>
                      <a:pt x="694" y="103"/>
                    </a:lnTo>
                    <a:lnTo>
                      <a:pt x="660" y="80"/>
                    </a:lnTo>
                    <a:lnTo>
                      <a:pt x="625" y="80"/>
                    </a:lnTo>
                    <a:lnTo>
                      <a:pt x="546" y="92"/>
                    </a:lnTo>
                    <a:lnTo>
                      <a:pt x="466" y="126"/>
                    </a:lnTo>
                    <a:lnTo>
                      <a:pt x="387" y="171"/>
                    </a:lnTo>
                    <a:lnTo>
                      <a:pt x="307" y="239"/>
                    </a:lnTo>
                    <a:lnTo>
                      <a:pt x="239" y="308"/>
                    </a:lnTo>
                    <a:lnTo>
                      <a:pt x="182" y="399"/>
                    </a:lnTo>
                    <a:lnTo>
                      <a:pt x="148" y="478"/>
                    </a:lnTo>
                    <a:lnTo>
                      <a:pt x="137" y="569"/>
                    </a:lnTo>
                    <a:lnTo>
                      <a:pt x="148" y="614"/>
                    </a:lnTo>
                    <a:lnTo>
                      <a:pt x="159" y="660"/>
                    </a:lnTo>
                    <a:lnTo>
                      <a:pt x="194" y="705"/>
                    </a:lnTo>
                    <a:lnTo>
                      <a:pt x="228" y="739"/>
                    </a:lnTo>
                    <a:lnTo>
                      <a:pt x="330" y="808"/>
                    </a:lnTo>
                    <a:lnTo>
                      <a:pt x="432" y="864"/>
                    </a:lnTo>
                    <a:lnTo>
                      <a:pt x="546" y="921"/>
                    </a:lnTo>
                    <a:lnTo>
                      <a:pt x="637" y="955"/>
                    </a:lnTo>
                    <a:lnTo>
                      <a:pt x="728" y="978"/>
                    </a:lnTo>
                    <a:lnTo>
                      <a:pt x="648" y="978"/>
                    </a:lnTo>
                    <a:lnTo>
                      <a:pt x="455" y="967"/>
                    </a:lnTo>
                    <a:lnTo>
                      <a:pt x="341" y="967"/>
                    </a:lnTo>
                    <a:lnTo>
                      <a:pt x="239" y="978"/>
                    </a:lnTo>
                    <a:lnTo>
                      <a:pt x="148" y="1001"/>
                    </a:lnTo>
                    <a:lnTo>
                      <a:pt x="80" y="1024"/>
                    </a:lnTo>
                    <a:lnTo>
                      <a:pt x="57" y="1046"/>
                    </a:lnTo>
                    <a:lnTo>
                      <a:pt x="34" y="1080"/>
                    </a:lnTo>
                    <a:lnTo>
                      <a:pt x="12" y="1149"/>
                    </a:lnTo>
                    <a:lnTo>
                      <a:pt x="0" y="1251"/>
                    </a:lnTo>
                    <a:lnTo>
                      <a:pt x="12" y="1353"/>
                    </a:lnTo>
                    <a:lnTo>
                      <a:pt x="46" y="1455"/>
                    </a:lnTo>
                    <a:lnTo>
                      <a:pt x="91" y="1558"/>
                    </a:lnTo>
                    <a:lnTo>
                      <a:pt x="125" y="1603"/>
                    </a:lnTo>
                    <a:lnTo>
                      <a:pt x="159" y="1649"/>
                    </a:lnTo>
                    <a:lnTo>
                      <a:pt x="205" y="1683"/>
                    </a:lnTo>
                    <a:lnTo>
                      <a:pt x="250" y="1705"/>
                    </a:lnTo>
                    <a:lnTo>
                      <a:pt x="296" y="1728"/>
                    </a:lnTo>
                    <a:lnTo>
                      <a:pt x="398" y="1728"/>
                    </a:lnTo>
                    <a:lnTo>
                      <a:pt x="455" y="1717"/>
                    </a:lnTo>
                    <a:lnTo>
                      <a:pt x="557" y="1671"/>
                    </a:lnTo>
                    <a:lnTo>
                      <a:pt x="648" y="1603"/>
                    </a:lnTo>
                    <a:lnTo>
                      <a:pt x="728" y="1535"/>
                    </a:lnTo>
                    <a:lnTo>
                      <a:pt x="796" y="1467"/>
                    </a:lnTo>
                    <a:lnTo>
                      <a:pt x="853" y="1399"/>
                    </a:lnTo>
                    <a:lnTo>
                      <a:pt x="762" y="1580"/>
                    </a:lnTo>
                    <a:lnTo>
                      <a:pt x="682" y="1751"/>
                    </a:lnTo>
                    <a:lnTo>
                      <a:pt x="660" y="1831"/>
                    </a:lnTo>
                    <a:lnTo>
                      <a:pt x="637" y="1910"/>
                    </a:lnTo>
                    <a:lnTo>
                      <a:pt x="637" y="1944"/>
                    </a:lnTo>
                    <a:lnTo>
                      <a:pt x="660" y="1978"/>
                    </a:lnTo>
                    <a:lnTo>
                      <a:pt x="682" y="2012"/>
                    </a:lnTo>
                    <a:lnTo>
                      <a:pt x="705" y="2035"/>
                    </a:lnTo>
                    <a:lnTo>
                      <a:pt x="796" y="2092"/>
                    </a:lnTo>
                    <a:lnTo>
                      <a:pt x="898" y="2126"/>
                    </a:lnTo>
                    <a:lnTo>
                      <a:pt x="1012" y="2149"/>
                    </a:lnTo>
                    <a:lnTo>
                      <a:pt x="1137" y="2160"/>
                    </a:lnTo>
                    <a:lnTo>
                      <a:pt x="1239" y="2149"/>
                    </a:lnTo>
                    <a:lnTo>
                      <a:pt x="1273" y="2137"/>
                    </a:lnTo>
                    <a:lnTo>
                      <a:pt x="1319" y="2126"/>
                    </a:lnTo>
                    <a:lnTo>
                      <a:pt x="1341" y="2092"/>
                    </a:lnTo>
                    <a:lnTo>
                      <a:pt x="1364" y="2069"/>
                    </a:lnTo>
                    <a:lnTo>
                      <a:pt x="1398" y="1990"/>
                    </a:lnTo>
                    <a:lnTo>
                      <a:pt x="1410" y="1899"/>
                    </a:lnTo>
                    <a:lnTo>
                      <a:pt x="1410" y="1796"/>
                    </a:lnTo>
                    <a:lnTo>
                      <a:pt x="1387" y="1671"/>
                    </a:lnTo>
                    <a:lnTo>
                      <a:pt x="1353" y="1535"/>
                    </a:lnTo>
                    <a:lnTo>
                      <a:pt x="1307" y="1387"/>
                    </a:lnTo>
                    <a:lnTo>
                      <a:pt x="1251" y="1228"/>
                    </a:lnTo>
                    <a:lnTo>
                      <a:pt x="1330" y="1319"/>
                    </a:lnTo>
                    <a:lnTo>
                      <a:pt x="1432" y="1410"/>
                    </a:lnTo>
                    <a:lnTo>
                      <a:pt x="1535" y="1501"/>
                    </a:lnTo>
                    <a:lnTo>
                      <a:pt x="1660" y="1580"/>
                    </a:lnTo>
                    <a:lnTo>
                      <a:pt x="1716" y="1615"/>
                    </a:lnTo>
                    <a:lnTo>
                      <a:pt x="1785" y="1637"/>
                    </a:lnTo>
                    <a:lnTo>
                      <a:pt x="1842" y="1660"/>
                    </a:lnTo>
                    <a:lnTo>
                      <a:pt x="1887" y="1660"/>
                    </a:lnTo>
                    <a:lnTo>
                      <a:pt x="1932" y="1649"/>
                    </a:lnTo>
                    <a:lnTo>
                      <a:pt x="1978" y="1626"/>
                    </a:lnTo>
                    <a:lnTo>
                      <a:pt x="2046" y="1546"/>
                    </a:lnTo>
                    <a:lnTo>
                      <a:pt x="2092" y="1455"/>
                    </a:lnTo>
                    <a:lnTo>
                      <a:pt x="2137" y="1365"/>
                    </a:lnTo>
                    <a:lnTo>
                      <a:pt x="2160" y="1262"/>
                    </a:lnTo>
                    <a:lnTo>
                      <a:pt x="2160" y="1171"/>
                    </a:lnTo>
                    <a:lnTo>
                      <a:pt x="2148" y="1092"/>
                    </a:lnTo>
                    <a:lnTo>
                      <a:pt x="2137" y="1046"/>
                    </a:lnTo>
                    <a:lnTo>
                      <a:pt x="2114" y="1024"/>
                    </a:lnTo>
                    <a:lnTo>
                      <a:pt x="2080" y="989"/>
                    </a:lnTo>
                    <a:lnTo>
                      <a:pt x="2057" y="978"/>
                    </a:lnTo>
                    <a:lnTo>
                      <a:pt x="2012" y="967"/>
                    </a:lnTo>
                    <a:lnTo>
                      <a:pt x="1967" y="955"/>
                    </a:lnTo>
                    <a:lnTo>
                      <a:pt x="1853" y="955"/>
                    </a:lnTo>
                    <a:lnTo>
                      <a:pt x="1716" y="967"/>
                    </a:lnTo>
                    <a:lnTo>
                      <a:pt x="1591" y="978"/>
                    </a:lnTo>
                    <a:lnTo>
                      <a:pt x="1364" y="1024"/>
                    </a:lnTo>
                    <a:lnTo>
                      <a:pt x="1273" y="1046"/>
                    </a:lnTo>
                    <a:lnTo>
                      <a:pt x="1273" y="1046"/>
                    </a:lnTo>
                    <a:lnTo>
                      <a:pt x="1387" y="989"/>
                    </a:lnTo>
                    <a:lnTo>
                      <a:pt x="1648" y="842"/>
                    </a:lnTo>
                    <a:lnTo>
                      <a:pt x="1785" y="751"/>
                    </a:lnTo>
                    <a:lnTo>
                      <a:pt x="1910" y="660"/>
                    </a:lnTo>
                    <a:lnTo>
                      <a:pt x="1967" y="614"/>
                    </a:lnTo>
                    <a:lnTo>
                      <a:pt x="2001" y="569"/>
                    </a:lnTo>
                    <a:lnTo>
                      <a:pt x="2023" y="524"/>
                    </a:lnTo>
                    <a:lnTo>
                      <a:pt x="2035" y="478"/>
                    </a:lnTo>
                    <a:lnTo>
                      <a:pt x="2035" y="444"/>
                    </a:lnTo>
                    <a:lnTo>
                      <a:pt x="2023" y="399"/>
                    </a:lnTo>
                    <a:lnTo>
                      <a:pt x="1978" y="308"/>
                    </a:lnTo>
                    <a:lnTo>
                      <a:pt x="1910" y="217"/>
                    </a:lnTo>
                    <a:lnTo>
                      <a:pt x="1819" y="137"/>
                    </a:lnTo>
                    <a:lnTo>
                      <a:pt x="1716" y="69"/>
                    </a:lnTo>
                    <a:lnTo>
                      <a:pt x="1591" y="23"/>
                    </a:lnTo>
                    <a:lnTo>
                      <a:pt x="1535" y="12"/>
                    </a:lnTo>
                    <a:lnTo>
                      <a:pt x="1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39"/>
              <p:cNvSpPr/>
              <p:nvPr/>
            </p:nvSpPr>
            <p:spPr>
              <a:xfrm>
                <a:off x="-1735142" y="3117725"/>
                <a:ext cx="96787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5" extrusionOk="0">
                    <a:moveTo>
                      <a:pt x="262" y="0"/>
                    </a:moveTo>
                    <a:lnTo>
                      <a:pt x="205" y="12"/>
                    </a:lnTo>
                    <a:lnTo>
                      <a:pt x="160" y="23"/>
                    </a:lnTo>
                    <a:lnTo>
                      <a:pt x="114" y="46"/>
                    </a:lnTo>
                    <a:lnTo>
                      <a:pt x="69" y="80"/>
                    </a:lnTo>
                    <a:lnTo>
                      <a:pt x="35" y="125"/>
                    </a:lnTo>
                    <a:lnTo>
                      <a:pt x="12" y="171"/>
                    </a:lnTo>
                    <a:lnTo>
                      <a:pt x="1" y="216"/>
                    </a:lnTo>
                    <a:lnTo>
                      <a:pt x="1" y="273"/>
                    </a:lnTo>
                    <a:lnTo>
                      <a:pt x="1" y="330"/>
                    </a:lnTo>
                    <a:lnTo>
                      <a:pt x="12" y="375"/>
                    </a:lnTo>
                    <a:lnTo>
                      <a:pt x="46" y="421"/>
                    </a:lnTo>
                    <a:lnTo>
                      <a:pt x="69" y="455"/>
                    </a:lnTo>
                    <a:lnTo>
                      <a:pt x="114" y="489"/>
                    </a:lnTo>
                    <a:lnTo>
                      <a:pt x="160" y="512"/>
                    </a:lnTo>
                    <a:lnTo>
                      <a:pt x="217" y="535"/>
                    </a:lnTo>
                    <a:lnTo>
                      <a:pt x="319" y="535"/>
                    </a:lnTo>
                    <a:lnTo>
                      <a:pt x="365" y="512"/>
                    </a:lnTo>
                    <a:lnTo>
                      <a:pt x="410" y="489"/>
                    </a:lnTo>
                    <a:lnTo>
                      <a:pt x="455" y="455"/>
                    </a:lnTo>
                    <a:lnTo>
                      <a:pt x="490" y="421"/>
                    </a:lnTo>
                    <a:lnTo>
                      <a:pt x="512" y="364"/>
                    </a:lnTo>
                    <a:lnTo>
                      <a:pt x="524" y="319"/>
                    </a:lnTo>
                    <a:lnTo>
                      <a:pt x="524" y="262"/>
                    </a:lnTo>
                    <a:lnTo>
                      <a:pt x="524" y="216"/>
                    </a:lnTo>
                    <a:lnTo>
                      <a:pt x="512" y="171"/>
                    </a:lnTo>
                    <a:lnTo>
                      <a:pt x="478" y="125"/>
                    </a:lnTo>
                    <a:lnTo>
                      <a:pt x="455" y="80"/>
                    </a:lnTo>
                    <a:lnTo>
                      <a:pt x="410" y="46"/>
                    </a:lnTo>
                    <a:lnTo>
                      <a:pt x="365" y="23"/>
                    </a:lnTo>
                    <a:lnTo>
                      <a:pt x="308" y="1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39"/>
              <p:cNvSpPr/>
              <p:nvPr/>
            </p:nvSpPr>
            <p:spPr>
              <a:xfrm>
                <a:off x="-2266175" y="2674799"/>
                <a:ext cx="443113" cy="443113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399" extrusionOk="0">
                    <a:moveTo>
                      <a:pt x="1580" y="0"/>
                    </a:moveTo>
                    <a:lnTo>
                      <a:pt x="1523" y="23"/>
                    </a:lnTo>
                    <a:lnTo>
                      <a:pt x="1467" y="57"/>
                    </a:lnTo>
                    <a:lnTo>
                      <a:pt x="1410" y="91"/>
                    </a:lnTo>
                    <a:lnTo>
                      <a:pt x="1364" y="148"/>
                    </a:lnTo>
                    <a:lnTo>
                      <a:pt x="1330" y="205"/>
                    </a:lnTo>
                    <a:lnTo>
                      <a:pt x="1273" y="341"/>
                    </a:lnTo>
                    <a:lnTo>
                      <a:pt x="1228" y="489"/>
                    </a:lnTo>
                    <a:lnTo>
                      <a:pt x="1205" y="625"/>
                    </a:lnTo>
                    <a:lnTo>
                      <a:pt x="1182" y="750"/>
                    </a:lnTo>
                    <a:lnTo>
                      <a:pt x="1182" y="864"/>
                    </a:lnTo>
                    <a:lnTo>
                      <a:pt x="1126" y="739"/>
                    </a:lnTo>
                    <a:lnTo>
                      <a:pt x="1012" y="478"/>
                    </a:lnTo>
                    <a:lnTo>
                      <a:pt x="932" y="330"/>
                    </a:lnTo>
                    <a:lnTo>
                      <a:pt x="853" y="205"/>
                    </a:lnTo>
                    <a:lnTo>
                      <a:pt x="819" y="159"/>
                    </a:lnTo>
                    <a:lnTo>
                      <a:pt x="773" y="114"/>
                    </a:lnTo>
                    <a:lnTo>
                      <a:pt x="728" y="91"/>
                    </a:lnTo>
                    <a:lnTo>
                      <a:pt x="694" y="80"/>
                    </a:lnTo>
                    <a:lnTo>
                      <a:pt x="614" y="103"/>
                    </a:lnTo>
                    <a:lnTo>
                      <a:pt x="523" y="137"/>
                    </a:lnTo>
                    <a:lnTo>
                      <a:pt x="432" y="194"/>
                    </a:lnTo>
                    <a:lnTo>
                      <a:pt x="341" y="262"/>
                    </a:lnTo>
                    <a:lnTo>
                      <a:pt x="273" y="341"/>
                    </a:lnTo>
                    <a:lnTo>
                      <a:pt x="205" y="432"/>
                    </a:lnTo>
                    <a:lnTo>
                      <a:pt x="171" y="534"/>
                    </a:lnTo>
                    <a:lnTo>
                      <a:pt x="160" y="580"/>
                    </a:lnTo>
                    <a:lnTo>
                      <a:pt x="160" y="637"/>
                    </a:lnTo>
                    <a:lnTo>
                      <a:pt x="160" y="682"/>
                    </a:lnTo>
                    <a:lnTo>
                      <a:pt x="182" y="728"/>
                    </a:lnTo>
                    <a:lnTo>
                      <a:pt x="216" y="773"/>
                    </a:lnTo>
                    <a:lnTo>
                      <a:pt x="262" y="819"/>
                    </a:lnTo>
                    <a:lnTo>
                      <a:pt x="364" y="898"/>
                    </a:lnTo>
                    <a:lnTo>
                      <a:pt x="478" y="955"/>
                    </a:lnTo>
                    <a:lnTo>
                      <a:pt x="603" y="1012"/>
                    </a:lnTo>
                    <a:lnTo>
                      <a:pt x="705" y="1057"/>
                    </a:lnTo>
                    <a:lnTo>
                      <a:pt x="807" y="1091"/>
                    </a:lnTo>
                    <a:lnTo>
                      <a:pt x="716" y="1080"/>
                    </a:lnTo>
                    <a:lnTo>
                      <a:pt x="512" y="1069"/>
                    </a:lnTo>
                    <a:lnTo>
                      <a:pt x="387" y="1080"/>
                    </a:lnTo>
                    <a:lnTo>
                      <a:pt x="262" y="1080"/>
                    </a:lnTo>
                    <a:lnTo>
                      <a:pt x="160" y="1103"/>
                    </a:lnTo>
                    <a:lnTo>
                      <a:pt x="91" y="1137"/>
                    </a:lnTo>
                    <a:lnTo>
                      <a:pt x="57" y="1160"/>
                    </a:lnTo>
                    <a:lnTo>
                      <a:pt x="35" y="1194"/>
                    </a:lnTo>
                    <a:lnTo>
                      <a:pt x="23" y="1228"/>
                    </a:lnTo>
                    <a:lnTo>
                      <a:pt x="12" y="1273"/>
                    </a:lnTo>
                    <a:lnTo>
                      <a:pt x="0" y="1387"/>
                    </a:lnTo>
                    <a:lnTo>
                      <a:pt x="12" y="1501"/>
                    </a:lnTo>
                    <a:lnTo>
                      <a:pt x="46" y="1614"/>
                    </a:lnTo>
                    <a:lnTo>
                      <a:pt x="103" y="1728"/>
                    </a:lnTo>
                    <a:lnTo>
                      <a:pt x="137" y="1773"/>
                    </a:lnTo>
                    <a:lnTo>
                      <a:pt x="182" y="1819"/>
                    </a:lnTo>
                    <a:lnTo>
                      <a:pt x="228" y="1864"/>
                    </a:lnTo>
                    <a:lnTo>
                      <a:pt x="273" y="1887"/>
                    </a:lnTo>
                    <a:lnTo>
                      <a:pt x="330" y="1910"/>
                    </a:lnTo>
                    <a:lnTo>
                      <a:pt x="387" y="1921"/>
                    </a:lnTo>
                    <a:lnTo>
                      <a:pt x="444" y="1910"/>
                    </a:lnTo>
                    <a:lnTo>
                      <a:pt x="501" y="1898"/>
                    </a:lnTo>
                    <a:lnTo>
                      <a:pt x="557" y="1876"/>
                    </a:lnTo>
                    <a:lnTo>
                      <a:pt x="614" y="1841"/>
                    </a:lnTo>
                    <a:lnTo>
                      <a:pt x="716" y="1773"/>
                    </a:lnTo>
                    <a:lnTo>
                      <a:pt x="807" y="1694"/>
                    </a:lnTo>
                    <a:lnTo>
                      <a:pt x="876" y="1626"/>
                    </a:lnTo>
                    <a:lnTo>
                      <a:pt x="944" y="1546"/>
                    </a:lnTo>
                    <a:lnTo>
                      <a:pt x="841" y="1751"/>
                    </a:lnTo>
                    <a:lnTo>
                      <a:pt x="762" y="1932"/>
                    </a:lnTo>
                    <a:lnTo>
                      <a:pt x="728" y="2035"/>
                    </a:lnTo>
                    <a:lnTo>
                      <a:pt x="716" y="2114"/>
                    </a:lnTo>
                    <a:lnTo>
                      <a:pt x="716" y="2148"/>
                    </a:lnTo>
                    <a:lnTo>
                      <a:pt x="728" y="2194"/>
                    </a:lnTo>
                    <a:lnTo>
                      <a:pt x="751" y="2228"/>
                    </a:lnTo>
                    <a:lnTo>
                      <a:pt x="785" y="2251"/>
                    </a:lnTo>
                    <a:lnTo>
                      <a:pt x="887" y="2307"/>
                    </a:lnTo>
                    <a:lnTo>
                      <a:pt x="1001" y="2353"/>
                    </a:lnTo>
                    <a:lnTo>
                      <a:pt x="1126" y="2387"/>
                    </a:lnTo>
                    <a:lnTo>
                      <a:pt x="1251" y="2398"/>
                    </a:lnTo>
                    <a:lnTo>
                      <a:pt x="1364" y="2387"/>
                    </a:lnTo>
                    <a:lnTo>
                      <a:pt x="1421" y="2376"/>
                    </a:lnTo>
                    <a:lnTo>
                      <a:pt x="1455" y="2353"/>
                    </a:lnTo>
                    <a:lnTo>
                      <a:pt x="1489" y="2319"/>
                    </a:lnTo>
                    <a:lnTo>
                      <a:pt x="1512" y="2285"/>
                    </a:lnTo>
                    <a:lnTo>
                      <a:pt x="1535" y="2251"/>
                    </a:lnTo>
                    <a:lnTo>
                      <a:pt x="1557" y="2205"/>
                    </a:lnTo>
                    <a:lnTo>
                      <a:pt x="1569" y="2103"/>
                    </a:lnTo>
                    <a:lnTo>
                      <a:pt x="1557" y="1989"/>
                    </a:lnTo>
                    <a:lnTo>
                      <a:pt x="1535" y="1853"/>
                    </a:lnTo>
                    <a:lnTo>
                      <a:pt x="1501" y="1705"/>
                    </a:lnTo>
                    <a:lnTo>
                      <a:pt x="1444" y="1535"/>
                    </a:lnTo>
                    <a:lnTo>
                      <a:pt x="1387" y="1364"/>
                    </a:lnTo>
                    <a:lnTo>
                      <a:pt x="1478" y="1466"/>
                    </a:lnTo>
                    <a:lnTo>
                      <a:pt x="1580" y="1557"/>
                    </a:lnTo>
                    <a:lnTo>
                      <a:pt x="1705" y="1660"/>
                    </a:lnTo>
                    <a:lnTo>
                      <a:pt x="1842" y="1751"/>
                    </a:lnTo>
                    <a:lnTo>
                      <a:pt x="1910" y="1785"/>
                    </a:lnTo>
                    <a:lnTo>
                      <a:pt x="1978" y="1819"/>
                    </a:lnTo>
                    <a:lnTo>
                      <a:pt x="2035" y="1830"/>
                    </a:lnTo>
                    <a:lnTo>
                      <a:pt x="2092" y="1841"/>
                    </a:lnTo>
                    <a:lnTo>
                      <a:pt x="2148" y="1830"/>
                    </a:lnTo>
                    <a:lnTo>
                      <a:pt x="2194" y="1796"/>
                    </a:lnTo>
                    <a:lnTo>
                      <a:pt x="2262" y="1716"/>
                    </a:lnTo>
                    <a:lnTo>
                      <a:pt x="2319" y="1614"/>
                    </a:lnTo>
                    <a:lnTo>
                      <a:pt x="2364" y="1512"/>
                    </a:lnTo>
                    <a:lnTo>
                      <a:pt x="2398" y="1398"/>
                    </a:lnTo>
                    <a:lnTo>
                      <a:pt x="2398" y="1296"/>
                    </a:lnTo>
                    <a:lnTo>
                      <a:pt x="2387" y="1205"/>
                    </a:lnTo>
                    <a:lnTo>
                      <a:pt x="2364" y="1160"/>
                    </a:lnTo>
                    <a:lnTo>
                      <a:pt x="2342" y="1125"/>
                    </a:lnTo>
                    <a:lnTo>
                      <a:pt x="2319" y="1103"/>
                    </a:lnTo>
                    <a:lnTo>
                      <a:pt x="2273" y="1080"/>
                    </a:lnTo>
                    <a:lnTo>
                      <a:pt x="2228" y="1069"/>
                    </a:lnTo>
                    <a:lnTo>
                      <a:pt x="2183" y="1057"/>
                    </a:lnTo>
                    <a:lnTo>
                      <a:pt x="2046" y="1057"/>
                    </a:lnTo>
                    <a:lnTo>
                      <a:pt x="1910" y="1069"/>
                    </a:lnTo>
                    <a:lnTo>
                      <a:pt x="1762" y="1080"/>
                    </a:lnTo>
                    <a:lnTo>
                      <a:pt x="1512" y="1137"/>
                    </a:lnTo>
                    <a:lnTo>
                      <a:pt x="1410" y="1160"/>
                    </a:lnTo>
                    <a:lnTo>
                      <a:pt x="1546" y="1091"/>
                    </a:lnTo>
                    <a:lnTo>
                      <a:pt x="1830" y="932"/>
                    </a:lnTo>
                    <a:lnTo>
                      <a:pt x="1989" y="830"/>
                    </a:lnTo>
                    <a:lnTo>
                      <a:pt x="2126" y="728"/>
                    </a:lnTo>
                    <a:lnTo>
                      <a:pt x="2171" y="671"/>
                    </a:lnTo>
                    <a:lnTo>
                      <a:pt x="2217" y="625"/>
                    </a:lnTo>
                    <a:lnTo>
                      <a:pt x="2251" y="580"/>
                    </a:lnTo>
                    <a:lnTo>
                      <a:pt x="2262" y="534"/>
                    </a:lnTo>
                    <a:lnTo>
                      <a:pt x="2262" y="489"/>
                    </a:lnTo>
                    <a:lnTo>
                      <a:pt x="2251" y="444"/>
                    </a:lnTo>
                    <a:lnTo>
                      <a:pt x="2228" y="398"/>
                    </a:lnTo>
                    <a:lnTo>
                      <a:pt x="2194" y="341"/>
                    </a:lnTo>
                    <a:lnTo>
                      <a:pt x="2114" y="239"/>
                    </a:lnTo>
                    <a:lnTo>
                      <a:pt x="2012" y="148"/>
                    </a:lnTo>
                    <a:lnTo>
                      <a:pt x="1898" y="69"/>
                    </a:lnTo>
                    <a:lnTo>
                      <a:pt x="1830" y="46"/>
                    </a:lnTo>
                    <a:lnTo>
                      <a:pt x="1773" y="23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39"/>
              <p:cNvSpPr/>
              <p:nvPr/>
            </p:nvSpPr>
            <p:spPr>
              <a:xfrm>
                <a:off x="-2110836" y="2844729"/>
                <a:ext cx="109347" cy="10934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92" extrusionOk="0">
                    <a:moveTo>
                      <a:pt x="296" y="1"/>
                    </a:moveTo>
                    <a:lnTo>
                      <a:pt x="239" y="12"/>
                    </a:lnTo>
                    <a:lnTo>
                      <a:pt x="182" y="24"/>
                    </a:lnTo>
                    <a:lnTo>
                      <a:pt x="125" y="46"/>
                    </a:lnTo>
                    <a:lnTo>
                      <a:pt x="80" y="92"/>
                    </a:lnTo>
                    <a:lnTo>
                      <a:pt x="46" y="137"/>
                    </a:lnTo>
                    <a:lnTo>
                      <a:pt x="23" y="183"/>
                    </a:lnTo>
                    <a:lnTo>
                      <a:pt x="0" y="240"/>
                    </a:lnTo>
                    <a:lnTo>
                      <a:pt x="0" y="296"/>
                    </a:lnTo>
                    <a:lnTo>
                      <a:pt x="0" y="353"/>
                    </a:lnTo>
                    <a:lnTo>
                      <a:pt x="23" y="410"/>
                    </a:lnTo>
                    <a:lnTo>
                      <a:pt x="46" y="467"/>
                    </a:lnTo>
                    <a:lnTo>
                      <a:pt x="91" y="501"/>
                    </a:lnTo>
                    <a:lnTo>
                      <a:pt x="137" y="546"/>
                    </a:lnTo>
                    <a:lnTo>
                      <a:pt x="182" y="569"/>
                    </a:lnTo>
                    <a:lnTo>
                      <a:pt x="239" y="592"/>
                    </a:lnTo>
                    <a:lnTo>
                      <a:pt x="296" y="592"/>
                    </a:lnTo>
                    <a:lnTo>
                      <a:pt x="353" y="581"/>
                    </a:lnTo>
                    <a:lnTo>
                      <a:pt x="410" y="569"/>
                    </a:lnTo>
                    <a:lnTo>
                      <a:pt x="455" y="546"/>
                    </a:lnTo>
                    <a:lnTo>
                      <a:pt x="501" y="501"/>
                    </a:lnTo>
                    <a:lnTo>
                      <a:pt x="546" y="456"/>
                    </a:lnTo>
                    <a:lnTo>
                      <a:pt x="569" y="410"/>
                    </a:lnTo>
                    <a:lnTo>
                      <a:pt x="580" y="353"/>
                    </a:lnTo>
                    <a:lnTo>
                      <a:pt x="591" y="296"/>
                    </a:lnTo>
                    <a:lnTo>
                      <a:pt x="580" y="240"/>
                    </a:lnTo>
                    <a:lnTo>
                      <a:pt x="569" y="183"/>
                    </a:lnTo>
                    <a:lnTo>
                      <a:pt x="535" y="126"/>
                    </a:lnTo>
                    <a:lnTo>
                      <a:pt x="501" y="92"/>
                    </a:lnTo>
                    <a:lnTo>
                      <a:pt x="455" y="46"/>
                    </a:lnTo>
                    <a:lnTo>
                      <a:pt x="410" y="24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39"/>
              <p:cNvSpPr/>
              <p:nvPr/>
            </p:nvSpPr>
            <p:spPr>
              <a:xfrm>
                <a:off x="-1273189" y="2047167"/>
                <a:ext cx="405248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217" extrusionOk="0">
                    <a:moveTo>
                      <a:pt x="1171" y="0"/>
                    </a:moveTo>
                    <a:lnTo>
                      <a:pt x="1057" y="12"/>
                    </a:lnTo>
                    <a:lnTo>
                      <a:pt x="1000" y="34"/>
                    </a:lnTo>
                    <a:lnTo>
                      <a:pt x="943" y="57"/>
                    </a:lnTo>
                    <a:lnTo>
                      <a:pt x="898" y="91"/>
                    </a:lnTo>
                    <a:lnTo>
                      <a:pt x="853" y="125"/>
                    </a:lnTo>
                    <a:lnTo>
                      <a:pt x="818" y="182"/>
                    </a:lnTo>
                    <a:lnTo>
                      <a:pt x="796" y="227"/>
                    </a:lnTo>
                    <a:lnTo>
                      <a:pt x="784" y="296"/>
                    </a:lnTo>
                    <a:lnTo>
                      <a:pt x="784" y="352"/>
                    </a:lnTo>
                    <a:lnTo>
                      <a:pt x="796" y="489"/>
                    </a:lnTo>
                    <a:lnTo>
                      <a:pt x="830" y="625"/>
                    </a:lnTo>
                    <a:lnTo>
                      <a:pt x="875" y="750"/>
                    </a:lnTo>
                    <a:lnTo>
                      <a:pt x="909" y="853"/>
                    </a:lnTo>
                    <a:lnTo>
                      <a:pt x="955" y="943"/>
                    </a:lnTo>
                    <a:lnTo>
                      <a:pt x="864" y="864"/>
                    </a:lnTo>
                    <a:lnTo>
                      <a:pt x="659" y="705"/>
                    </a:lnTo>
                    <a:lnTo>
                      <a:pt x="534" y="625"/>
                    </a:lnTo>
                    <a:lnTo>
                      <a:pt x="409" y="557"/>
                    </a:lnTo>
                    <a:lnTo>
                      <a:pt x="352" y="546"/>
                    </a:lnTo>
                    <a:lnTo>
                      <a:pt x="307" y="534"/>
                    </a:lnTo>
                    <a:lnTo>
                      <a:pt x="262" y="534"/>
                    </a:lnTo>
                    <a:lnTo>
                      <a:pt x="227" y="546"/>
                    </a:lnTo>
                    <a:lnTo>
                      <a:pt x="171" y="591"/>
                    </a:lnTo>
                    <a:lnTo>
                      <a:pt x="114" y="659"/>
                    </a:lnTo>
                    <a:lnTo>
                      <a:pt x="68" y="739"/>
                    </a:lnTo>
                    <a:lnTo>
                      <a:pt x="34" y="830"/>
                    </a:lnTo>
                    <a:lnTo>
                      <a:pt x="12" y="932"/>
                    </a:lnTo>
                    <a:lnTo>
                      <a:pt x="0" y="1034"/>
                    </a:lnTo>
                    <a:lnTo>
                      <a:pt x="12" y="1125"/>
                    </a:lnTo>
                    <a:lnTo>
                      <a:pt x="46" y="1205"/>
                    </a:lnTo>
                    <a:lnTo>
                      <a:pt x="80" y="1239"/>
                    </a:lnTo>
                    <a:lnTo>
                      <a:pt x="114" y="1273"/>
                    </a:lnTo>
                    <a:lnTo>
                      <a:pt x="159" y="1296"/>
                    </a:lnTo>
                    <a:lnTo>
                      <a:pt x="216" y="1307"/>
                    </a:lnTo>
                    <a:lnTo>
                      <a:pt x="330" y="1319"/>
                    </a:lnTo>
                    <a:lnTo>
                      <a:pt x="455" y="1319"/>
                    </a:lnTo>
                    <a:lnTo>
                      <a:pt x="568" y="1307"/>
                    </a:lnTo>
                    <a:lnTo>
                      <a:pt x="671" y="1296"/>
                    </a:lnTo>
                    <a:lnTo>
                      <a:pt x="762" y="1284"/>
                    </a:lnTo>
                    <a:lnTo>
                      <a:pt x="693" y="1319"/>
                    </a:lnTo>
                    <a:lnTo>
                      <a:pt x="523" y="1398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2" y="1580"/>
                    </a:lnTo>
                    <a:lnTo>
                      <a:pt x="216" y="1637"/>
                    </a:lnTo>
                    <a:lnTo>
                      <a:pt x="205" y="1659"/>
                    </a:lnTo>
                    <a:lnTo>
                      <a:pt x="205" y="1705"/>
                    </a:lnTo>
                    <a:lnTo>
                      <a:pt x="216" y="1784"/>
                    </a:lnTo>
                    <a:lnTo>
                      <a:pt x="262" y="1864"/>
                    </a:lnTo>
                    <a:lnTo>
                      <a:pt x="318" y="1955"/>
                    </a:lnTo>
                    <a:lnTo>
                      <a:pt x="398" y="2035"/>
                    </a:lnTo>
                    <a:lnTo>
                      <a:pt x="489" y="2091"/>
                    </a:lnTo>
                    <a:lnTo>
                      <a:pt x="534" y="2114"/>
                    </a:lnTo>
                    <a:lnTo>
                      <a:pt x="591" y="2137"/>
                    </a:lnTo>
                    <a:lnTo>
                      <a:pt x="648" y="2148"/>
                    </a:lnTo>
                    <a:lnTo>
                      <a:pt x="693" y="2148"/>
                    </a:lnTo>
                    <a:lnTo>
                      <a:pt x="750" y="2137"/>
                    </a:lnTo>
                    <a:lnTo>
                      <a:pt x="796" y="2114"/>
                    </a:lnTo>
                    <a:lnTo>
                      <a:pt x="841" y="2091"/>
                    </a:lnTo>
                    <a:lnTo>
                      <a:pt x="875" y="2057"/>
                    </a:lnTo>
                    <a:lnTo>
                      <a:pt x="943" y="1966"/>
                    </a:lnTo>
                    <a:lnTo>
                      <a:pt x="1000" y="1864"/>
                    </a:lnTo>
                    <a:lnTo>
                      <a:pt x="1034" y="1762"/>
                    </a:lnTo>
                    <a:lnTo>
                      <a:pt x="1057" y="1671"/>
                    </a:lnTo>
                    <a:lnTo>
                      <a:pt x="1068" y="1580"/>
                    </a:lnTo>
                    <a:lnTo>
                      <a:pt x="1080" y="1784"/>
                    </a:lnTo>
                    <a:lnTo>
                      <a:pt x="1103" y="1966"/>
                    </a:lnTo>
                    <a:lnTo>
                      <a:pt x="1114" y="2057"/>
                    </a:lnTo>
                    <a:lnTo>
                      <a:pt x="1137" y="2125"/>
                    </a:lnTo>
                    <a:lnTo>
                      <a:pt x="1159" y="2160"/>
                    </a:lnTo>
                    <a:lnTo>
                      <a:pt x="1182" y="2182"/>
                    </a:lnTo>
                    <a:lnTo>
                      <a:pt x="1216" y="2194"/>
                    </a:lnTo>
                    <a:lnTo>
                      <a:pt x="1262" y="2205"/>
                    </a:lnTo>
                    <a:lnTo>
                      <a:pt x="1364" y="2216"/>
                    </a:lnTo>
                    <a:lnTo>
                      <a:pt x="1478" y="2194"/>
                    </a:lnTo>
                    <a:lnTo>
                      <a:pt x="1591" y="2160"/>
                    </a:lnTo>
                    <a:lnTo>
                      <a:pt x="1694" y="2114"/>
                    </a:lnTo>
                    <a:lnTo>
                      <a:pt x="1773" y="2057"/>
                    </a:lnTo>
                    <a:lnTo>
                      <a:pt x="1807" y="2023"/>
                    </a:lnTo>
                    <a:lnTo>
                      <a:pt x="1830" y="1989"/>
                    </a:lnTo>
                    <a:lnTo>
                      <a:pt x="1841" y="1955"/>
                    </a:lnTo>
                    <a:lnTo>
                      <a:pt x="1853" y="1910"/>
                    </a:lnTo>
                    <a:lnTo>
                      <a:pt x="1841" y="1830"/>
                    </a:lnTo>
                    <a:lnTo>
                      <a:pt x="1807" y="1750"/>
                    </a:lnTo>
                    <a:lnTo>
                      <a:pt x="1750" y="1659"/>
                    </a:lnTo>
                    <a:lnTo>
                      <a:pt x="1671" y="1557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39"/>
                    </a:lnTo>
                    <a:lnTo>
                      <a:pt x="1455" y="1273"/>
                    </a:lnTo>
                    <a:lnTo>
                      <a:pt x="1580" y="1307"/>
                    </a:lnTo>
                    <a:lnTo>
                      <a:pt x="1728" y="1330"/>
                    </a:lnTo>
                    <a:lnTo>
                      <a:pt x="1875" y="1353"/>
                    </a:lnTo>
                    <a:lnTo>
                      <a:pt x="1944" y="1353"/>
                    </a:lnTo>
                    <a:lnTo>
                      <a:pt x="2000" y="1341"/>
                    </a:lnTo>
                    <a:lnTo>
                      <a:pt x="2057" y="1330"/>
                    </a:lnTo>
                    <a:lnTo>
                      <a:pt x="2103" y="1307"/>
                    </a:lnTo>
                    <a:lnTo>
                      <a:pt x="2148" y="1273"/>
                    </a:lnTo>
                    <a:lnTo>
                      <a:pt x="2160" y="1228"/>
                    </a:lnTo>
                    <a:lnTo>
                      <a:pt x="2182" y="1137"/>
                    </a:lnTo>
                    <a:lnTo>
                      <a:pt x="2194" y="1023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14" y="739"/>
                    </a:lnTo>
                    <a:lnTo>
                      <a:pt x="2057" y="682"/>
                    </a:lnTo>
                    <a:lnTo>
                      <a:pt x="2023" y="648"/>
                    </a:lnTo>
                    <a:lnTo>
                      <a:pt x="1989" y="637"/>
                    </a:lnTo>
                    <a:lnTo>
                      <a:pt x="1955" y="625"/>
                    </a:lnTo>
                    <a:lnTo>
                      <a:pt x="1921" y="625"/>
                    </a:lnTo>
                    <a:lnTo>
                      <a:pt x="1875" y="637"/>
                    </a:lnTo>
                    <a:lnTo>
                      <a:pt x="1830" y="648"/>
                    </a:lnTo>
                    <a:lnTo>
                      <a:pt x="1728" y="705"/>
                    </a:lnTo>
                    <a:lnTo>
                      <a:pt x="1614" y="773"/>
                    </a:lnTo>
                    <a:lnTo>
                      <a:pt x="1512" y="853"/>
                    </a:lnTo>
                    <a:lnTo>
                      <a:pt x="1341" y="1000"/>
                    </a:lnTo>
                    <a:lnTo>
                      <a:pt x="1273" y="1068"/>
                    </a:lnTo>
                    <a:lnTo>
                      <a:pt x="1341" y="966"/>
                    </a:lnTo>
                    <a:lnTo>
                      <a:pt x="1500" y="705"/>
                    </a:lnTo>
                    <a:lnTo>
                      <a:pt x="1580" y="557"/>
                    </a:lnTo>
                    <a:lnTo>
                      <a:pt x="1637" y="421"/>
                    </a:lnTo>
                    <a:lnTo>
                      <a:pt x="1659" y="352"/>
                    </a:lnTo>
                    <a:lnTo>
                      <a:pt x="1671" y="296"/>
                    </a:lnTo>
                    <a:lnTo>
                      <a:pt x="1671" y="239"/>
                    </a:lnTo>
                    <a:lnTo>
                      <a:pt x="1659" y="205"/>
                    </a:lnTo>
                    <a:lnTo>
                      <a:pt x="1648" y="171"/>
                    </a:lnTo>
                    <a:lnTo>
                      <a:pt x="1614" y="137"/>
                    </a:lnTo>
                    <a:lnTo>
                      <a:pt x="1534" y="80"/>
                    </a:lnTo>
                    <a:lnTo>
                      <a:pt x="1421" y="34"/>
                    </a:lnTo>
                    <a:lnTo>
                      <a:pt x="1307" y="12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39"/>
              <p:cNvSpPr/>
              <p:nvPr/>
            </p:nvSpPr>
            <p:spPr>
              <a:xfrm>
                <a:off x="-1124130" y="2225594"/>
                <a:ext cx="98819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296" y="0"/>
                    </a:moveTo>
                    <a:lnTo>
                      <a:pt x="239" y="12"/>
                    </a:lnTo>
                    <a:lnTo>
                      <a:pt x="182" y="23"/>
                    </a:lnTo>
                    <a:lnTo>
                      <a:pt x="136" y="46"/>
                    </a:lnTo>
                    <a:lnTo>
                      <a:pt x="91" y="68"/>
                    </a:lnTo>
                    <a:lnTo>
                      <a:pt x="57" y="102"/>
                    </a:lnTo>
                    <a:lnTo>
                      <a:pt x="34" y="148"/>
                    </a:lnTo>
                    <a:lnTo>
                      <a:pt x="11" y="193"/>
                    </a:lnTo>
                    <a:lnTo>
                      <a:pt x="0" y="250"/>
                    </a:lnTo>
                    <a:lnTo>
                      <a:pt x="11" y="307"/>
                    </a:lnTo>
                    <a:lnTo>
                      <a:pt x="23" y="353"/>
                    </a:lnTo>
                    <a:lnTo>
                      <a:pt x="46" y="409"/>
                    </a:lnTo>
                    <a:lnTo>
                      <a:pt x="68" y="443"/>
                    </a:lnTo>
                    <a:lnTo>
                      <a:pt x="102" y="478"/>
                    </a:lnTo>
                    <a:lnTo>
                      <a:pt x="148" y="512"/>
                    </a:lnTo>
                    <a:lnTo>
                      <a:pt x="193" y="523"/>
                    </a:lnTo>
                    <a:lnTo>
                      <a:pt x="250" y="534"/>
                    </a:lnTo>
                    <a:lnTo>
                      <a:pt x="307" y="534"/>
                    </a:lnTo>
                    <a:lnTo>
                      <a:pt x="352" y="523"/>
                    </a:lnTo>
                    <a:lnTo>
                      <a:pt x="409" y="500"/>
                    </a:lnTo>
                    <a:lnTo>
                      <a:pt x="443" y="466"/>
                    </a:lnTo>
                    <a:lnTo>
                      <a:pt x="477" y="432"/>
                    </a:lnTo>
                    <a:lnTo>
                      <a:pt x="512" y="387"/>
                    </a:lnTo>
                    <a:lnTo>
                      <a:pt x="523" y="341"/>
                    </a:lnTo>
                    <a:lnTo>
                      <a:pt x="534" y="296"/>
                    </a:lnTo>
                    <a:lnTo>
                      <a:pt x="534" y="239"/>
                    </a:lnTo>
                    <a:lnTo>
                      <a:pt x="523" y="182"/>
                    </a:lnTo>
                    <a:lnTo>
                      <a:pt x="500" y="137"/>
                    </a:lnTo>
                    <a:lnTo>
                      <a:pt x="477" y="91"/>
                    </a:lnTo>
                    <a:lnTo>
                      <a:pt x="432" y="57"/>
                    </a:lnTo>
                    <a:lnTo>
                      <a:pt x="386" y="34"/>
                    </a:lnTo>
                    <a:lnTo>
                      <a:pt x="341" y="12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39"/>
              <p:cNvSpPr/>
              <p:nvPr/>
            </p:nvSpPr>
            <p:spPr>
              <a:xfrm>
                <a:off x="-1237540" y="2532021"/>
                <a:ext cx="405248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217" extrusionOk="0">
                    <a:moveTo>
                      <a:pt x="1171" y="1"/>
                    </a:moveTo>
                    <a:lnTo>
                      <a:pt x="1057" y="12"/>
                    </a:lnTo>
                    <a:lnTo>
                      <a:pt x="1000" y="35"/>
                    </a:lnTo>
                    <a:lnTo>
                      <a:pt x="944" y="57"/>
                    </a:lnTo>
                    <a:lnTo>
                      <a:pt x="898" y="91"/>
                    </a:lnTo>
                    <a:lnTo>
                      <a:pt x="853" y="126"/>
                    </a:lnTo>
                    <a:lnTo>
                      <a:pt x="819" y="182"/>
                    </a:lnTo>
                    <a:lnTo>
                      <a:pt x="796" y="228"/>
                    </a:lnTo>
                    <a:lnTo>
                      <a:pt x="785" y="296"/>
                    </a:lnTo>
                    <a:lnTo>
                      <a:pt x="785" y="353"/>
                    </a:lnTo>
                    <a:lnTo>
                      <a:pt x="796" y="489"/>
                    </a:lnTo>
                    <a:lnTo>
                      <a:pt x="830" y="626"/>
                    </a:lnTo>
                    <a:lnTo>
                      <a:pt x="875" y="751"/>
                    </a:lnTo>
                    <a:lnTo>
                      <a:pt x="910" y="853"/>
                    </a:lnTo>
                    <a:lnTo>
                      <a:pt x="955" y="944"/>
                    </a:lnTo>
                    <a:lnTo>
                      <a:pt x="864" y="864"/>
                    </a:lnTo>
                    <a:lnTo>
                      <a:pt x="660" y="705"/>
                    </a:lnTo>
                    <a:lnTo>
                      <a:pt x="535" y="626"/>
                    </a:lnTo>
                    <a:lnTo>
                      <a:pt x="410" y="557"/>
                    </a:lnTo>
                    <a:lnTo>
                      <a:pt x="353" y="546"/>
                    </a:lnTo>
                    <a:lnTo>
                      <a:pt x="307" y="535"/>
                    </a:lnTo>
                    <a:lnTo>
                      <a:pt x="262" y="535"/>
                    </a:lnTo>
                    <a:lnTo>
                      <a:pt x="228" y="546"/>
                    </a:lnTo>
                    <a:lnTo>
                      <a:pt x="171" y="591"/>
                    </a:lnTo>
                    <a:lnTo>
                      <a:pt x="114" y="660"/>
                    </a:lnTo>
                    <a:lnTo>
                      <a:pt x="69" y="739"/>
                    </a:lnTo>
                    <a:lnTo>
                      <a:pt x="34" y="830"/>
                    </a:lnTo>
                    <a:lnTo>
                      <a:pt x="12" y="932"/>
                    </a:lnTo>
                    <a:lnTo>
                      <a:pt x="0" y="1035"/>
                    </a:lnTo>
                    <a:lnTo>
                      <a:pt x="12" y="1126"/>
                    </a:lnTo>
                    <a:lnTo>
                      <a:pt x="46" y="1205"/>
                    </a:lnTo>
                    <a:lnTo>
                      <a:pt x="80" y="1239"/>
                    </a:lnTo>
                    <a:lnTo>
                      <a:pt x="114" y="1273"/>
                    </a:lnTo>
                    <a:lnTo>
                      <a:pt x="159" y="1296"/>
                    </a:lnTo>
                    <a:lnTo>
                      <a:pt x="216" y="1307"/>
                    </a:lnTo>
                    <a:lnTo>
                      <a:pt x="330" y="1319"/>
                    </a:lnTo>
                    <a:lnTo>
                      <a:pt x="455" y="1319"/>
                    </a:lnTo>
                    <a:lnTo>
                      <a:pt x="569" y="1307"/>
                    </a:lnTo>
                    <a:lnTo>
                      <a:pt x="671" y="1296"/>
                    </a:lnTo>
                    <a:lnTo>
                      <a:pt x="762" y="1285"/>
                    </a:lnTo>
                    <a:lnTo>
                      <a:pt x="694" y="1319"/>
                    </a:lnTo>
                    <a:lnTo>
                      <a:pt x="523" y="1398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2" y="1580"/>
                    </a:lnTo>
                    <a:lnTo>
                      <a:pt x="216" y="1637"/>
                    </a:lnTo>
                    <a:lnTo>
                      <a:pt x="205" y="1660"/>
                    </a:lnTo>
                    <a:lnTo>
                      <a:pt x="205" y="1705"/>
                    </a:lnTo>
                    <a:lnTo>
                      <a:pt x="216" y="1785"/>
                    </a:lnTo>
                    <a:lnTo>
                      <a:pt x="262" y="1864"/>
                    </a:lnTo>
                    <a:lnTo>
                      <a:pt x="319" y="1955"/>
                    </a:lnTo>
                    <a:lnTo>
                      <a:pt x="398" y="2035"/>
                    </a:lnTo>
                    <a:lnTo>
                      <a:pt x="489" y="2092"/>
                    </a:lnTo>
                    <a:lnTo>
                      <a:pt x="535" y="2114"/>
                    </a:lnTo>
                    <a:lnTo>
                      <a:pt x="591" y="2137"/>
                    </a:lnTo>
                    <a:lnTo>
                      <a:pt x="648" y="2149"/>
                    </a:lnTo>
                    <a:lnTo>
                      <a:pt x="694" y="2149"/>
                    </a:lnTo>
                    <a:lnTo>
                      <a:pt x="750" y="2137"/>
                    </a:lnTo>
                    <a:lnTo>
                      <a:pt x="796" y="2114"/>
                    </a:lnTo>
                    <a:lnTo>
                      <a:pt x="841" y="2092"/>
                    </a:lnTo>
                    <a:lnTo>
                      <a:pt x="875" y="2058"/>
                    </a:lnTo>
                    <a:lnTo>
                      <a:pt x="944" y="1967"/>
                    </a:lnTo>
                    <a:lnTo>
                      <a:pt x="1000" y="1853"/>
                    </a:lnTo>
                    <a:lnTo>
                      <a:pt x="1035" y="1762"/>
                    </a:lnTo>
                    <a:lnTo>
                      <a:pt x="1057" y="1671"/>
                    </a:lnTo>
                    <a:lnTo>
                      <a:pt x="1069" y="1580"/>
                    </a:lnTo>
                    <a:lnTo>
                      <a:pt x="1080" y="1785"/>
                    </a:lnTo>
                    <a:lnTo>
                      <a:pt x="1103" y="1967"/>
                    </a:lnTo>
                    <a:lnTo>
                      <a:pt x="1114" y="2058"/>
                    </a:lnTo>
                    <a:lnTo>
                      <a:pt x="1137" y="2126"/>
                    </a:lnTo>
                    <a:lnTo>
                      <a:pt x="1160" y="2160"/>
                    </a:lnTo>
                    <a:lnTo>
                      <a:pt x="1182" y="2183"/>
                    </a:lnTo>
                    <a:lnTo>
                      <a:pt x="1216" y="2194"/>
                    </a:lnTo>
                    <a:lnTo>
                      <a:pt x="1262" y="2205"/>
                    </a:lnTo>
                    <a:lnTo>
                      <a:pt x="1364" y="2217"/>
                    </a:lnTo>
                    <a:lnTo>
                      <a:pt x="1478" y="2194"/>
                    </a:lnTo>
                    <a:lnTo>
                      <a:pt x="1591" y="2160"/>
                    </a:lnTo>
                    <a:lnTo>
                      <a:pt x="1694" y="2114"/>
                    </a:lnTo>
                    <a:lnTo>
                      <a:pt x="1773" y="2058"/>
                    </a:lnTo>
                    <a:lnTo>
                      <a:pt x="1807" y="2024"/>
                    </a:lnTo>
                    <a:lnTo>
                      <a:pt x="1830" y="1989"/>
                    </a:lnTo>
                    <a:lnTo>
                      <a:pt x="1842" y="1955"/>
                    </a:lnTo>
                    <a:lnTo>
                      <a:pt x="1853" y="1910"/>
                    </a:lnTo>
                    <a:lnTo>
                      <a:pt x="1842" y="1830"/>
                    </a:lnTo>
                    <a:lnTo>
                      <a:pt x="1807" y="1751"/>
                    </a:lnTo>
                    <a:lnTo>
                      <a:pt x="1751" y="1660"/>
                    </a:lnTo>
                    <a:lnTo>
                      <a:pt x="1671" y="1558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39"/>
                    </a:lnTo>
                    <a:lnTo>
                      <a:pt x="1455" y="1273"/>
                    </a:lnTo>
                    <a:lnTo>
                      <a:pt x="1580" y="1307"/>
                    </a:lnTo>
                    <a:lnTo>
                      <a:pt x="1728" y="1330"/>
                    </a:lnTo>
                    <a:lnTo>
                      <a:pt x="1876" y="1353"/>
                    </a:lnTo>
                    <a:lnTo>
                      <a:pt x="1944" y="1353"/>
                    </a:lnTo>
                    <a:lnTo>
                      <a:pt x="2001" y="1342"/>
                    </a:lnTo>
                    <a:lnTo>
                      <a:pt x="2057" y="1330"/>
                    </a:lnTo>
                    <a:lnTo>
                      <a:pt x="2103" y="1307"/>
                    </a:lnTo>
                    <a:lnTo>
                      <a:pt x="2148" y="1273"/>
                    </a:lnTo>
                    <a:lnTo>
                      <a:pt x="2160" y="1228"/>
                    </a:lnTo>
                    <a:lnTo>
                      <a:pt x="2182" y="1137"/>
                    </a:lnTo>
                    <a:lnTo>
                      <a:pt x="2194" y="1023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14" y="739"/>
                    </a:lnTo>
                    <a:lnTo>
                      <a:pt x="2057" y="682"/>
                    </a:lnTo>
                    <a:lnTo>
                      <a:pt x="2023" y="648"/>
                    </a:lnTo>
                    <a:lnTo>
                      <a:pt x="1989" y="637"/>
                    </a:lnTo>
                    <a:lnTo>
                      <a:pt x="1955" y="626"/>
                    </a:lnTo>
                    <a:lnTo>
                      <a:pt x="1921" y="626"/>
                    </a:lnTo>
                    <a:lnTo>
                      <a:pt x="1876" y="637"/>
                    </a:lnTo>
                    <a:lnTo>
                      <a:pt x="1830" y="648"/>
                    </a:lnTo>
                    <a:lnTo>
                      <a:pt x="1728" y="705"/>
                    </a:lnTo>
                    <a:lnTo>
                      <a:pt x="1614" y="773"/>
                    </a:lnTo>
                    <a:lnTo>
                      <a:pt x="1512" y="853"/>
                    </a:lnTo>
                    <a:lnTo>
                      <a:pt x="1341" y="1001"/>
                    </a:lnTo>
                    <a:lnTo>
                      <a:pt x="1273" y="1069"/>
                    </a:lnTo>
                    <a:lnTo>
                      <a:pt x="1341" y="967"/>
                    </a:lnTo>
                    <a:lnTo>
                      <a:pt x="1501" y="705"/>
                    </a:lnTo>
                    <a:lnTo>
                      <a:pt x="1580" y="557"/>
                    </a:lnTo>
                    <a:lnTo>
                      <a:pt x="1637" y="421"/>
                    </a:lnTo>
                    <a:lnTo>
                      <a:pt x="1660" y="353"/>
                    </a:lnTo>
                    <a:lnTo>
                      <a:pt x="1671" y="296"/>
                    </a:lnTo>
                    <a:lnTo>
                      <a:pt x="1671" y="239"/>
                    </a:lnTo>
                    <a:lnTo>
                      <a:pt x="1660" y="205"/>
                    </a:lnTo>
                    <a:lnTo>
                      <a:pt x="1648" y="171"/>
                    </a:lnTo>
                    <a:lnTo>
                      <a:pt x="1614" y="137"/>
                    </a:lnTo>
                    <a:lnTo>
                      <a:pt x="1535" y="80"/>
                    </a:lnTo>
                    <a:lnTo>
                      <a:pt x="1421" y="35"/>
                    </a:lnTo>
                    <a:lnTo>
                      <a:pt x="1307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39"/>
              <p:cNvSpPr/>
              <p:nvPr/>
            </p:nvSpPr>
            <p:spPr>
              <a:xfrm>
                <a:off x="-1088482" y="2710448"/>
                <a:ext cx="98819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296" y="1"/>
                    </a:moveTo>
                    <a:lnTo>
                      <a:pt x="239" y="12"/>
                    </a:lnTo>
                    <a:lnTo>
                      <a:pt x="182" y="23"/>
                    </a:lnTo>
                    <a:lnTo>
                      <a:pt x="137" y="46"/>
                    </a:lnTo>
                    <a:lnTo>
                      <a:pt x="91" y="69"/>
                    </a:lnTo>
                    <a:lnTo>
                      <a:pt x="57" y="103"/>
                    </a:lnTo>
                    <a:lnTo>
                      <a:pt x="34" y="148"/>
                    </a:lnTo>
                    <a:lnTo>
                      <a:pt x="12" y="194"/>
                    </a:lnTo>
                    <a:lnTo>
                      <a:pt x="0" y="251"/>
                    </a:lnTo>
                    <a:lnTo>
                      <a:pt x="12" y="307"/>
                    </a:lnTo>
                    <a:lnTo>
                      <a:pt x="23" y="353"/>
                    </a:lnTo>
                    <a:lnTo>
                      <a:pt x="46" y="410"/>
                    </a:lnTo>
                    <a:lnTo>
                      <a:pt x="68" y="444"/>
                    </a:lnTo>
                    <a:lnTo>
                      <a:pt x="103" y="478"/>
                    </a:lnTo>
                    <a:lnTo>
                      <a:pt x="148" y="512"/>
                    </a:lnTo>
                    <a:lnTo>
                      <a:pt x="193" y="523"/>
                    </a:lnTo>
                    <a:lnTo>
                      <a:pt x="250" y="535"/>
                    </a:lnTo>
                    <a:lnTo>
                      <a:pt x="307" y="535"/>
                    </a:lnTo>
                    <a:lnTo>
                      <a:pt x="353" y="523"/>
                    </a:lnTo>
                    <a:lnTo>
                      <a:pt x="409" y="501"/>
                    </a:lnTo>
                    <a:lnTo>
                      <a:pt x="444" y="467"/>
                    </a:lnTo>
                    <a:lnTo>
                      <a:pt x="478" y="432"/>
                    </a:lnTo>
                    <a:lnTo>
                      <a:pt x="512" y="387"/>
                    </a:lnTo>
                    <a:lnTo>
                      <a:pt x="523" y="341"/>
                    </a:lnTo>
                    <a:lnTo>
                      <a:pt x="534" y="296"/>
                    </a:lnTo>
                    <a:lnTo>
                      <a:pt x="534" y="239"/>
                    </a:lnTo>
                    <a:lnTo>
                      <a:pt x="523" y="182"/>
                    </a:lnTo>
                    <a:lnTo>
                      <a:pt x="500" y="137"/>
                    </a:lnTo>
                    <a:lnTo>
                      <a:pt x="478" y="91"/>
                    </a:lnTo>
                    <a:lnTo>
                      <a:pt x="432" y="57"/>
                    </a:lnTo>
                    <a:lnTo>
                      <a:pt x="387" y="35"/>
                    </a:lnTo>
                    <a:lnTo>
                      <a:pt x="341" y="12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39"/>
              <p:cNvSpPr/>
              <p:nvPr/>
            </p:nvSpPr>
            <p:spPr>
              <a:xfrm>
                <a:off x="-845037" y="2735568"/>
                <a:ext cx="403216" cy="409681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18" extrusionOk="0">
                    <a:moveTo>
                      <a:pt x="1171" y="1"/>
                    </a:moveTo>
                    <a:lnTo>
                      <a:pt x="1046" y="24"/>
                    </a:lnTo>
                    <a:lnTo>
                      <a:pt x="989" y="35"/>
                    </a:lnTo>
                    <a:lnTo>
                      <a:pt x="933" y="58"/>
                    </a:lnTo>
                    <a:lnTo>
                      <a:pt x="887" y="92"/>
                    </a:lnTo>
                    <a:lnTo>
                      <a:pt x="842" y="137"/>
                    </a:lnTo>
                    <a:lnTo>
                      <a:pt x="808" y="183"/>
                    </a:lnTo>
                    <a:lnTo>
                      <a:pt x="796" y="240"/>
                    </a:lnTo>
                    <a:lnTo>
                      <a:pt x="785" y="296"/>
                    </a:lnTo>
                    <a:lnTo>
                      <a:pt x="773" y="365"/>
                    </a:lnTo>
                    <a:lnTo>
                      <a:pt x="785" y="490"/>
                    </a:lnTo>
                    <a:lnTo>
                      <a:pt x="819" y="626"/>
                    </a:lnTo>
                    <a:lnTo>
                      <a:pt x="864" y="751"/>
                    </a:lnTo>
                    <a:lnTo>
                      <a:pt x="898" y="853"/>
                    </a:lnTo>
                    <a:lnTo>
                      <a:pt x="944" y="944"/>
                    </a:lnTo>
                    <a:lnTo>
                      <a:pt x="853" y="876"/>
                    </a:lnTo>
                    <a:lnTo>
                      <a:pt x="648" y="706"/>
                    </a:lnTo>
                    <a:lnTo>
                      <a:pt x="523" y="626"/>
                    </a:lnTo>
                    <a:lnTo>
                      <a:pt x="398" y="569"/>
                    </a:lnTo>
                    <a:lnTo>
                      <a:pt x="353" y="546"/>
                    </a:lnTo>
                    <a:lnTo>
                      <a:pt x="296" y="535"/>
                    </a:lnTo>
                    <a:lnTo>
                      <a:pt x="251" y="535"/>
                    </a:lnTo>
                    <a:lnTo>
                      <a:pt x="217" y="546"/>
                    </a:lnTo>
                    <a:lnTo>
                      <a:pt x="160" y="592"/>
                    </a:lnTo>
                    <a:lnTo>
                      <a:pt x="103" y="660"/>
                    </a:lnTo>
                    <a:lnTo>
                      <a:pt x="57" y="740"/>
                    </a:lnTo>
                    <a:lnTo>
                      <a:pt x="23" y="842"/>
                    </a:lnTo>
                    <a:lnTo>
                      <a:pt x="1" y="933"/>
                    </a:lnTo>
                    <a:lnTo>
                      <a:pt x="1" y="1035"/>
                    </a:lnTo>
                    <a:lnTo>
                      <a:pt x="12" y="1126"/>
                    </a:lnTo>
                    <a:lnTo>
                      <a:pt x="35" y="1217"/>
                    </a:lnTo>
                    <a:lnTo>
                      <a:pt x="69" y="1251"/>
                    </a:lnTo>
                    <a:lnTo>
                      <a:pt x="103" y="1274"/>
                    </a:lnTo>
                    <a:lnTo>
                      <a:pt x="148" y="1297"/>
                    </a:lnTo>
                    <a:lnTo>
                      <a:pt x="205" y="1308"/>
                    </a:lnTo>
                    <a:lnTo>
                      <a:pt x="319" y="1331"/>
                    </a:lnTo>
                    <a:lnTo>
                      <a:pt x="444" y="1331"/>
                    </a:lnTo>
                    <a:lnTo>
                      <a:pt x="558" y="1319"/>
                    </a:lnTo>
                    <a:lnTo>
                      <a:pt x="660" y="1297"/>
                    </a:lnTo>
                    <a:lnTo>
                      <a:pt x="751" y="1285"/>
                    </a:lnTo>
                    <a:lnTo>
                      <a:pt x="751" y="1285"/>
                    </a:lnTo>
                    <a:lnTo>
                      <a:pt x="683" y="1319"/>
                    </a:lnTo>
                    <a:lnTo>
                      <a:pt x="512" y="1410"/>
                    </a:lnTo>
                    <a:lnTo>
                      <a:pt x="410" y="1456"/>
                    </a:lnTo>
                    <a:lnTo>
                      <a:pt x="330" y="1524"/>
                    </a:lnTo>
                    <a:lnTo>
                      <a:pt x="251" y="1581"/>
                    </a:lnTo>
                    <a:lnTo>
                      <a:pt x="205" y="1638"/>
                    </a:lnTo>
                    <a:lnTo>
                      <a:pt x="194" y="1672"/>
                    </a:lnTo>
                    <a:lnTo>
                      <a:pt x="194" y="1706"/>
                    </a:lnTo>
                    <a:lnTo>
                      <a:pt x="205" y="1785"/>
                    </a:lnTo>
                    <a:lnTo>
                      <a:pt x="251" y="1876"/>
                    </a:lnTo>
                    <a:lnTo>
                      <a:pt x="307" y="1956"/>
                    </a:lnTo>
                    <a:lnTo>
                      <a:pt x="387" y="2035"/>
                    </a:lnTo>
                    <a:lnTo>
                      <a:pt x="478" y="2103"/>
                    </a:lnTo>
                    <a:lnTo>
                      <a:pt x="535" y="2126"/>
                    </a:lnTo>
                    <a:lnTo>
                      <a:pt x="580" y="2138"/>
                    </a:lnTo>
                    <a:lnTo>
                      <a:pt x="637" y="2149"/>
                    </a:lnTo>
                    <a:lnTo>
                      <a:pt x="694" y="2149"/>
                    </a:lnTo>
                    <a:lnTo>
                      <a:pt x="739" y="2138"/>
                    </a:lnTo>
                    <a:lnTo>
                      <a:pt x="785" y="2126"/>
                    </a:lnTo>
                    <a:lnTo>
                      <a:pt x="830" y="2092"/>
                    </a:lnTo>
                    <a:lnTo>
                      <a:pt x="876" y="2058"/>
                    </a:lnTo>
                    <a:lnTo>
                      <a:pt x="933" y="1967"/>
                    </a:lnTo>
                    <a:lnTo>
                      <a:pt x="989" y="1865"/>
                    </a:lnTo>
                    <a:lnTo>
                      <a:pt x="1023" y="1763"/>
                    </a:lnTo>
                    <a:lnTo>
                      <a:pt x="1046" y="1672"/>
                    </a:lnTo>
                    <a:lnTo>
                      <a:pt x="1058" y="1581"/>
                    </a:lnTo>
                    <a:lnTo>
                      <a:pt x="1069" y="1797"/>
                    </a:lnTo>
                    <a:lnTo>
                      <a:pt x="1092" y="1978"/>
                    </a:lnTo>
                    <a:lnTo>
                      <a:pt x="1103" y="2058"/>
                    </a:lnTo>
                    <a:lnTo>
                      <a:pt x="1126" y="2138"/>
                    </a:lnTo>
                    <a:lnTo>
                      <a:pt x="1149" y="2160"/>
                    </a:lnTo>
                    <a:lnTo>
                      <a:pt x="1171" y="2183"/>
                    </a:lnTo>
                    <a:lnTo>
                      <a:pt x="1205" y="2206"/>
                    </a:lnTo>
                    <a:lnTo>
                      <a:pt x="1251" y="2217"/>
                    </a:lnTo>
                    <a:lnTo>
                      <a:pt x="1353" y="2217"/>
                    </a:lnTo>
                    <a:lnTo>
                      <a:pt x="1467" y="2194"/>
                    </a:lnTo>
                    <a:lnTo>
                      <a:pt x="1580" y="2160"/>
                    </a:lnTo>
                    <a:lnTo>
                      <a:pt x="1683" y="2115"/>
                    </a:lnTo>
                    <a:lnTo>
                      <a:pt x="1762" y="2058"/>
                    </a:lnTo>
                    <a:lnTo>
                      <a:pt x="1796" y="2024"/>
                    </a:lnTo>
                    <a:lnTo>
                      <a:pt x="1819" y="1990"/>
                    </a:lnTo>
                    <a:lnTo>
                      <a:pt x="1830" y="1956"/>
                    </a:lnTo>
                    <a:lnTo>
                      <a:pt x="1842" y="1922"/>
                    </a:lnTo>
                    <a:lnTo>
                      <a:pt x="1830" y="1842"/>
                    </a:lnTo>
                    <a:lnTo>
                      <a:pt x="1796" y="1751"/>
                    </a:lnTo>
                    <a:lnTo>
                      <a:pt x="1739" y="1660"/>
                    </a:lnTo>
                    <a:lnTo>
                      <a:pt x="1660" y="1569"/>
                    </a:lnTo>
                    <a:lnTo>
                      <a:pt x="1569" y="1467"/>
                    </a:lnTo>
                    <a:lnTo>
                      <a:pt x="1455" y="1353"/>
                    </a:lnTo>
                    <a:lnTo>
                      <a:pt x="1330" y="1251"/>
                    </a:lnTo>
                    <a:lnTo>
                      <a:pt x="1444" y="1285"/>
                    </a:lnTo>
                    <a:lnTo>
                      <a:pt x="1569" y="1308"/>
                    </a:lnTo>
                    <a:lnTo>
                      <a:pt x="1717" y="1342"/>
                    </a:lnTo>
                    <a:lnTo>
                      <a:pt x="1865" y="1353"/>
                    </a:lnTo>
                    <a:lnTo>
                      <a:pt x="1933" y="1353"/>
                    </a:lnTo>
                    <a:lnTo>
                      <a:pt x="1990" y="1342"/>
                    </a:lnTo>
                    <a:lnTo>
                      <a:pt x="2046" y="1331"/>
                    </a:lnTo>
                    <a:lnTo>
                      <a:pt x="2103" y="1308"/>
                    </a:lnTo>
                    <a:lnTo>
                      <a:pt x="2137" y="1274"/>
                    </a:lnTo>
                    <a:lnTo>
                      <a:pt x="2160" y="1240"/>
                    </a:lnTo>
                    <a:lnTo>
                      <a:pt x="2171" y="1137"/>
                    </a:lnTo>
                    <a:lnTo>
                      <a:pt x="2183" y="1035"/>
                    </a:lnTo>
                    <a:lnTo>
                      <a:pt x="2171" y="933"/>
                    </a:lnTo>
                    <a:lnTo>
                      <a:pt x="2137" y="831"/>
                    </a:lnTo>
                    <a:lnTo>
                      <a:pt x="2103" y="751"/>
                    </a:lnTo>
                    <a:lnTo>
                      <a:pt x="2046" y="683"/>
                    </a:lnTo>
                    <a:lnTo>
                      <a:pt x="2012" y="660"/>
                    </a:lnTo>
                    <a:lnTo>
                      <a:pt x="1978" y="637"/>
                    </a:lnTo>
                    <a:lnTo>
                      <a:pt x="1865" y="637"/>
                    </a:lnTo>
                    <a:lnTo>
                      <a:pt x="1819" y="660"/>
                    </a:lnTo>
                    <a:lnTo>
                      <a:pt x="1717" y="706"/>
                    </a:lnTo>
                    <a:lnTo>
                      <a:pt x="1614" y="785"/>
                    </a:lnTo>
                    <a:lnTo>
                      <a:pt x="1501" y="865"/>
                    </a:lnTo>
                    <a:lnTo>
                      <a:pt x="1330" y="1012"/>
                    </a:lnTo>
                    <a:lnTo>
                      <a:pt x="1262" y="1081"/>
                    </a:lnTo>
                    <a:lnTo>
                      <a:pt x="1262" y="1081"/>
                    </a:lnTo>
                    <a:lnTo>
                      <a:pt x="1330" y="967"/>
                    </a:lnTo>
                    <a:lnTo>
                      <a:pt x="1489" y="706"/>
                    </a:lnTo>
                    <a:lnTo>
                      <a:pt x="1569" y="558"/>
                    </a:lnTo>
                    <a:lnTo>
                      <a:pt x="1626" y="421"/>
                    </a:lnTo>
                    <a:lnTo>
                      <a:pt x="1649" y="353"/>
                    </a:lnTo>
                    <a:lnTo>
                      <a:pt x="1660" y="296"/>
                    </a:lnTo>
                    <a:lnTo>
                      <a:pt x="1660" y="251"/>
                    </a:lnTo>
                    <a:lnTo>
                      <a:pt x="1660" y="205"/>
                    </a:lnTo>
                    <a:lnTo>
                      <a:pt x="1637" y="171"/>
                    </a:lnTo>
                    <a:lnTo>
                      <a:pt x="1603" y="137"/>
                    </a:lnTo>
                    <a:lnTo>
                      <a:pt x="1524" y="80"/>
                    </a:lnTo>
                    <a:lnTo>
                      <a:pt x="1410" y="46"/>
                    </a:lnTo>
                    <a:lnTo>
                      <a:pt x="1296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39"/>
              <p:cNvSpPr/>
              <p:nvPr/>
            </p:nvSpPr>
            <p:spPr>
              <a:xfrm>
                <a:off x="-695979" y="2916211"/>
                <a:ext cx="96787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5" extrusionOk="0">
                    <a:moveTo>
                      <a:pt x="228" y="0"/>
                    </a:moveTo>
                    <a:lnTo>
                      <a:pt x="171" y="12"/>
                    </a:lnTo>
                    <a:lnTo>
                      <a:pt x="126" y="34"/>
                    </a:lnTo>
                    <a:lnTo>
                      <a:pt x="91" y="69"/>
                    </a:lnTo>
                    <a:lnTo>
                      <a:pt x="46" y="103"/>
                    </a:lnTo>
                    <a:lnTo>
                      <a:pt x="23" y="148"/>
                    </a:lnTo>
                    <a:lnTo>
                      <a:pt x="1" y="194"/>
                    </a:lnTo>
                    <a:lnTo>
                      <a:pt x="1" y="239"/>
                    </a:lnTo>
                    <a:lnTo>
                      <a:pt x="1" y="296"/>
                    </a:lnTo>
                    <a:lnTo>
                      <a:pt x="12" y="353"/>
                    </a:lnTo>
                    <a:lnTo>
                      <a:pt x="35" y="398"/>
                    </a:lnTo>
                    <a:lnTo>
                      <a:pt x="57" y="444"/>
                    </a:lnTo>
                    <a:lnTo>
                      <a:pt x="103" y="478"/>
                    </a:lnTo>
                    <a:lnTo>
                      <a:pt x="137" y="500"/>
                    </a:lnTo>
                    <a:lnTo>
                      <a:pt x="194" y="523"/>
                    </a:lnTo>
                    <a:lnTo>
                      <a:pt x="239" y="534"/>
                    </a:lnTo>
                    <a:lnTo>
                      <a:pt x="296" y="523"/>
                    </a:lnTo>
                    <a:lnTo>
                      <a:pt x="353" y="512"/>
                    </a:lnTo>
                    <a:lnTo>
                      <a:pt x="398" y="489"/>
                    </a:lnTo>
                    <a:lnTo>
                      <a:pt x="432" y="466"/>
                    </a:lnTo>
                    <a:lnTo>
                      <a:pt x="478" y="432"/>
                    </a:lnTo>
                    <a:lnTo>
                      <a:pt x="501" y="387"/>
                    </a:lnTo>
                    <a:lnTo>
                      <a:pt x="523" y="341"/>
                    </a:lnTo>
                    <a:lnTo>
                      <a:pt x="523" y="284"/>
                    </a:lnTo>
                    <a:lnTo>
                      <a:pt x="523" y="228"/>
                    </a:lnTo>
                    <a:lnTo>
                      <a:pt x="512" y="182"/>
                    </a:lnTo>
                    <a:lnTo>
                      <a:pt x="489" y="125"/>
                    </a:lnTo>
                    <a:lnTo>
                      <a:pt x="467" y="91"/>
                    </a:lnTo>
                    <a:lnTo>
                      <a:pt x="421" y="57"/>
                    </a:lnTo>
                    <a:lnTo>
                      <a:pt x="387" y="23"/>
                    </a:lnTo>
                    <a:lnTo>
                      <a:pt x="330" y="12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39"/>
              <p:cNvSpPr/>
              <p:nvPr/>
            </p:nvSpPr>
            <p:spPr>
              <a:xfrm>
                <a:off x="-1350951" y="3016875"/>
                <a:ext cx="403216" cy="40746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06" extrusionOk="0">
                    <a:moveTo>
                      <a:pt x="1171" y="1"/>
                    </a:moveTo>
                    <a:lnTo>
                      <a:pt x="1046" y="12"/>
                    </a:lnTo>
                    <a:lnTo>
                      <a:pt x="989" y="24"/>
                    </a:lnTo>
                    <a:lnTo>
                      <a:pt x="933" y="58"/>
                    </a:lnTo>
                    <a:lnTo>
                      <a:pt x="887" y="80"/>
                    </a:lnTo>
                    <a:lnTo>
                      <a:pt x="842" y="126"/>
                    </a:lnTo>
                    <a:lnTo>
                      <a:pt x="819" y="171"/>
                    </a:lnTo>
                    <a:lnTo>
                      <a:pt x="796" y="228"/>
                    </a:lnTo>
                    <a:lnTo>
                      <a:pt x="785" y="285"/>
                    </a:lnTo>
                    <a:lnTo>
                      <a:pt x="773" y="353"/>
                    </a:lnTo>
                    <a:lnTo>
                      <a:pt x="796" y="490"/>
                    </a:lnTo>
                    <a:lnTo>
                      <a:pt x="819" y="615"/>
                    </a:lnTo>
                    <a:lnTo>
                      <a:pt x="864" y="740"/>
                    </a:lnTo>
                    <a:lnTo>
                      <a:pt x="910" y="842"/>
                    </a:lnTo>
                    <a:lnTo>
                      <a:pt x="944" y="933"/>
                    </a:lnTo>
                    <a:lnTo>
                      <a:pt x="853" y="865"/>
                    </a:lnTo>
                    <a:lnTo>
                      <a:pt x="648" y="705"/>
                    </a:lnTo>
                    <a:lnTo>
                      <a:pt x="523" y="626"/>
                    </a:lnTo>
                    <a:lnTo>
                      <a:pt x="410" y="558"/>
                    </a:lnTo>
                    <a:lnTo>
                      <a:pt x="353" y="535"/>
                    </a:lnTo>
                    <a:lnTo>
                      <a:pt x="296" y="524"/>
                    </a:lnTo>
                    <a:lnTo>
                      <a:pt x="262" y="524"/>
                    </a:lnTo>
                    <a:lnTo>
                      <a:pt x="228" y="535"/>
                    </a:lnTo>
                    <a:lnTo>
                      <a:pt x="160" y="580"/>
                    </a:lnTo>
                    <a:lnTo>
                      <a:pt x="114" y="649"/>
                    </a:lnTo>
                    <a:lnTo>
                      <a:pt x="69" y="740"/>
                    </a:lnTo>
                    <a:lnTo>
                      <a:pt x="23" y="831"/>
                    </a:lnTo>
                    <a:lnTo>
                      <a:pt x="1" y="921"/>
                    </a:lnTo>
                    <a:lnTo>
                      <a:pt x="1" y="1024"/>
                    </a:lnTo>
                    <a:lnTo>
                      <a:pt x="12" y="1115"/>
                    </a:lnTo>
                    <a:lnTo>
                      <a:pt x="46" y="1206"/>
                    </a:lnTo>
                    <a:lnTo>
                      <a:pt x="69" y="1240"/>
                    </a:lnTo>
                    <a:lnTo>
                      <a:pt x="103" y="1262"/>
                    </a:lnTo>
                    <a:lnTo>
                      <a:pt x="148" y="1285"/>
                    </a:lnTo>
                    <a:lnTo>
                      <a:pt x="205" y="1308"/>
                    </a:lnTo>
                    <a:lnTo>
                      <a:pt x="319" y="1319"/>
                    </a:lnTo>
                    <a:lnTo>
                      <a:pt x="444" y="1319"/>
                    </a:lnTo>
                    <a:lnTo>
                      <a:pt x="558" y="1308"/>
                    </a:lnTo>
                    <a:lnTo>
                      <a:pt x="660" y="1296"/>
                    </a:lnTo>
                    <a:lnTo>
                      <a:pt x="751" y="1274"/>
                    </a:lnTo>
                    <a:lnTo>
                      <a:pt x="683" y="1308"/>
                    </a:lnTo>
                    <a:lnTo>
                      <a:pt x="512" y="1399"/>
                    </a:lnTo>
                    <a:lnTo>
                      <a:pt x="421" y="1456"/>
                    </a:lnTo>
                    <a:lnTo>
                      <a:pt x="330" y="1512"/>
                    </a:lnTo>
                    <a:lnTo>
                      <a:pt x="251" y="1569"/>
                    </a:lnTo>
                    <a:lnTo>
                      <a:pt x="205" y="1626"/>
                    </a:lnTo>
                    <a:lnTo>
                      <a:pt x="194" y="1660"/>
                    </a:lnTo>
                    <a:lnTo>
                      <a:pt x="194" y="1694"/>
                    </a:lnTo>
                    <a:lnTo>
                      <a:pt x="205" y="1774"/>
                    </a:lnTo>
                    <a:lnTo>
                      <a:pt x="251" y="1865"/>
                    </a:lnTo>
                    <a:lnTo>
                      <a:pt x="307" y="1944"/>
                    </a:lnTo>
                    <a:lnTo>
                      <a:pt x="387" y="2024"/>
                    </a:lnTo>
                    <a:lnTo>
                      <a:pt x="478" y="2092"/>
                    </a:lnTo>
                    <a:lnTo>
                      <a:pt x="535" y="2115"/>
                    </a:lnTo>
                    <a:lnTo>
                      <a:pt x="580" y="2126"/>
                    </a:lnTo>
                    <a:lnTo>
                      <a:pt x="637" y="2137"/>
                    </a:lnTo>
                    <a:lnTo>
                      <a:pt x="739" y="2137"/>
                    </a:lnTo>
                    <a:lnTo>
                      <a:pt x="796" y="2115"/>
                    </a:lnTo>
                    <a:lnTo>
                      <a:pt x="830" y="2081"/>
                    </a:lnTo>
                    <a:lnTo>
                      <a:pt x="876" y="2047"/>
                    </a:lnTo>
                    <a:lnTo>
                      <a:pt x="933" y="1956"/>
                    </a:lnTo>
                    <a:lnTo>
                      <a:pt x="989" y="1853"/>
                    </a:lnTo>
                    <a:lnTo>
                      <a:pt x="1024" y="1751"/>
                    </a:lnTo>
                    <a:lnTo>
                      <a:pt x="1046" y="1660"/>
                    </a:lnTo>
                    <a:lnTo>
                      <a:pt x="1058" y="1581"/>
                    </a:lnTo>
                    <a:lnTo>
                      <a:pt x="1069" y="1785"/>
                    </a:lnTo>
                    <a:lnTo>
                      <a:pt x="1092" y="1967"/>
                    </a:lnTo>
                    <a:lnTo>
                      <a:pt x="1114" y="2047"/>
                    </a:lnTo>
                    <a:lnTo>
                      <a:pt x="1137" y="2126"/>
                    </a:lnTo>
                    <a:lnTo>
                      <a:pt x="1149" y="2149"/>
                    </a:lnTo>
                    <a:lnTo>
                      <a:pt x="1171" y="2172"/>
                    </a:lnTo>
                    <a:lnTo>
                      <a:pt x="1217" y="2194"/>
                    </a:lnTo>
                    <a:lnTo>
                      <a:pt x="1251" y="2206"/>
                    </a:lnTo>
                    <a:lnTo>
                      <a:pt x="1353" y="2206"/>
                    </a:lnTo>
                    <a:lnTo>
                      <a:pt x="1467" y="2194"/>
                    </a:lnTo>
                    <a:lnTo>
                      <a:pt x="1580" y="2160"/>
                    </a:lnTo>
                    <a:lnTo>
                      <a:pt x="1683" y="2103"/>
                    </a:lnTo>
                    <a:lnTo>
                      <a:pt x="1774" y="2047"/>
                    </a:lnTo>
                    <a:lnTo>
                      <a:pt x="1796" y="2012"/>
                    </a:lnTo>
                    <a:lnTo>
                      <a:pt x="1819" y="1978"/>
                    </a:lnTo>
                    <a:lnTo>
                      <a:pt x="1842" y="1944"/>
                    </a:lnTo>
                    <a:lnTo>
                      <a:pt x="1842" y="1910"/>
                    </a:lnTo>
                    <a:lnTo>
                      <a:pt x="1830" y="1831"/>
                    </a:lnTo>
                    <a:lnTo>
                      <a:pt x="1796" y="1740"/>
                    </a:lnTo>
                    <a:lnTo>
                      <a:pt x="1740" y="1649"/>
                    </a:lnTo>
                    <a:lnTo>
                      <a:pt x="1660" y="1558"/>
                    </a:lnTo>
                    <a:lnTo>
                      <a:pt x="1569" y="1456"/>
                    </a:lnTo>
                    <a:lnTo>
                      <a:pt x="1455" y="1353"/>
                    </a:lnTo>
                    <a:lnTo>
                      <a:pt x="1330" y="1240"/>
                    </a:lnTo>
                    <a:lnTo>
                      <a:pt x="1455" y="1274"/>
                    </a:lnTo>
                    <a:lnTo>
                      <a:pt x="1569" y="1308"/>
                    </a:lnTo>
                    <a:lnTo>
                      <a:pt x="1717" y="1331"/>
                    </a:lnTo>
                    <a:lnTo>
                      <a:pt x="1865" y="1342"/>
                    </a:lnTo>
                    <a:lnTo>
                      <a:pt x="2001" y="1342"/>
                    </a:lnTo>
                    <a:lnTo>
                      <a:pt x="2058" y="1319"/>
                    </a:lnTo>
                    <a:lnTo>
                      <a:pt x="2103" y="1296"/>
                    </a:lnTo>
                    <a:lnTo>
                      <a:pt x="2137" y="1274"/>
                    </a:lnTo>
                    <a:lnTo>
                      <a:pt x="2160" y="1228"/>
                    </a:lnTo>
                    <a:lnTo>
                      <a:pt x="2183" y="1126"/>
                    </a:lnTo>
                    <a:lnTo>
                      <a:pt x="2183" y="1024"/>
                    </a:lnTo>
                    <a:lnTo>
                      <a:pt x="2171" y="921"/>
                    </a:lnTo>
                    <a:lnTo>
                      <a:pt x="2137" y="819"/>
                    </a:lnTo>
                    <a:lnTo>
                      <a:pt x="2103" y="740"/>
                    </a:lnTo>
                    <a:lnTo>
                      <a:pt x="2046" y="671"/>
                    </a:lnTo>
                    <a:lnTo>
                      <a:pt x="2012" y="649"/>
                    </a:lnTo>
                    <a:lnTo>
                      <a:pt x="1978" y="637"/>
                    </a:lnTo>
                    <a:lnTo>
                      <a:pt x="1944" y="626"/>
                    </a:lnTo>
                    <a:lnTo>
                      <a:pt x="1865" y="626"/>
                    </a:lnTo>
                    <a:lnTo>
                      <a:pt x="1819" y="649"/>
                    </a:lnTo>
                    <a:lnTo>
                      <a:pt x="1717" y="705"/>
                    </a:lnTo>
                    <a:lnTo>
                      <a:pt x="1614" y="774"/>
                    </a:lnTo>
                    <a:lnTo>
                      <a:pt x="1501" y="853"/>
                    </a:lnTo>
                    <a:lnTo>
                      <a:pt x="1330" y="1001"/>
                    </a:lnTo>
                    <a:lnTo>
                      <a:pt x="1262" y="1069"/>
                    </a:lnTo>
                    <a:lnTo>
                      <a:pt x="1262" y="1069"/>
                    </a:lnTo>
                    <a:lnTo>
                      <a:pt x="1342" y="956"/>
                    </a:lnTo>
                    <a:lnTo>
                      <a:pt x="1489" y="705"/>
                    </a:lnTo>
                    <a:lnTo>
                      <a:pt x="1569" y="558"/>
                    </a:lnTo>
                    <a:lnTo>
                      <a:pt x="1626" y="410"/>
                    </a:lnTo>
                    <a:lnTo>
                      <a:pt x="1649" y="342"/>
                    </a:lnTo>
                    <a:lnTo>
                      <a:pt x="1660" y="285"/>
                    </a:lnTo>
                    <a:lnTo>
                      <a:pt x="1660" y="240"/>
                    </a:lnTo>
                    <a:lnTo>
                      <a:pt x="1660" y="194"/>
                    </a:lnTo>
                    <a:lnTo>
                      <a:pt x="1637" y="160"/>
                    </a:lnTo>
                    <a:lnTo>
                      <a:pt x="1603" y="137"/>
                    </a:lnTo>
                    <a:lnTo>
                      <a:pt x="1524" y="80"/>
                    </a:lnTo>
                    <a:lnTo>
                      <a:pt x="1421" y="35"/>
                    </a:lnTo>
                    <a:lnTo>
                      <a:pt x="12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39"/>
              <p:cNvSpPr/>
              <p:nvPr/>
            </p:nvSpPr>
            <p:spPr>
              <a:xfrm>
                <a:off x="-1201892" y="3195302"/>
                <a:ext cx="98819" cy="99003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28" y="1"/>
                    </a:moveTo>
                    <a:lnTo>
                      <a:pt x="182" y="12"/>
                    </a:lnTo>
                    <a:lnTo>
                      <a:pt x="126" y="35"/>
                    </a:lnTo>
                    <a:lnTo>
                      <a:pt x="91" y="69"/>
                    </a:lnTo>
                    <a:lnTo>
                      <a:pt x="57" y="103"/>
                    </a:lnTo>
                    <a:lnTo>
                      <a:pt x="23" y="149"/>
                    </a:lnTo>
                    <a:lnTo>
                      <a:pt x="12" y="194"/>
                    </a:lnTo>
                    <a:lnTo>
                      <a:pt x="1" y="251"/>
                    </a:lnTo>
                    <a:lnTo>
                      <a:pt x="1" y="296"/>
                    </a:lnTo>
                    <a:lnTo>
                      <a:pt x="12" y="353"/>
                    </a:lnTo>
                    <a:lnTo>
                      <a:pt x="35" y="399"/>
                    </a:lnTo>
                    <a:lnTo>
                      <a:pt x="57" y="444"/>
                    </a:lnTo>
                    <a:lnTo>
                      <a:pt x="103" y="478"/>
                    </a:lnTo>
                    <a:lnTo>
                      <a:pt x="148" y="501"/>
                    </a:lnTo>
                    <a:lnTo>
                      <a:pt x="194" y="524"/>
                    </a:lnTo>
                    <a:lnTo>
                      <a:pt x="239" y="535"/>
                    </a:lnTo>
                    <a:lnTo>
                      <a:pt x="296" y="535"/>
                    </a:lnTo>
                    <a:lnTo>
                      <a:pt x="353" y="524"/>
                    </a:lnTo>
                    <a:lnTo>
                      <a:pt x="398" y="501"/>
                    </a:lnTo>
                    <a:lnTo>
                      <a:pt x="444" y="467"/>
                    </a:lnTo>
                    <a:lnTo>
                      <a:pt x="478" y="433"/>
                    </a:lnTo>
                    <a:lnTo>
                      <a:pt x="501" y="387"/>
                    </a:lnTo>
                    <a:lnTo>
                      <a:pt x="523" y="342"/>
                    </a:lnTo>
                    <a:lnTo>
                      <a:pt x="535" y="285"/>
                    </a:lnTo>
                    <a:lnTo>
                      <a:pt x="523" y="228"/>
                    </a:lnTo>
                    <a:lnTo>
                      <a:pt x="512" y="183"/>
                    </a:lnTo>
                    <a:lnTo>
                      <a:pt x="489" y="137"/>
                    </a:lnTo>
                    <a:lnTo>
                      <a:pt x="467" y="92"/>
                    </a:lnTo>
                    <a:lnTo>
                      <a:pt x="421" y="58"/>
                    </a:lnTo>
                    <a:lnTo>
                      <a:pt x="387" y="24"/>
                    </a:lnTo>
                    <a:lnTo>
                      <a:pt x="330" y="12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39"/>
              <p:cNvSpPr/>
              <p:nvPr/>
            </p:nvSpPr>
            <p:spPr>
              <a:xfrm>
                <a:off x="-1676220" y="1602025"/>
                <a:ext cx="403216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17" extrusionOk="0">
                    <a:moveTo>
                      <a:pt x="1171" y="1"/>
                    </a:moveTo>
                    <a:lnTo>
                      <a:pt x="1046" y="12"/>
                    </a:lnTo>
                    <a:lnTo>
                      <a:pt x="989" y="35"/>
                    </a:lnTo>
                    <a:lnTo>
                      <a:pt x="943" y="58"/>
                    </a:lnTo>
                    <a:lnTo>
                      <a:pt x="887" y="92"/>
                    </a:lnTo>
                    <a:lnTo>
                      <a:pt x="852" y="126"/>
                    </a:lnTo>
                    <a:lnTo>
                      <a:pt x="818" y="183"/>
                    </a:lnTo>
                    <a:lnTo>
                      <a:pt x="796" y="228"/>
                    </a:lnTo>
                    <a:lnTo>
                      <a:pt x="784" y="296"/>
                    </a:lnTo>
                    <a:lnTo>
                      <a:pt x="784" y="353"/>
                    </a:lnTo>
                    <a:lnTo>
                      <a:pt x="796" y="489"/>
                    </a:lnTo>
                    <a:lnTo>
                      <a:pt x="830" y="626"/>
                    </a:lnTo>
                    <a:lnTo>
                      <a:pt x="864" y="751"/>
                    </a:lnTo>
                    <a:lnTo>
                      <a:pt x="909" y="853"/>
                    </a:lnTo>
                    <a:lnTo>
                      <a:pt x="955" y="944"/>
                    </a:lnTo>
                    <a:lnTo>
                      <a:pt x="864" y="865"/>
                    </a:lnTo>
                    <a:lnTo>
                      <a:pt x="648" y="705"/>
                    </a:lnTo>
                    <a:lnTo>
                      <a:pt x="523" y="626"/>
                    </a:lnTo>
                    <a:lnTo>
                      <a:pt x="409" y="569"/>
                    </a:lnTo>
                    <a:lnTo>
                      <a:pt x="352" y="546"/>
                    </a:lnTo>
                    <a:lnTo>
                      <a:pt x="307" y="535"/>
                    </a:lnTo>
                    <a:lnTo>
                      <a:pt x="261" y="535"/>
                    </a:lnTo>
                    <a:lnTo>
                      <a:pt x="227" y="546"/>
                    </a:lnTo>
                    <a:lnTo>
                      <a:pt x="171" y="592"/>
                    </a:lnTo>
                    <a:lnTo>
                      <a:pt x="114" y="660"/>
                    </a:lnTo>
                    <a:lnTo>
                      <a:pt x="68" y="739"/>
                    </a:lnTo>
                    <a:lnTo>
                      <a:pt x="34" y="830"/>
                    </a:lnTo>
                    <a:lnTo>
                      <a:pt x="11" y="933"/>
                    </a:lnTo>
                    <a:lnTo>
                      <a:pt x="0" y="1035"/>
                    </a:lnTo>
                    <a:lnTo>
                      <a:pt x="11" y="1126"/>
                    </a:lnTo>
                    <a:lnTo>
                      <a:pt x="46" y="1205"/>
                    </a:lnTo>
                    <a:lnTo>
                      <a:pt x="80" y="1240"/>
                    </a:lnTo>
                    <a:lnTo>
                      <a:pt x="114" y="1274"/>
                    </a:lnTo>
                    <a:lnTo>
                      <a:pt x="159" y="1296"/>
                    </a:lnTo>
                    <a:lnTo>
                      <a:pt x="205" y="1308"/>
                    </a:lnTo>
                    <a:lnTo>
                      <a:pt x="330" y="1319"/>
                    </a:lnTo>
                    <a:lnTo>
                      <a:pt x="443" y="1319"/>
                    </a:lnTo>
                    <a:lnTo>
                      <a:pt x="568" y="1308"/>
                    </a:lnTo>
                    <a:lnTo>
                      <a:pt x="671" y="1296"/>
                    </a:lnTo>
                    <a:lnTo>
                      <a:pt x="762" y="1285"/>
                    </a:lnTo>
                    <a:lnTo>
                      <a:pt x="682" y="1319"/>
                    </a:lnTo>
                    <a:lnTo>
                      <a:pt x="511" y="1399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1" y="1581"/>
                    </a:lnTo>
                    <a:lnTo>
                      <a:pt x="216" y="1637"/>
                    </a:lnTo>
                    <a:lnTo>
                      <a:pt x="205" y="1671"/>
                    </a:lnTo>
                    <a:lnTo>
                      <a:pt x="205" y="1706"/>
                    </a:lnTo>
                    <a:lnTo>
                      <a:pt x="216" y="1785"/>
                    </a:lnTo>
                    <a:lnTo>
                      <a:pt x="250" y="1865"/>
                    </a:lnTo>
                    <a:lnTo>
                      <a:pt x="318" y="1956"/>
                    </a:lnTo>
                    <a:lnTo>
                      <a:pt x="398" y="2035"/>
                    </a:lnTo>
                    <a:lnTo>
                      <a:pt x="489" y="2092"/>
                    </a:lnTo>
                    <a:lnTo>
                      <a:pt x="534" y="2115"/>
                    </a:lnTo>
                    <a:lnTo>
                      <a:pt x="591" y="2137"/>
                    </a:lnTo>
                    <a:lnTo>
                      <a:pt x="636" y="2149"/>
                    </a:lnTo>
                    <a:lnTo>
                      <a:pt x="693" y="2149"/>
                    </a:lnTo>
                    <a:lnTo>
                      <a:pt x="750" y="2137"/>
                    </a:lnTo>
                    <a:lnTo>
                      <a:pt x="796" y="2115"/>
                    </a:lnTo>
                    <a:lnTo>
                      <a:pt x="841" y="2092"/>
                    </a:lnTo>
                    <a:lnTo>
                      <a:pt x="875" y="2058"/>
                    </a:lnTo>
                    <a:lnTo>
                      <a:pt x="943" y="1967"/>
                    </a:lnTo>
                    <a:lnTo>
                      <a:pt x="989" y="1865"/>
                    </a:lnTo>
                    <a:lnTo>
                      <a:pt x="1023" y="1762"/>
                    </a:lnTo>
                    <a:lnTo>
                      <a:pt x="1046" y="1671"/>
                    </a:lnTo>
                    <a:lnTo>
                      <a:pt x="1068" y="1581"/>
                    </a:lnTo>
                    <a:lnTo>
                      <a:pt x="1080" y="1785"/>
                    </a:lnTo>
                    <a:lnTo>
                      <a:pt x="1102" y="1967"/>
                    </a:lnTo>
                    <a:lnTo>
                      <a:pt x="1114" y="2058"/>
                    </a:lnTo>
                    <a:lnTo>
                      <a:pt x="1137" y="2126"/>
                    </a:lnTo>
                    <a:lnTo>
                      <a:pt x="1159" y="2160"/>
                    </a:lnTo>
                    <a:lnTo>
                      <a:pt x="1182" y="2183"/>
                    </a:lnTo>
                    <a:lnTo>
                      <a:pt x="1216" y="2194"/>
                    </a:lnTo>
                    <a:lnTo>
                      <a:pt x="1262" y="2206"/>
                    </a:lnTo>
                    <a:lnTo>
                      <a:pt x="1364" y="2217"/>
                    </a:lnTo>
                    <a:lnTo>
                      <a:pt x="1466" y="2194"/>
                    </a:lnTo>
                    <a:lnTo>
                      <a:pt x="1580" y="2160"/>
                    </a:lnTo>
                    <a:lnTo>
                      <a:pt x="1693" y="2115"/>
                    </a:lnTo>
                    <a:lnTo>
                      <a:pt x="1773" y="2058"/>
                    </a:lnTo>
                    <a:lnTo>
                      <a:pt x="1807" y="2024"/>
                    </a:lnTo>
                    <a:lnTo>
                      <a:pt x="1830" y="1990"/>
                    </a:lnTo>
                    <a:lnTo>
                      <a:pt x="1841" y="1956"/>
                    </a:lnTo>
                    <a:lnTo>
                      <a:pt x="1853" y="1921"/>
                    </a:lnTo>
                    <a:lnTo>
                      <a:pt x="1841" y="1831"/>
                    </a:lnTo>
                    <a:lnTo>
                      <a:pt x="1807" y="1751"/>
                    </a:lnTo>
                    <a:lnTo>
                      <a:pt x="1750" y="1660"/>
                    </a:lnTo>
                    <a:lnTo>
                      <a:pt x="1671" y="1558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51"/>
                    </a:lnTo>
                    <a:lnTo>
                      <a:pt x="1455" y="1285"/>
                    </a:lnTo>
                    <a:lnTo>
                      <a:pt x="1580" y="1308"/>
                    </a:lnTo>
                    <a:lnTo>
                      <a:pt x="1716" y="1330"/>
                    </a:lnTo>
                    <a:lnTo>
                      <a:pt x="1864" y="1353"/>
                    </a:lnTo>
                    <a:lnTo>
                      <a:pt x="1932" y="1353"/>
                    </a:lnTo>
                    <a:lnTo>
                      <a:pt x="2000" y="1342"/>
                    </a:lnTo>
                    <a:lnTo>
                      <a:pt x="2057" y="1330"/>
                    </a:lnTo>
                    <a:lnTo>
                      <a:pt x="2103" y="1308"/>
                    </a:lnTo>
                    <a:lnTo>
                      <a:pt x="2137" y="1274"/>
                    </a:lnTo>
                    <a:lnTo>
                      <a:pt x="2159" y="1240"/>
                    </a:lnTo>
                    <a:lnTo>
                      <a:pt x="2182" y="1137"/>
                    </a:lnTo>
                    <a:lnTo>
                      <a:pt x="2182" y="1024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03" y="739"/>
                    </a:lnTo>
                    <a:lnTo>
                      <a:pt x="2057" y="683"/>
                    </a:lnTo>
                    <a:lnTo>
                      <a:pt x="2023" y="660"/>
                    </a:lnTo>
                    <a:lnTo>
                      <a:pt x="1989" y="637"/>
                    </a:lnTo>
                    <a:lnTo>
                      <a:pt x="1955" y="626"/>
                    </a:lnTo>
                    <a:lnTo>
                      <a:pt x="1909" y="626"/>
                    </a:lnTo>
                    <a:lnTo>
                      <a:pt x="1875" y="637"/>
                    </a:lnTo>
                    <a:lnTo>
                      <a:pt x="1830" y="660"/>
                    </a:lnTo>
                    <a:lnTo>
                      <a:pt x="1728" y="705"/>
                    </a:lnTo>
                    <a:lnTo>
                      <a:pt x="1614" y="774"/>
                    </a:lnTo>
                    <a:lnTo>
                      <a:pt x="1512" y="865"/>
                    </a:lnTo>
                    <a:lnTo>
                      <a:pt x="1341" y="1012"/>
                    </a:lnTo>
                    <a:lnTo>
                      <a:pt x="1273" y="1069"/>
                    </a:lnTo>
                    <a:lnTo>
                      <a:pt x="1341" y="967"/>
                    </a:lnTo>
                    <a:lnTo>
                      <a:pt x="1500" y="705"/>
                    </a:lnTo>
                    <a:lnTo>
                      <a:pt x="1568" y="558"/>
                    </a:lnTo>
                    <a:lnTo>
                      <a:pt x="1637" y="421"/>
                    </a:lnTo>
                    <a:lnTo>
                      <a:pt x="1659" y="353"/>
                    </a:lnTo>
                    <a:lnTo>
                      <a:pt x="1671" y="296"/>
                    </a:lnTo>
                    <a:lnTo>
                      <a:pt x="1671" y="251"/>
                    </a:lnTo>
                    <a:lnTo>
                      <a:pt x="1659" y="205"/>
                    </a:lnTo>
                    <a:lnTo>
                      <a:pt x="1637" y="171"/>
                    </a:lnTo>
                    <a:lnTo>
                      <a:pt x="1614" y="137"/>
                    </a:lnTo>
                    <a:lnTo>
                      <a:pt x="1523" y="80"/>
                    </a:lnTo>
                    <a:lnTo>
                      <a:pt x="1421" y="35"/>
                    </a:lnTo>
                    <a:lnTo>
                      <a:pt x="1296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39"/>
              <p:cNvSpPr/>
              <p:nvPr/>
            </p:nvSpPr>
            <p:spPr>
              <a:xfrm>
                <a:off x="-1527346" y="1782668"/>
                <a:ext cx="99003" cy="9660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23" extrusionOk="0">
                    <a:moveTo>
                      <a:pt x="240" y="0"/>
                    </a:moveTo>
                    <a:lnTo>
                      <a:pt x="183" y="12"/>
                    </a:lnTo>
                    <a:lnTo>
                      <a:pt x="137" y="34"/>
                    </a:lnTo>
                    <a:lnTo>
                      <a:pt x="92" y="57"/>
                    </a:lnTo>
                    <a:lnTo>
                      <a:pt x="58" y="102"/>
                    </a:lnTo>
                    <a:lnTo>
                      <a:pt x="35" y="137"/>
                    </a:lnTo>
                    <a:lnTo>
                      <a:pt x="12" y="193"/>
                    </a:lnTo>
                    <a:lnTo>
                      <a:pt x="1" y="239"/>
                    </a:lnTo>
                    <a:lnTo>
                      <a:pt x="1" y="296"/>
                    </a:lnTo>
                    <a:lnTo>
                      <a:pt x="12" y="341"/>
                    </a:lnTo>
                    <a:lnTo>
                      <a:pt x="35" y="398"/>
                    </a:lnTo>
                    <a:lnTo>
                      <a:pt x="69" y="432"/>
                    </a:lnTo>
                    <a:lnTo>
                      <a:pt x="103" y="466"/>
                    </a:lnTo>
                    <a:lnTo>
                      <a:pt x="149" y="500"/>
                    </a:lnTo>
                    <a:lnTo>
                      <a:pt x="194" y="512"/>
                    </a:lnTo>
                    <a:lnTo>
                      <a:pt x="251" y="523"/>
                    </a:lnTo>
                    <a:lnTo>
                      <a:pt x="308" y="523"/>
                    </a:lnTo>
                    <a:lnTo>
                      <a:pt x="353" y="512"/>
                    </a:lnTo>
                    <a:lnTo>
                      <a:pt x="399" y="489"/>
                    </a:lnTo>
                    <a:lnTo>
                      <a:pt x="444" y="466"/>
                    </a:lnTo>
                    <a:lnTo>
                      <a:pt x="478" y="421"/>
                    </a:lnTo>
                    <a:lnTo>
                      <a:pt x="512" y="375"/>
                    </a:lnTo>
                    <a:lnTo>
                      <a:pt x="524" y="330"/>
                    </a:lnTo>
                    <a:lnTo>
                      <a:pt x="535" y="284"/>
                    </a:lnTo>
                    <a:lnTo>
                      <a:pt x="535" y="227"/>
                    </a:lnTo>
                    <a:lnTo>
                      <a:pt x="524" y="171"/>
                    </a:lnTo>
                    <a:lnTo>
                      <a:pt x="501" y="125"/>
                    </a:lnTo>
                    <a:lnTo>
                      <a:pt x="467" y="80"/>
                    </a:lnTo>
                    <a:lnTo>
                      <a:pt x="433" y="46"/>
                    </a:lnTo>
                    <a:lnTo>
                      <a:pt x="387" y="23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7" name="Google Shape;3667;p39"/>
            <p:cNvGrpSpPr/>
            <p:nvPr/>
          </p:nvGrpSpPr>
          <p:grpSpPr>
            <a:xfrm flipH="1">
              <a:off x="860496" y="1873923"/>
              <a:ext cx="1151763" cy="1492081"/>
              <a:chOff x="-2266175" y="1520200"/>
              <a:chExt cx="1832851" cy="2374413"/>
            </a:xfrm>
          </p:grpSpPr>
          <p:sp>
            <p:nvSpPr>
              <p:cNvPr id="3668" name="Google Shape;3668;p39"/>
              <p:cNvSpPr/>
              <p:nvPr/>
            </p:nvSpPr>
            <p:spPr>
              <a:xfrm>
                <a:off x="-2102524" y="1790979"/>
                <a:ext cx="1287042" cy="2103634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1389" extrusionOk="0">
                    <a:moveTo>
                      <a:pt x="6968" y="1"/>
                    </a:moveTo>
                    <a:lnTo>
                      <a:pt x="6752" y="683"/>
                    </a:lnTo>
                    <a:lnTo>
                      <a:pt x="6513" y="1342"/>
                    </a:lnTo>
                    <a:lnTo>
                      <a:pt x="6274" y="1978"/>
                    </a:lnTo>
                    <a:lnTo>
                      <a:pt x="6013" y="2592"/>
                    </a:lnTo>
                    <a:lnTo>
                      <a:pt x="5752" y="3183"/>
                    </a:lnTo>
                    <a:lnTo>
                      <a:pt x="5490" y="3751"/>
                    </a:lnTo>
                    <a:lnTo>
                      <a:pt x="5218" y="4308"/>
                    </a:lnTo>
                    <a:lnTo>
                      <a:pt x="4945" y="4831"/>
                    </a:lnTo>
                    <a:lnTo>
                      <a:pt x="4661" y="5342"/>
                    </a:lnTo>
                    <a:lnTo>
                      <a:pt x="4376" y="5831"/>
                    </a:lnTo>
                    <a:lnTo>
                      <a:pt x="4104" y="6297"/>
                    </a:lnTo>
                    <a:lnTo>
                      <a:pt x="3820" y="6740"/>
                    </a:lnTo>
                    <a:lnTo>
                      <a:pt x="3547" y="7161"/>
                    </a:lnTo>
                    <a:lnTo>
                      <a:pt x="3263" y="7558"/>
                    </a:lnTo>
                    <a:lnTo>
                      <a:pt x="3001" y="7945"/>
                    </a:lnTo>
                    <a:lnTo>
                      <a:pt x="2729" y="8297"/>
                    </a:lnTo>
                    <a:lnTo>
                      <a:pt x="2479" y="8638"/>
                    </a:lnTo>
                    <a:lnTo>
                      <a:pt x="2228" y="8956"/>
                    </a:lnTo>
                    <a:lnTo>
                      <a:pt x="1751" y="9513"/>
                    </a:lnTo>
                    <a:lnTo>
                      <a:pt x="1331" y="10002"/>
                    </a:lnTo>
                    <a:lnTo>
                      <a:pt x="956" y="10388"/>
                    </a:lnTo>
                    <a:lnTo>
                      <a:pt x="660" y="10695"/>
                    </a:lnTo>
                    <a:lnTo>
                      <a:pt x="433" y="10911"/>
                    </a:lnTo>
                    <a:lnTo>
                      <a:pt x="240" y="11093"/>
                    </a:lnTo>
                    <a:lnTo>
                      <a:pt x="160" y="11150"/>
                    </a:lnTo>
                    <a:lnTo>
                      <a:pt x="103" y="11218"/>
                    </a:lnTo>
                    <a:lnTo>
                      <a:pt x="46" y="11286"/>
                    </a:lnTo>
                    <a:lnTo>
                      <a:pt x="1" y="11343"/>
                    </a:lnTo>
                    <a:lnTo>
                      <a:pt x="1" y="11366"/>
                    </a:lnTo>
                    <a:lnTo>
                      <a:pt x="1" y="11377"/>
                    </a:lnTo>
                    <a:lnTo>
                      <a:pt x="24" y="11388"/>
                    </a:lnTo>
                    <a:lnTo>
                      <a:pt x="58" y="11388"/>
                    </a:lnTo>
                    <a:lnTo>
                      <a:pt x="103" y="11377"/>
                    </a:lnTo>
                    <a:lnTo>
                      <a:pt x="171" y="11366"/>
                    </a:lnTo>
                    <a:lnTo>
                      <a:pt x="558" y="11013"/>
                    </a:lnTo>
                    <a:lnTo>
                      <a:pt x="933" y="10650"/>
                    </a:lnTo>
                    <a:lnTo>
                      <a:pt x="1297" y="10286"/>
                    </a:lnTo>
                    <a:lnTo>
                      <a:pt x="1649" y="9900"/>
                    </a:lnTo>
                    <a:lnTo>
                      <a:pt x="1990" y="9513"/>
                    </a:lnTo>
                    <a:lnTo>
                      <a:pt x="2319" y="9115"/>
                    </a:lnTo>
                    <a:lnTo>
                      <a:pt x="2638" y="8718"/>
                    </a:lnTo>
                    <a:lnTo>
                      <a:pt x="2956" y="8320"/>
                    </a:lnTo>
                    <a:lnTo>
                      <a:pt x="3251" y="7911"/>
                    </a:lnTo>
                    <a:lnTo>
                      <a:pt x="3535" y="7490"/>
                    </a:lnTo>
                    <a:lnTo>
                      <a:pt x="3820" y="7081"/>
                    </a:lnTo>
                    <a:lnTo>
                      <a:pt x="4081" y="6672"/>
                    </a:lnTo>
                    <a:lnTo>
                      <a:pt x="4342" y="6251"/>
                    </a:lnTo>
                    <a:lnTo>
                      <a:pt x="4581" y="5842"/>
                    </a:lnTo>
                    <a:lnTo>
                      <a:pt x="4820" y="5433"/>
                    </a:lnTo>
                    <a:lnTo>
                      <a:pt x="5036" y="5035"/>
                    </a:lnTo>
                    <a:lnTo>
                      <a:pt x="5252" y="4638"/>
                    </a:lnTo>
                    <a:lnTo>
                      <a:pt x="5445" y="4240"/>
                    </a:lnTo>
                    <a:lnTo>
                      <a:pt x="5638" y="3853"/>
                    </a:lnTo>
                    <a:lnTo>
                      <a:pt x="5809" y="3478"/>
                    </a:lnTo>
                    <a:lnTo>
                      <a:pt x="6127" y="2751"/>
                    </a:lnTo>
                    <a:lnTo>
                      <a:pt x="6399" y="2080"/>
                    </a:lnTo>
                    <a:lnTo>
                      <a:pt x="6615" y="1455"/>
                    </a:lnTo>
                    <a:lnTo>
                      <a:pt x="6706" y="1171"/>
                    </a:lnTo>
                    <a:lnTo>
                      <a:pt x="6786" y="898"/>
                    </a:lnTo>
                    <a:lnTo>
                      <a:pt x="6854" y="648"/>
                    </a:lnTo>
                    <a:lnTo>
                      <a:pt x="6900" y="410"/>
                    </a:lnTo>
                    <a:lnTo>
                      <a:pt x="6945" y="194"/>
                    </a:lnTo>
                    <a:lnTo>
                      <a:pt x="69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9"/>
              <p:cNvSpPr/>
              <p:nvPr/>
            </p:nvSpPr>
            <p:spPr>
              <a:xfrm>
                <a:off x="-1500009" y="1790979"/>
                <a:ext cx="296271" cy="974332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5275" extrusionOk="0">
                    <a:moveTo>
                      <a:pt x="103" y="1"/>
                    </a:moveTo>
                    <a:lnTo>
                      <a:pt x="1" y="69"/>
                    </a:lnTo>
                    <a:lnTo>
                      <a:pt x="80" y="182"/>
                    </a:lnTo>
                    <a:lnTo>
                      <a:pt x="262" y="489"/>
                    </a:lnTo>
                    <a:lnTo>
                      <a:pt x="376" y="717"/>
                    </a:lnTo>
                    <a:lnTo>
                      <a:pt x="512" y="978"/>
                    </a:lnTo>
                    <a:lnTo>
                      <a:pt x="649" y="1274"/>
                    </a:lnTo>
                    <a:lnTo>
                      <a:pt x="796" y="1614"/>
                    </a:lnTo>
                    <a:lnTo>
                      <a:pt x="944" y="1978"/>
                    </a:lnTo>
                    <a:lnTo>
                      <a:pt x="1080" y="2376"/>
                    </a:lnTo>
                    <a:lnTo>
                      <a:pt x="1205" y="2808"/>
                    </a:lnTo>
                    <a:lnTo>
                      <a:pt x="1308" y="3262"/>
                    </a:lnTo>
                    <a:lnTo>
                      <a:pt x="1353" y="3490"/>
                    </a:lnTo>
                    <a:lnTo>
                      <a:pt x="1399" y="3728"/>
                    </a:lnTo>
                    <a:lnTo>
                      <a:pt x="1433" y="3978"/>
                    </a:lnTo>
                    <a:lnTo>
                      <a:pt x="1455" y="4228"/>
                    </a:lnTo>
                    <a:lnTo>
                      <a:pt x="1478" y="4478"/>
                    </a:lnTo>
                    <a:lnTo>
                      <a:pt x="1490" y="4740"/>
                    </a:lnTo>
                    <a:lnTo>
                      <a:pt x="1490" y="5001"/>
                    </a:lnTo>
                    <a:lnTo>
                      <a:pt x="1478" y="5263"/>
                    </a:lnTo>
                    <a:lnTo>
                      <a:pt x="1603" y="5274"/>
                    </a:lnTo>
                    <a:lnTo>
                      <a:pt x="1603" y="5001"/>
                    </a:lnTo>
                    <a:lnTo>
                      <a:pt x="1603" y="4740"/>
                    </a:lnTo>
                    <a:lnTo>
                      <a:pt x="1592" y="4478"/>
                    </a:lnTo>
                    <a:lnTo>
                      <a:pt x="1580" y="4217"/>
                    </a:lnTo>
                    <a:lnTo>
                      <a:pt x="1546" y="3967"/>
                    </a:lnTo>
                    <a:lnTo>
                      <a:pt x="1512" y="3717"/>
                    </a:lnTo>
                    <a:lnTo>
                      <a:pt x="1478" y="3478"/>
                    </a:lnTo>
                    <a:lnTo>
                      <a:pt x="1421" y="3240"/>
                    </a:lnTo>
                    <a:lnTo>
                      <a:pt x="1319" y="2774"/>
                    </a:lnTo>
                    <a:lnTo>
                      <a:pt x="1194" y="2342"/>
                    </a:lnTo>
                    <a:lnTo>
                      <a:pt x="1058" y="1933"/>
                    </a:lnTo>
                    <a:lnTo>
                      <a:pt x="910" y="1569"/>
                    </a:lnTo>
                    <a:lnTo>
                      <a:pt x="762" y="1228"/>
                    </a:lnTo>
                    <a:lnTo>
                      <a:pt x="614" y="921"/>
                    </a:lnTo>
                    <a:lnTo>
                      <a:pt x="478" y="648"/>
                    </a:lnTo>
                    <a:lnTo>
                      <a:pt x="364" y="432"/>
                    </a:lnTo>
                    <a:lnTo>
                      <a:pt x="171" y="114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9"/>
              <p:cNvSpPr/>
              <p:nvPr/>
            </p:nvSpPr>
            <p:spPr>
              <a:xfrm>
                <a:off x="-1384567" y="2645431"/>
                <a:ext cx="623757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2217" extrusionOk="0">
                    <a:moveTo>
                      <a:pt x="3285" y="0"/>
                    </a:moveTo>
                    <a:lnTo>
                      <a:pt x="3103" y="182"/>
                    </a:lnTo>
                    <a:lnTo>
                      <a:pt x="2899" y="375"/>
                    </a:lnTo>
                    <a:lnTo>
                      <a:pt x="2660" y="568"/>
                    </a:lnTo>
                    <a:lnTo>
                      <a:pt x="2410" y="750"/>
                    </a:lnTo>
                    <a:lnTo>
                      <a:pt x="2149" y="932"/>
                    </a:lnTo>
                    <a:lnTo>
                      <a:pt x="1876" y="1103"/>
                    </a:lnTo>
                    <a:lnTo>
                      <a:pt x="1592" y="1273"/>
                    </a:lnTo>
                    <a:lnTo>
                      <a:pt x="1331" y="1432"/>
                    </a:lnTo>
                    <a:lnTo>
                      <a:pt x="819" y="1705"/>
                    </a:lnTo>
                    <a:lnTo>
                      <a:pt x="399" y="1910"/>
                    </a:lnTo>
                    <a:lnTo>
                      <a:pt x="1" y="2103"/>
                    </a:lnTo>
                    <a:lnTo>
                      <a:pt x="58" y="2216"/>
                    </a:lnTo>
                    <a:lnTo>
                      <a:pt x="489" y="2012"/>
                    </a:lnTo>
                    <a:lnTo>
                      <a:pt x="910" y="1796"/>
                    </a:lnTo>
                    <a:lnTo>
                      <a:pt x="1421" y="1512"/>
                    </a:lnTo>
                    <a:lnTo>
                      <a:pt x="1683" y="1364"/>
                    </a:lnTo>
                    <a:lnTo>
                      <a:pt x="1956" y="1194"/>
                    </a:lnTo>
                    <a:lnTo>
                      <a:pt x="2228" y="1023"/>
                    </a:lnTo>
                    <a:lnTo>
                      <a:pt x="2501" y="841"/>
                    </a:lnTo>
                    <a:lnTo>
                      <a:pt x="2751" y="648"/>
                    </a:lnTo>
                    <a:lnTo>
                      <a:pt x="2978" y="466"/>
                    </a:lnTo>
                    <a:lnTo>
                      <a:pt x="3194" y="273"/>
                    </a:lnTo>
                    <a:lnTo>
                      <a:pt x="3376" y="68"/>
                    </a:lnTo>
                    <a:lnTo>
                      <a:pt x="32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9"/>
              <p:cNvSpPr/>
              <p:nvPr/>
            </p:nvSpPr>
            <p:spPr>
              <a:xfrm>
                <a:off x="-1075922" y="2870034"/>
                <a:ext cx="403216" cy="82010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444" extrusionOk="0">
                    <a:moveTo>
                      <a:pt x="80" y="0"/>
                    </a:moveTo>
                    <a:lnTo>
                      <a:pt x="0" y="91"/>
                    </a:lnTo>
                    <a:lnTo>
                      <a:pt x="148" y="194"/>
                    </a:lnTo>
                    <a:lnTo>
                      <a:pt x="307" y="262"/>
                    </a:lnTo>
                    <a:lnTo>
                      <a:pt x="478" y="319"/>
                    </a:lnTo>
                    <a:lnTo>
                      <a:pt x="660" y="364"/>
                    </a:lnTo>
                    <a:lnTo>
                      <a:pt x="830" y="398"/>
                    </a:lnTo>
                    <a:lnTo>
                      <a:pt x="1012" y="421"/>
                    </a:lnTo>
                    <a:lnTo>
                      <a:pt x="1182" y="444"/>
                    </a:lnTo>
                    <a:lnTo>
                      <a:pt x="1671" y="444"/>
                    </a:lnTo>
                    <a:lnTo>
                      <a:pt x="1933" y="421"/>
                    </a:lnTo>
                    <a:lnTo>
                      <a:pt x="2183" y="387"/>
                    </a:lnTo>
                    <a:lnTo>
                      <a:pt x="2171" y="262"/>
                    </a:lnTo>
                    <a:lnTo>
                      <a:pt x="1933" y="296"/>
                    </a:lnTo>
                    <a:lnTo>
                      <a:pt x="1683" y="319"/>
                    </a:lnTo>
                    <a:lnTo>
                      <a:pt x="1217" y="319"/>
                    </a:lnTo>
                    <a:lnTo>
                      <a:pt x="1046" y="307"/>
                    </a:lnTo>
                    <a:lnTo>
                      <a:pt x="876" y="284"/>
                    </a:lnTo>
                    <a:lnTo>
                      <a:pt x="694" y="250"/>
                    </a:lnTo>
                    <a:lnTo>
                      <a:pt x="535" y="216"/>
                    </a:lnTo>
                    <a:lnTo>
                      <a:pt x="364" y="159"/>
                    </a:lnTo>
                    <a:lnTo>
                      <a:pt x="216" y="8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9"/>
              <p:cNvSpPr/>
              <p:nvPr/>
            </p:nvSpPr>
            <p:spPr>
              <a:xfrm>
                <a:off x="-1092730" y="1520200"/>
                <a:ext cx="552275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104" extrusionOk="0">
                    <a:moveTo>
                      <a:pt x="1398" y="1"/>
                    </a:moveTo>
                    <a:lnTo>
                      <a:pt x="1319" y="23"/>
                    </a:lnTo>
                    <a:lnTo>
                      <a:pt x="1228" y="35"/>
                    </a:lnTo>
                    <a:lnTo>
                      <a:pt x="1148" y="69"/>
                    </a:lnTo>
                    <a:lnTo>
                      <a:pt x="1069" y="103"/>
                    </a:lnTo>
                    <a:lnTo>
                      <a:pt x="1001" y="148"/>
                    </a:lnTo>
                    <a:lnTo>
                      <a:pt x="944" y="194"/>
                    </a:lnTo>
                    <a:lnTo>
                      <a:pt x="887" y="262"/>
                    </a:lnTo>
                    <a:lnTo>
                      <a:pt x="842" y="330"/>
                    </a:lnTo>
                    <a:lnTo>
                      <a:pt x="819" y="398"/>
                    </a:lnTo>
                    <a:lnTo>
                      <a:pt x="807" y="478"/>
                    </a:lnTo>
                    <a:lnTo>
                      <a:pt x="819" y="569"/>
                    </a:lnTo>
                    <a:lnTo>
                      <a:pt x="842" y="648"/>
                    </a:lnTo>
                    <a:lnTo>
                      <a:pt x="864" y="739"/>
                    </a:lnTo>
                    <a:lnTo>
                      <a:pt x="898" y="830"/>
                    </a:lnTo>
                    <a:lnTo>
                      <a:pt x="989" y="1001"/>
                    </a:lnTo>
                    <a:lnTo>
                      <a:pt x="1092" y="1148"/>
                    </a:lnTo>
                    <a:lnTo>
                      <a:pt x="1183" y="1262"/>
                    </a:lnTo>
                    <a:lnTo>
                      <a:pt x="1273" y="1376"/>
                    </a:lnTo>
                    <a:lnTo>
                      <a:pt x="1273" y="1376"/>
                    </a:lnTo>
                    <a:lnTo>
                      <a:pt x="1126" y="1308"/>
                    </a:lnTo>
                    <a:lnTo>
                      <a:pt x="967" y="1239"/>
                    </a:lnTo>
                    <a:lnTo>
                      <a:pt x="785" y="1171"/>
                    </a:lnTo>
                    <a:lnTo>
                      <a:pt x="592" y="1103"/>
                    </a:lnTo>
                    <a:lnTo>
                      <a:pt x="410" y="1057"/>
                    </a:lnTo>
                    <a:lnTo>
                      <a:pt x="262" y="1057"/>
                    </a:lnTo>
                    <a:lnTo>
                      <a:pt x="205" y="1069"/>
                    </a:lnTo>
                    <a:lnTo>
                      <a:pt x="160" y="1092"/>
                    </a:lnTo>
                    <a:lnTo>
                      <a:pt x="126" y="1137"/>
                    </a:lnTo>
                    <a:lnTo>
                      <a:pt x="91" y="1182"/>
                    </a:lnTo>
                    <a:lnTo>
                      <a:pt x="46" y="1296"/>
                    </a:lnTo>
                    <a:lnTo>
                      <a:pt x="12" y="1421"/>
                    </a:lnTo>
                    <a:lnTo>
                      <a:pt x="1" y="1558"/>
                    </a:lnTo>
                    <a:lnTo>
                      <a:pt x="1" y="1694"/>
                    </a:lnTo>
                    <a:lnTo>
                      <a:pt x="35" y="1830"/>
                    </a:lnTo>
                    <a:lnTo>
                      <a:pt x="46" y="1898"/>
                    </a:lnTo>
                    <a:lnTo>
                      <a:pt x="80" y="1955"/>
                    </a:lnTo>
                    <a:lnTo>
                      <a:pt x="114" y="2001"/>
                    </a:lnTo>
                    <a:lnTo>
                      <a:pt x="148" y="2058"/>
                    </a:lnTo>
                    <a:lnTo>
                      <a:pt x="205" y="2092"/>
                    </a:lnTo>
                    <a:lnTo>
                      <a:pt x="262" y="2114"/>
                    </a:lnTo>
                    <a:lnTo>
                      <a:pt x="330" y="2126"/>
                    </a:lnTo>
                    <a:lnTo>
                      <a:pt x="478" y="2126"/>
                    </a:lnTo>
                    <a:lnTo>
                      <a:pt x="569" y="2103"/>
                    </a:lnTo>
                    <a:lnTo>
                      <a:pt x="728" y="2069"/>
                    </a:lnTo>
                    <a:lnTo>
                      <a:pt x="887" y="2012"/>
                    </a:lnTo>
                    <a:lnTo>
                      <a:pt x="1012" y="1955"/>
                    </a:lnTo>
                    <a:lnTo>
                      <a:pt x="1126" y="1898"/>
                    </a:lnTo>
                    <a:lnTo>
                      <a:pt x="1046" y="1967"/>
                    </a:lnTo>
                    <a:lnTo>
                      <a:pt x="853" y="2149"/>
                    </a:lnTo>
                    <a:lnTo>
                      <a:pt x="739" y="2251"/>
                    </a:lnTo>
                    <a:lnTo>
                      <a:pt x="648" y="2364"/>
                    </a:lnTo>
                    <a:lnTo>
                      <a:pt x="569" y="2467"/>
                    </a:lnTo>
                    <a:lnTo>
                      <a:pt x="546" y="2524"/>
                    </a:lnTo>
                    <a:lnTo>
                      <a:pt x="523" y="2569"/>
                    </a:lnTo>
                    <a:lnTo>
                      <a:pt x="523" y="2614"/>
                    </a:lnTo>
                    <a:lnTo>
                      <a:pt x="535" y="2660"/>
                    </a:lnTo>
                    <a:lnTo>
                      <a:pt x="546" y="2705"/>
                    </a:lnTo>
                    <a:lnTo>
                      <a:pt x="580" y="2762"/>
                    </a:lnTo>
                    <a:lnTo>
                      <a:pt x="660" y="2865"/>
                    </a:lnTo>
                    <a:lnTo>
                      <a:pt x="773" y="2955"/>
                    </a:lnTo>
                    <a:lnTo>
                      <a:pt x="910" y="3035"/>
                    </a:lnTo>
                    <a:lnTo>
                      <a:pt x="978" y="3058"/>
                    </a:lnTo>
                    <a:lnTo>
                      <a:pt x="1058" y="3080"/>
                    </a:lnTo>
                    <a:lnTo>
                      <a:pt x="1126" y="3103"/>
                    </a:lnTo>
                    <a:lnTo>
                      <a:pt x="1205" y="3103"/>
                    </a:lnTo>
                    <a:lnTo>
                      <a:pt x="1285" y="3092"/>
                    </a:lnTo>
                    <a:lnTo>
                      <a:pt x="1353" y="3080"/>
                    </a:lnTo>
                    <a:lnTo>
                      <a:pt x="1421" y="3046"/>
                    </a:lnTo>
                    <a:lnTo>
                      <a:pt x="1478" y="3001"/>
                    </a:lnTo>
                    <a:lnTo>
                      <a:pt x="1523" y="2955"/>
                    </a:lnTo>
                    <a:lnTo>
                      <a:pt x="1558" y="2887"/>
                    </a:lnTo>
                    <a:lnTo>
                      <a:pt x="1592" y="2819"/>
                    </a:lnTo>
                    <a:lnTo>
                      <a:pt x="1614" y="2740"/>
                    </a:lnTo>
                    <a:lnTo>
                      <a:pt x="1648" y="2592"/>
                    </a:lnTo>
                    <a:lnTo>
                      <a:pt x="1660" y="2444"/>
                    </a:lnTo>
                    <a:lnTo>
                      <a:pt x="1660" y="2308"/>
                    </a:lnTo>
                    <a:lnTo>
                      <a:pt x="1648" y="2194"/>
                    </a:lnTo>
                    <a:lnTo>
                      <a:pt x="1671" y="2274"/>
                    </a:lnTo>
                    <a:lnTo>
                      <a:pt x="1739" y="2467"/>
                    </a:lnTo>
                    <a:lnTo>
                      <a:pt x="1830" y="2694"/>
                    </a:lnTo>
                    <a:lnTo>
                      <a:pt x="1887" y="2808"/>
                    </a:lnTo>
                    <a:lnTo>
                      <a:pt x="1933" y="2899"/>
                    </a:lnTo>
                    <a:lnTo>
                      <a:pt x="1967" y="2933"/>
                    </a:lnTo>
                    <a:lnTo>
                      <a:pt x="2012" y="2955"/>
                    </a:lnTo>
                    <a:lnTo>
                      <a:pt x="2069" y="2967"/>
                    </a:lnTo>
                    <a:lnTo>
                      <a:pt x="2126" y="2967"/>
                    </a:lnTo>
                    <a:lnTo>
                      <a:pt x="2194" y="2955"/>
                    </a:lnTo>
                    <a:lnTo>
                      <a:pt x="2262" y="2933"/>
                    </a:lnTo>
                    <a:lnTo>
                      <a:pt x="2410" y="2865"/>
                    </a:lnTo>
                    <a:lnTo>
                      <a:pt x="2546" y="2785"/>
                    </a:lnTo>
                    <a:lnTo>
                      <a:pt x="2671" y="2683"/>
                    </a:lnTo>
                    <a:lnTo>
                      <a:pt x="2717" y="2626"/>
                    </a:lnTo>
                    <a:lnTo>
                      <a:pt x="2762" y="2569"/>
                    </a:lnTo>
                    <a:lnTo>
                      <a:pt x="2796" y="2524"/>
                    </a:lnTo>
                    <a:lnTo>
                      <a:pt x="2808" y="2467"/>
                    </a:lnTo>
                    <a:lnTo>
                      <a:pt x="2819" y="2410"/>
                    </a:lnTo>
                    <a:lnTo>
                      <a:pt x="2808" y="2364"/>
                    </a:lnTo>
                    <a:lnTo>
                      <a:pt x="2796" y="2308"/>
                    </a:lnTo>
                    <a:lnTo>
                      <a:pt x="2774" y="2262"/>
                    </a:lnTo>
                    <a:lnTo>
                      <a:pt x="2740" y="2205"/>
                    </a:lnTo>
                    <a:lnTo>
                      <a:pt x="2694" y="2149"/>
                    </a:lnTo>
                    <a:lnTo>
                      <a:pt x="2592" y="2046"/>
                    </a:lnTo>
                    <a:lnTo>
                      <a:pt x="2444" y="1944"/>
                    </a:lnTo>
                    <a:lnTo>
                      <a:pt x="2285" y="1842"/>
                    </a:lnTo>
                    <a:lnTo>
                      <a:pt x="2092" y="1751"/>
                    </a:lnTo>
                    <a:lnTo>
                      <a:pt x="1887" y="1648"/>
                    </a:lnTo>
                    <a:lnTo>
                      <a:pt x="2239" y="1648"/>
                    </a:lnTo>
                    <a:lnTo>
                      <a:pt x="2433" y="1626"/>
                    </a:lnTo>
                    <a:lnTo>
                      <a:pt x="2637" y="1592"/>
                    </a:lnTo>
                    <a:lnTo>
                      <a:pt x="2728" y="1569"/>
                    </a:lnTo>
                    <a:lnTo>
                      <a:pt x="2808" y="1546"/>
                    </a:lnTo>
                    <a:lnTo>
                      <a:pt x="2887" y="1501"/>
                    </a:lnTo>
                    <a:lnTo>
                      <a:pt x="2944" y="1455"/>
                    </a:lnTo>
                    <a:lnTo>
                      <a:pt x="2978" y="1398"/>
                    </a:lnTo>
                    <a:lnTo>
                      <a:pt x="2990" y="1342"/>
                    </a:lnTo>
                    <a:lnTo>
                      <a:pt x="2978" y="1194"/>
                    </a:lnTo>
                    <a:lnTo>
                      <a:pt x="2955" y="1057"/>
                    </a:lnTo>
                    <a:lnTo>
                      <a:pt x="2899" y="921"/>
                    </a:lnTo>
                    <a:lnTo>
                      <a:pt x="2830" y="796"/>
                    </a:lnTo>
                    <a:lnTo>
                      <a:pt x="2740" y="705"/>
                    </a:lnTo>
                    <a:lnTo>
                      <a:pt x="2694" y="660"/>
                    </a:lnTo>
                    <a:lnTo>
                      <a:pt x="2649" y="637"/>
                    </a:lnTo>
                    <a:lnTo>
                      <a:pt x="2592" y="614"/>
                    </a:lnTo>
                    <a:lnTo>
                      <a:pt x="2546" y="603"/>
                    </a:lnTo>
                    <a:lnTo>
                      <a:pt x="2490" y="603"/>
                    </a:lnTo>
                    <a:lnTo>
                      <a:pt x="2444" y="614"/>
                    </a:lnTo>
                    <a:lnTo>
                      <a:pt x="2387" y="637"/>
                    </a:lnTo>
                    <a:lnTo>
                      <a:pt x="2330" y="682"/>
                    </a:lnTo>
                    <a:lnTo>
                      <a:pt x="2217" y="785"/>
                    </a:lnTo>
                    <a:lnTo>
                      <a:pt x="2103" y="921"/>
                    </a:lnTo>
                    <a:lnTo>
                      <a:pt x="1989" y="1069"/>
                    </a:lnTo>
                    <a:lnTo>
                      <a:pt x="1808" y="1319"/>
                    </a:lnTo>
                    <a:lnTo>
                      <a:pt x="1739" y="1433"/>
                    </a:lnTo>
                    <a:lnTo>
                      <a:pt x="1796" y="1262"/>
                    </a:lnTo>
                    <a:lnTo>
                      <a:pt x="1853" y="1080"/>
                    </a:lnTo>
                    <a:lnTo>
                      <a:pt x="1910" y="864"/>
                    </a:lnTo>
                    <a:lnTo>
                      <a:pt x="1967" y="648"/>
                    </a:lnTo>
                    <a:lnTo>
                      <a:pt x="2001" y="432"/>
                    </a:lnTo>
                    <a:lnTo>
                      <a:pt x="2001" y="341"/>
                    </a:lnTo>
                    <a:lnTo>
                      <a:pt x="2001" y="262"/>
                    </a:lnTo>
                    <a:lnTo>
                      <a:pt x="1978" y="194"/>
                    </a:lnTo>
                    <a:lnTo>
                      <a:pt x="1955" y="137"/>
                    </a:lnTo>
                    <a:lnTo>
                      <a:pt x="1921" y="103"/>
                    </a:lnTo>
                    <a:lnTo>
                      <a:pt x="1864" y="69"/>
                    </a:lnTo>
                    <a:lnTo>
                      <a:pt x="1808" y="46"/>
                    </a:lnTo>
                    <a:lnTo>
                      <a:pt x="1739" y="23"/>
                    </a:lnTo>
                    <a:lnTo>
                      <a:pt x="1660" y="12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9"/>
              <p:cNvSpPr/>
              <p:nvPr/>
            </p:nvSpPr>
            <p:spPr>
              <a:xfrm>
                <a:off x="-876438" y="1772139"/>
                <a:ext cx="136499" cy="134467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28" extrusionOk="0">
                    <a:moveTo>
                      <a:pt x="296" y="0"/>
                    </a:moveTo>
                    <a:lnTo>
                      <a:pt x="227" y="23"/>
                    </a:lnTo>
                    <a:lnTo>
                      <a:pt x="159" y="57"/>
                    </a:lnTo>
                    <a:lnTo>
                      <a:pt x="102" y="103"/>
                    </a:lnTo>
                    <a:lnTo>
                      <a:pt x="57" y="159"/>
                    </a:lnTo>
                    <a:lnTo>
                      <a:pt x="23" y="216"/>
                    </a:lnTo>
                    <a:lnTo>
                      <a:pt x="12" y="284"/>
                    </a:lnTo>
                    <a:lnTo>
                      <a:pt x="0" y="364"/>
                    </a:lnTo>
                    <a:lnTo>
                      <a:pt x="0" y="432"/>
                    </a:lnTo>
                    <a:lnTo>
                      <a:pt x="23" y="500"/>
                    </a:lnTo>
                    <a:lnTo>
                      <a:pt x="57" y="569"/>
                    </a:lnTo>
                    <a:lnTo>
                      <a:pt x="102" y="625"/>
                    </a:lnTo>
                    <a:lnTo>
                      <a:pt x="159" y="671"/>
                    </a:lnTo>
                    <a:lnTo>
                      <a:pt x="227" y="705"/>
                    </a:lnTo>
                    <a:lnTo>
                      <a:pt x="296" y="728"/>
                    </a:lnTo>
                    <a:lnTo>
                      <a:pt x="432" y="728"/>
                    </a:lnTo>
                    <a:lnTo>
                      <a:pt x="500" y="705"/>
                    </a:lnTo>
                    <a:lnTo>
                      <a:pt x="568" y="671"/>
                    </a:lnTo>
                    <a:lnTo>
                      <a:pt x="625" y="625"/>
                    </a:lnTo>
                    <a:lnTo>
                      <a:pt x="671" y="569"/>
                    </a:lnTo>
                    <a:lnTo>
                      <a:pt x="705" y="512"/>
                    </a:lnTo>
                    <a:lnTo>
                      <a:pt x="728" y="444"/>
                    </a:lnTo>
                    <a:lnTo>
                      <a:pt x="739" y="375"/>
                    </a:lnTo>
                    <a:lnTo>
                      <a:pt x="728" y="296"/>
                    </a:lnTo>
                    <a:lnTo>
                      <a:pt x="705" y="228"/>
                    </a:lnTo>
                    <a:lnTo>
                      <a:pt x="671" y="159"/>
                    </a:lnTo>
                    <a:lnTo>
                      <a:pt x="625" y="103"/>
                    </a:lnTo>
                    <a:lnTo>
                      <a:pt x="568" y="57"/>
                    </a:lnTo>
                    <a:lnTo>
                      <a:pt x="512" y="23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9"/>
              <p:cNvSpPr/>
              <p:nvPr/>
            </p:nvSpPr>
            <p:spPr>
              <a:xfrm>
                <a:off x="-1823247" y="2292642"/>
                <a:ext cx="552275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104" extrusionOk="0">
                    <a:moveTo>
                      <a:pt x="1489" y="1"/>
                    </a:moveTo>
                    <a:lnTo>
                      <a:pt x="1410" y="12"/>
                    </a:lnTo>
                    <a:lnTo>
                      <a:pt x="1319" y="24"/>
                    </a:lnTo>
                    <a:lnTo>
                      <a:pt x="1239" y="46"/>
                    </a:lnTo>
                    <a:lnTo>
                      <a:pt x="1148" y="69"/>
                    </a:lnTo>
                    <a:lnTo>
                      <a:pt x="1080" y="103"/>
                    </a:lnTo>
                    <a:lnTo>
                      <a:pt x="1001" y="149"/>
                    </a:lnTo>
                    <a:lnTo>
                      <a:pt x="944" y="194"/>
                    </a:lnTo>
                    <a:lnTo>
                      <a:pt x="887" y="262"/>
                    </a:lnTo>
                    <a:lnTo>
                      <a:pt x="853" y="330"/>
                    </a:lnTo>
                    <a:lnTo>
                      <a:pt x="830" y="399"/>
                    </a:lnTo>
                    <a:lnTo>
                      <a:pt x="819" y="478"/>
                    </a:lnTo>
                    <a:lnTo>
                      <a:pt x="819" y="569"/>
                    </a:lnTo>
                    <a:lnTo>
                      <a:pt x="842" y="649"/>
                    </a:lnTo>
                    <a:lnTo>
                      <a:pt x="864" y="740"/>
                    </a:lnTo>
                    <a:lnTo>
                      <a:pt x="910" y="831"/>
                    </a:lnTo>
                    <a:lnTo>
                      <a:pt x="989" y="1001"/>
                    </a:lnTo>
                    <a:lnTo>
                      <a:pt x="1092" y="1149"/>
                    </a:lnTo>
                    <a:lnTo>
                      <a:pt x="1182" y="1274"/>
                    </a:lnTo>
                    <a:lnTo>
                      <a:pt x="1273" y="1376"/>
                    </a:lnTo>
                    <a:lnTo>
                      <a:pt x="1126" y="1308"/>
                    </a:lnTo>
                    <a:lnTo>
                      <a:pt x="967" y="1240"/>
                    </a:lnTo>
                    <a:lnTo>
                      <a:pt x="785" y="1171"/>
                    </a:lnTo>
                    <a:lnTo>
                      <a:pt x="591" y="1103"/>
                    </a:lnTo>
                    <a:lnTo>
                      <a:pt x="410" y="1058"/>
                    </a:lnTo>
                    <a:lnTo>
                      <a:pt x="262" y="1058"/>
                    </a:lnTo>
                    <a:lnTo>
                      <a:pt x="205" y="1069"/>
                    </a:lnTo>
                    <a:lnTo>
                      <a:pt x="160" y="1103"/>
                    </a:lnTo>
                    <a:lnTo>
                      <a:pt x="126" y="1137"/>
                    </a:lnTo>
                    <a:lnTo>
                      <a:pt x="103" y="1183"/>
                    </a:lnTo>
                    <a:lnTo>
                      <a:pt x="57" y="1297"/>
                    </a:lnTo>
                    <a:lnTo>
                      <a:pt x="23" y="1422"/>
                    </a:lnTo>
                    <a:lnTo>
                      <a:pt x="0" y="1558"/>
                    </a:lnTo>
                    <a:lnTo>
                      <a:pt x="12" y="1694"/>
                    </a:lnTo>
                    <a:lnTo>
                      <a:pt x="35" y="1831"/>
                    </a:lnTo>
                    <a:lnTo>
                      <a:pt x="57" y="1899"/>
                    </a:lnTo>
                    <a:lnTo>
                      <a:pt x="80" y="1956"/>
                    </a:lnTo>
                    <a:lnTo>
                      <a:pt x="114" y="2013"/>
                    </a:lnTo>
                    <a:lnTo>
                      <a:pt x="160" y="2058"/>
                    </a:lnTo>
                    <a:lnTo>
                      <a:pt x="205" y="2092"/>
                    </a:lnTo>
                    <a:lnTo>
                      <a:pt x="262" y="2115"/>
                    </a:lnTo>
                    <a:lnTo>
                      <a:pt x="330" y="2126"/>
                    </a:lnTo>
                    <a:lnTo>
                      <a:pt x="489" y="2126"/>
                    </a:lnTo>
                    <a:lnTo>
                      <a:pt x="569" y="2115"/>
                    </a:lnTo>
                    <a:lnTo>
                      <a:pt x="728" y="2069"/>
                    </a:lnTo>
                    <a:lnTo>
                      <a:pt x="887" y="2013"/>
                    </a:lnTo>
                    <a:lnTo>
                      <a:pt x="1012" y="1956"/>
                    </a:lnTo>
                    <a:lnTo>
                      <a:pt x="1137" y="1899"/>
                    </a:lnTo>
                    <a:lnTo>
                      <a:pt x="1046" y="1967"/>
                    </a:lnTo>
                    <a:lnTo>
                      <a:pt x="853" y="2149"/>
                    </a:lnTo>
                    <a:lnTo>
                      <a:pt x="751" y="2251"/>
                    </a:lnTo>
                    <a:lnTo>
                      <a:pt x="648" y="2365"/>
                    </a:lnTo>
                    <a:lnTo>
                      <a:pt x="569" y="2467"/>
                    </a:lnTo>
                    <a:lnTo>
                      <a:pt x="546" y="2524"/>
                    </a:lnTo>
                    <a:lnTo>
                      <a:pt x="535" y="2569"/>
                    </a:lnTo>
                    <a:lnTo>
                      <a:pt x="523" y="2615"/>
                    </a:lnTo>
                    <a:lnTo>
                      <a:pt x="535" y="2660"/>
                    </a:lnTo>
                    <a:lnTo>
                      <a:pt x="557" y="2706"/>
                    </a:lnTo>
                    <a:lnTo>
                      <a:pt x="580" y="2763"/>
                    </a:lnTo>
                    <a:lnTo>
                      <a:pt x="671" y="2865"/>
                    </a:lnTo>
                    <a:lnTo>
                      <a:pt x="785" y="2956"/>
                    </a:lnTo>
                    <a:lnTo>
                      <a:pt x="910" y="3035"/>
                    </a:lnTo>
                    <a:lnTo>
                      <a:pt x="989" y="3058"/>
                    </a:lnTo>
                    <a:lnTo>
                      <a:pt x="1057" y="3081"/>
                    </a:lnTo>
                    <a:lnTo>
                      <a:pt x="1137" y="3104"/>
                    </a:lnTo>
                    <a:lnTo>
                      <a:pt x="1285" y="3104"/>
                    </a:lnTo>
                    <a:lnTo>
                      <a:pt x="1353" y="3081"/>
                    </a:lnTo>
                    <a:lnTo>
                      <a:pt x="1421" y="3047"/>
                    </a:lnTo>
                    <a:lnTo>
                      <a:pt x="1478" y="3001"/>
                    </a:lnTo>
                    <a:lnTo>
                      <a:pt x="1523" y="2956"/>
                    </a:lnTo>
                    <a:lnTo>
                      <a:pt x="1569" y="2888"/>
                    </a:lnTo>
                    <a:lnTo>
                      <a:pt x="1603" y="2819"/>
                    </a:lnTo>
                    <a:lnTo>
                      <a:pt x="1626" y="2740"/>
                    </a:lnTo>
                    <a:lnTo>
                      <a:pt x="1648" y="2592"/>
                    </a:lnTo>
                    <a:lnTo>
                      <a:pt x="1660" y="2444"/>
                    </a:lnTo>
                    <a:lnTo>
                      <a:pt x="1660" y="2319"/>
                    </a:lnTo>
                    <a:lnTo>
                      <a:pt x="1660" y="2194"/>
                    </a:lnTo>
                    <a:lnTo>
                      <a:pt x="1683" y="2274"/>
                    </a:lnTo>
                    <a:lnTo>
                      <a:pt x="1739" y="2467"/>
                    </a:lnTo>
                    <a:lnTo>
                      <a:pt x="1830" y="2706"/>
                    </a:lnTo>
                    <a:lnTo>
                      <a:pt x="1887" y="2808"/>
                    </a:lnTo>
                    <a:lnTo>
                      <a:pt x="1944" y="2899"/>
                    </a:lnTo>
                    <a:lnTo>
                      <a:pt x="1978" y="2933"/>
                    </a:lnTo>
                    <a:lnTo>
                      <a:pt x="2023" y="2956"/>
                    </a:lnTo>
                    <a:lnTo>
                      <a:pt x="2069" y="2967"/>
                    </a:lnTo>
                    <a:lnTo>
                      <a:pt x="2126" y="2967"/>
                    </a:lnTo>
                    <a:lnTo>
                      <a:pt x="2194" y="2956"/>
                    </a:lnTo>
                    <a:lnTo>
                      <a:pt x="2262" y="2933"/>
                    </a:lnTo>
                    <a:lnTo>
                      <a:pt x="2410" y="2865"/>
                    </a:lnTo>
                    <a:lnTo>
                      <a:pt x="2546" y="2785"/>
                    </a:lnTo>
                    <a:lnTo>
                      <a:pt x="2671" y="2683"/>
                    </a:lnTo>
                    <a:lnTo>
                      <a:pt x="2728" y="2626"/>
                    </a:lnTo>
                    <a:lnTo>
                      <a:pt x="2762" y="2581"/>
                    </a:lnTo>
                    <a:lnTo>
                      <a:pt x="2796" y="2524"/>
                    </a:lnTo>
                    <a:lnTo>
                      <a:pt x="2819" y="2467"/>
                    </a:lnTo>
                    <a:lnTo>
                      <a:pt x="2819" y="2410"/>
                    </a:lnTo>
                    <a:lnTo>
                      <a:pt x="2819" y="2365"/>
                    </a:lnTo>
                    <a:lnTo>
                      <a:pt x="2796" y="2308"/>
                    </a:lnTo>
                    <a:lnTo>
                      <a:pt x="2774" y="2263"/>
                    </a:lnTo>
                    <a:lnTo>
                      <a:pt x="2739" y="2206"/>
                    </a:lnTo>
                    <a:lnTo>
                      <a:pt x="2705" y="2160"/>
                    </a:lnTo>
                    <a:lnTo>
                      <a:pt x="2592" y="2047"/>
                    </a:lnTo>
                    <a:lnTo>
                      <a:pt x="2455" y="1956"/>
                    </a:lnTo>
                    <a:lnTo>
                      <a:pt x="2285" y="1853"/>
                    </a:lnTo>
                    <a:lnTo>
                      <a:pt x="2103" y="1751"/>
                    </a:lnTo>
                    <a:lnTo>
                      <a:pt x="1898" y="1649"/>
                    </a:lnTo>
                    <a:lnTo>
                      <a:pt x="2239" y="1649"/>
                    </a:lnTo>
                    <a:lnTo>
                      <a:pt x="2444" y="1626"/>
                    </a:lnTo>
                    <a:lnTo>
                      <a:pt x="2637" y="1603"/>
                    </a:lnTo>
                    <a:lnTo>
                      <a:pt x="2728" y="1569"/>
                    </a:lnTo>
                    <a:lnTo>
                      <a:pt x="2819" y="1547"/>
                    </a:lnTo>
                    <a:lnTo>
                      <a:pt x="2887" y="1501"/>
                    </a:lnTo>
                    <a:lnTo>
                      <a:pt x="2944" y="1456"/>
                    </a:lnTo>
                    <a:lnTo>
                      <a:pt x="2978" y="1399"/>
                    </a:lnTo>
                    <a:lnTo>
                      <a:pt x="2990" y="1342"/>
                    </a:lnTo>
                    <a:lnTo>
                      <a:pt x="2990" y="1194"/>
                    </a:lnTo>
                    <a:lnTo>
                      <a:pt x="2955" y="1058"/>
                    </a:lnTo>
                    <a:lnTo>
                      <a:pt x="2899" y="921"/>
                    </a:lnTo>
                    <a:lnTo>
                      <a:pt x="2830" y="796"/>
                    </a:lnTo>
                    <a:lnTo>
                      <a:pt x="2751" y="706"/>
                    </a:lnTo>
                    <a:lnTo>
                      <a:pt x="2694" y="660"/>
                    </a:lnTo>
                    <a:lnTo>
                      <a:pt x="2649" y="637"/>
                    </a:lnTo>
                    <a:lnTo>
                      <a:pt x="2603" y="615"/>
                    </a:lnTo>
                    <a:lnTo>
                      <a:pt x="2546" y="603"/>
                    </a:lnTo>
                    <a:lnTo>
                      <a:pt x="2501" y="603"/>
                    </a:lnTo>
                    <a:lnTo>
                      <a:pt x="2444" y="615"/>
                    </a:lnTo>
                    <a:lnTo>
                      <a:pt x="2399" y="649"/>
                    </a:lnTo>
                    <a:lnTo>
                      <a:pt x="2342" y="683"/>
                    </a:lnTo>
                    <a:lnTo>
                      <a:pt x="2217" y="785"/>
                    </a:lnTo>
                    <a:lnTo>
                      <a:pt x="2103" y="921"/>
                    </a:lnTo>
                    <a:lnTo>
                      <a:pt x="1989" y="1069"/>
                    </a:lnTo>
                    <a:lnTo>
                      <a:pt x="1819" y="1331"/>
                    </a:lnTo>
                    <a:lnTo>
                      <a:pt x="1739" y="1444"/>
                    </a:lnTo>
                    <a:lnTo>
                      <a:pt x="1796" y="1262"/>
                    </a:lnTo>
                    <a:lnTo>
                      <a:pt x="1853" y="1081"/>
                    </a:lnTo>
                    <a:lnTo>
                      <a:pt x="1921" y="876"/>
                    </a:lnTo>
                    <a:lnTo>
                      <a:pt x="1967" y="649"/>
                    </a:lnTo>
                    <a:lnTo>
                      <a:pt x="2001" y="433"/>
                    </a:lnTo>
                    <a:lnTo>
                      <a:pt x="2001" y="342"/>
                    </a:lnTo>
                    <a:lnTo>
                      <a:pt x="2001" y="262"/>
                    </a:lnTo>
                    <a:lnTo>
                      <a:pt x="1989" y="194"/>
                    </a:lnTo>
                    <a:lnTo>
                      <a:pt x="1955" y="137"/>
                    </a:lnTo>
                    <a:lnTo>
                      <a:pt x="1921" y="103"/>
                    </a:lnTo>
                    <a:lnTo>
                      <a:pt x="1876" y="69"/>
                    </a:lnTo>
                    <a:lnTo>
                      <a:pt x="1808" y="46"/>
                    </a:lnTo>
                    <a:lnTo>
                      <a:pt x="1739" y="24"/>
                    </a:lnTo>
                    <a:lnTo>
                      <a:pt x="1660" y="12"/>
                    </a:lnTo>
                    <a:lnTo>
                      <a:pt x="15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9"/>
              <p:cNvSpPr/>
              <p:nvPr/>
            </p:nvSpPr>
            <p:spPr>
              <a:xfrm>
                <a:off x="-1606955" y="2544581"/>
                <a:ext cx="136499" cy="136684"/>
              </a:xfrm>
              <a:custGeom>
                <a:avLst/>
                <a:gdLst/>
                <a:ahLst/>
                <a:cxnLst/>
                <a:rect l="l" t="t" r="r" b="b"/>
                <a:pathLst>
                  <a:path w="739" h="740" extrusionOk="0">
                    <a:moveTo>
                      <a:pt x="307" y="1"/>
                    </a:moveTo>
                    <a:lnTo>
                      <a:pt x="239" y="23"/>
                    </a:lnTo>
                    <a:lnTo>
                      <a:pt x="171" y="58"/>
                    </a:lnTo>
                    <a:lnTo>
                      <a:pt x="114" y="103"/>
                    </a:lnTo>
                    <a:lnTo>
                      <a:pt x="68" y="160"/>
                    </a:lnTo>
                    <a:lnTo>
                      <a:pt x="34" y="217"/>
                    </a:lnTo>
                    <a:lnTo>
                      <a:pt x="11" y="285"/>
                    </a:lnTo>
                    <a:lnTo>
                      <a:pt x="0" y="364"/>
                    </a:lnTo>
                    <a:lnTo>
                      <a:pt x="11" y="433"/>
                    </a:lnTo>
                    <a:lnTo>
                      <a:pt x="34" y="501"/>
                    </a:lnTo>
                    <a:lnTo>
                      <a:pt x="68" y="569"/>
                    </a:lnTo>
                    <a:lnTo>
                      <a:pt x="114" y="626"/>
                    </a:lnTo>
                    <a:lnTo>
                      <a:pt x="171" y="671"/>
                    </a:lnTo>
                    <a:lnTo>
                      <a:pt x="227" y="705"/>
                    </a:lnTo>
                    <a:lnTo>
                      <a:pt x="296" y="728"/>
                    </a:lnTo>
                    <a:lnTo>
                      <a:pt x="364" y="739"/>
                    </a:lnTo>
                    <a:lnTo>
                      <a:pt x="443" y="728"/>
                    </a:lnTo>
                    <a:lnTo>
                      <a:pt x="512" y="705"/>
                    </a:lnTo>
                    <a:lnTo>
                      <a:pt x="580" y="671"/>
                    </a:lnTo>
                    <a:lnTo>
                      <a:pt x="637" y="626"/>
                    </a:lnTo>
                    <a:lnTo>
                      <a:pt x="682" y="569"/>
                    </a:lnTo>
                    <a:lnTo>
                      <a:pt x="716" y="512"/>
                    </a:lnTo>
                    <a:lnTo>
                      <a:pt x="727" y="444"/>
                    </a:lnTo>
                    <a:lnTo>
                      <a:pt x="739" y="376"/>
                    </a:lnTo>
                    <a:lnTo>
                      <a:pt x="739" y="296"/>
                    </a:lnTo>
                    <a:lnTo>
                      <a:pt x="716" y="228"/>
                    </a:lnTo>
                    <a:lnTo>
                      <a:pt x="682" y="160"/>
                    </a:lnTo>
                    <a:lnTo>
                      <a:pt x="637" y="103"/>
                    </a:lnTo>
                    <a:lnTo>
                      <a:pt x="580" y="58"/>
                    </a:lnTo>
                    <a:lnTo>
                      <a:pt x="512" y="23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9"/>
              <p:cNvSpPr/>
              <p:nvPr/>
            </p:nvSpPr>
            <p:spPr>
              <a:xfrm>
                <a:off x="-832477" y="2378715"/>
                <a:ext cx="399153" cy="40118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2172" extrusionOk="0">
                    <a:moveTo>
                      <a:pt x="1478" y="1"/>
                    </a:moveTo>
                    <a:lnTo>
                      <a:pt x="1421" y="12"/>
                    </a:lnTo>
                    <a:lnTo>
                      <a:pt x="1365" y="24"/>
                    </a:lnTo>
                    <a:lnTo>
                      <a:pt x="1308" y="58"/>
                    </a:lnTo>
                    <a:lnTo>
                      <a:pt x="1274" y="92"/>
                    </a:lnTo>
                    <a:lnTo>
                      <a:pt x="1228" y="137"/>
                    </a:lnTo>
                    <a:lnTo>
                      <a:pt x="1194" y="194"/>
                    </a:lnTo>
                    <a:lnTo>
                      <a:pt x="1137" y="319"/>
                    </a:lnTo>
                    <a:lnTo>
                      <a:pt x="1103" y="444"/>
                    </a:lnTo>
                    <a:lnTo>
                      <a:pt x="1081" y="580"/>
                    </a:lnTo>
                    <a:lnTo>
                      <a:pt x="1069" y="683"/>
                    </a:lnTo>
                    <a:lnTo>
                      <a:pt x="1058" y="785"/>
                    </a:lnTo>
                    <a:lnTo>
                      <a:pt x="1012" y="671"/>
                    </a:lnTo>
                    <a:lnTo>
                      <a:pt x="910" y="433"/>
                    </a:lnTo>
                    <a:lnTo>
                      <a:pt x="842" y="308"/>
                    </a:lnTo>
                    <a:lnTo>
                      <a:pt x="762" y="194"/>
                    </a:lnTo>
                    <a:lnTo>
                      <a:pt x="728" y="149"/>
                    </a:lnTo>
                    <a:lnTo>
                      <a:pt x="694" y="115"/>
                    </a:lnTo>
                    <a:lnTo>
                      <a:pt x="660" y="92"/>
                    </a:lnTo>
                    <a:lnTo>
                      <a:pt x="615" y="80"/>
                    </a:lnTo>
                    <a:lnTo>
                      <a:pt x="546" y="92"/>
                    </a:lnTo>
                    <a:lnTo>
                      <a:pt x="467" y="126"/>
                    </a:lnTo>
                    <a:lnTo>
                      <a:pt x="387" y="183"/>
                    </a:lnTo>
                    <a:lnTo>
                      <a:pt x="308" y="240"/>
                    </a:lnTo>
                    <a:lnTo>
                      <a:pt x="239" y="319"/>
                    </a:lnTo>
                    <a:lnTo>
                      <a:pt x="183" y="399"/>
                    </a:lnTo>
                    <a:lnTo>
                      <a:pt x="149" y="490"/>
                    </a:lnTo>
                    <a:lnTo>
                      <a:pt x="137" y="580"/>
                    </a:lnTo>
                    <a:lnTo>
                      <a:pt x="137" y="626"/>
                    </a:lnTo>
                    <a:lnTo>
                      <a:pt x="160" y="660"/>
                    </a:lnTo>
                    <a:lnTo>
                      <a:pt x="194" y="705"/>
                    </a:lnTo>
                    <a:lnTo>
                      <a:pt x="228" y="740"/>
                    </a:lnTo>
                    <a:lnTo>
                      <a:pt x="319" y="808"/>
                    </a:lnTo>
                    <a:lnTo>
                      <a:pt x="433" y="876"/>
                    </a:lnTo>
                    <a:lnTo>
                      <a:pt x="535" y="921"/>
                    </a:lnTo>
                    <a:lnTo>
                      <a:pt x="637" y="956"/>
                    </a:lnTo>
                    <a:lnTo>
                      <a:pt x="728" y="990"/>
                    </a:lnTo>
                    <a:lnTo>
                      <a:pt x="637" y="978"/>
                    </a:lnTo>
                    <a:lnTo>
                      <a:pt x="342" y="978"/>
                    </a:lnTo>
                    <a:lnTo>
                      <a:pt x="239" y="990"/>
                    </a:lnTo>
                    <a:lnTo>
                      <a:pt x="137" y="1001"/>
                    </a:lnTo>
                    <a:lnTo>
                      <a:pt x="69" y="1035"/>
                    </a:lnTo>
                    <a:lnTo>
                      <a:pt x="46" y="1046"/>
                    </a:lnTo>
                    <a:lnTo>
                      <a:pt x="35" y="1081"/>
                    </a:lnTo>
                    <a:lnTo>
                      <a:pt x="1" y="1160"/>
                    </a:lnTo>
                    <a:lnTo>
                      <a:pt x="1" y="1251"/>
                    </a:lnTo>
                    <a:lnTo>
                      <a:pt x="12" y="1353"/>
                    </a:lnTo>
                    <a:lnTo>
                      <a:pt x="35" y="1467"/>
                    </a:lnTo>
                    <a:lnTo>
                      <a:pt x="92" y="1569"/>
                    </a:lnTo>
                    <a:lnTo>
                      <a:pt x="114" y="1615"/>
                    </a:lnTo>
                    <a:lnTo>
                      <a:pt x="160" y="1649"/>
                    </a:lnTo>
                    <a:lnTo>
                      <a:pt x="194" y="1683"/>
                    </a:lnTo>
                    <a:lnTo>
                      <a:pt x="239" y="1717"/>
                    </a:lnTo>
                    <a:lnTo>
                      <a:pt x="296" y="1728"/>
                    </a:lnTo>
                    <a:lnTo>
                      <a:pt x="342" y="1740"/>
                    </a:lnTo>
                    <a:lnTo>
                      <a:pt x="399" y="1728"/>
                    </a:lnTo>
                    <a:lnTo>
                      <a:pt x="455" y="1717"/>
                    </a:lnTo>
                    <a:lnTo>
                      <a:pt x="546" y="1672"/>
                    </a:lnTo>
                    <a:lnTo>
                      <a:pt x="649" y="1603"/>
                    </a:lnTo>
                    <a:lnTo>
                      <a:pt x="728" y="1535"/>
                    </a:lnTo>
                    <a:lnTo>
                      <a:pt x="785" y="1467"/>
                    </a:lnTo>
                    <a:lnTo>
                      <a:pt x="842" y="1399"/>
                    </a:lnTo>
                    <a:lnTo>
                      <a:pt x="751" y="1592"/>
                    </a:lnTo>
                    <a:lnTo>
                      <a:pt x="683" y="1751"/>
                    </a:lnTo>
                    <a:lnTo>
                      <a:pt x="660" y="1842"/>
                    </a:lnTo>
                    <a:lnTo>
                      <a:pt x="637" y="1910"/>
                    </a:lnTo>
                    <a:lnTo>
                      <a:pt x="637" y="1944"/>
                    </a:lnTo>
                    <a:lnTo>
                      <a:pt x="649" y="1978"/>
                    </a:lnTo>
                    <a:lnTo>
                      <a:pt x="671" y="2012"/>
                    </a:lnTo>
                    <a:lnTo>
                      <a:pt x="705" y="2035"/>
                    </a:lnTo>
                    <a:lnTo>
                      <a:pt x="796" y="2092"/>
                    </a:lnTo>
                    <a:lnTo>
                      <a:pt x="899" y="2137"/>
                    </a:lnTo>
                    <a:lnTo>
                      <a:pt x="1012" y="2160"/>
                    </a:lnTo>
                    <a:lnTo>
                      <a:pt x="1126" y="2172"/>
                    </a:lnTo>
                    <a:lnTo>
                      <a:pt x="1228" y="2160"/>
                    </a:lnTo>
                    <a:lnTo>
                      <a:pt x="1274" y="2149"/>
                    </a:lnTo>
                    <a:lnTo>
                      <a:pt x="1308" y="2126"/>
                    </a:lnTo>
                    <a:lnTo>
                      <a:pt x="1342" y="2103"/>
                    </a:lnTo>
                    <a:lnTo>
                      <a:pt x="1365" y="2069"/>
                    </a:lnTo>
                    <a:lnTo>
                      <a:pt x="1399" y="2001"/>
                    </a:lnTo>
                    <a:lnTo>
                      <a:pt x="1410" y="1910"/>
                    </a:lnTo>
                    <a:lnTo>
                      <a:pt x="1399" y="1797"/>
                    </a:lnTo>
                    <a:lnTo>
                      <a:pt x="1387" y="1672"/>
                    </a:lnTo>
                    <a:lnTo>
                      <a:pt x="1353" y="1535"/>
                    </a:lnTo>
                    <a:lnTo>
                      <a:pt x="1296" y="1387"/>
                    </a:lnTo>
                    <a:lnTo>
                      <a:pt x="1240" y="1240"/>
                    </a:lnTo>
                    <a:lnTo>
                      <a:pt x="1240" y="1240"/>
                    </a:lnTo>
                    <a:lnTo>
                      <a:pt x="1331" y="1319"/>
                    </a:lnTo>
                    <a:lnTo>
                      <a:pt x="1421" y="1410"/>
                    </a:lnTo>
                    <a:lnTo>
                      <a:pt x="1535" y="1501"/>
                    </a:lnTo>
                    <a:lnTo>
                      <a:pt x="1660" y="1581"/>
                    </a:lnTo>
                    <a:lnTo>
                      <a:pt x="1717" y="1615"/>
                    </a:lnTo>
                    <a:lnTo>
                      <a:pt x="1774" y="1649"/>
                    </a:lnTo>
                    <a:lnTo>
                      <a:pt x="1831" y="1660"/>
                    </a:lnTo>
                    <a:lnTo>
                      <a:pt x="1933" y="1660"/>
                    </a:lnTo>
                    <a:lnTo>
                      <a:pt x="1967" y="1626"/>
                    </a:lnTo>
                    <a:lnTo>
                      <a:pt x="2035" y="1547"/>
                    </a:lnTo>
                    <a:lnTo>
                      <a:pt x="2092" y="1467"/>
                    </a:lnTo>
                    <a:lnTo>
                      <a:pt x="2126" y="1365"/>
                    </a:lnTo>
                    <a:lnTo>
                      <a:pt x="2160" y="1262"/>
                    </a:lnTo>
                    <a:lnTo>
                      <a:pt x="2160" y="1171"/>
                    </a:lnTo>
                    <a:lnTo>
                      <a:pt x="2149" y="1092"/>
                    </a:lnTo>
                    <a:lnTo>
                      <a:pt x="2126" y="1058"/>
                    </a:lnTo>
                    <a:lnTo>
                      <a:pt x="2115" y="1024"/>
                    </a:lnTo>
                    <a:lnTo>
                      <a:pt x="2081" y="1001"/>
                    </a:lnTo>
                    <a:lnTo>
                      <a:pt x="2047" y="978"/>
                    </a:lnTo>
                    <a:lnTo>
                      <a:pt x="2012" y="967"/>
                    </a:lnTo>
                    <a:lnTo>
                      <a:pt x="1956" y="956"/>
                    </a:lnTo>
                    <a:lnTo>
                      <a:pt x="1842" y="956"/>
                    </a:lnTo>
                    <a:lnTo>
                      <a:pt x="1717" y="967"/>
                    </a:lnTo>
                    <a:lnTo>
                      <a:pt x="1581" y="990"/>
                    </a:lnTo>
                    <a:lnTo>
                      <a:pt x="1365" y="1035"/>
                    </a:lnTo>
                    <a:lnTo>
                      <a:pt x="1274" y="1058"/>
                    </a:lnTo>
                    <a:lnTo>
                      <a:pt x="1387" y="990"/>
                    </a:lnTo>
                    <a:lnTo>
                      <a:pt x="1649" y="842"/>
                    </a:lnTo>
                    <a:lnTo>
                      <a:pt x="1785" y="751"/>
                    </a:lnTo>
                    <a:lnTo>
                      <a:pt x="1910" y="660"/>
                    </a:lnTo>
                    <a:lnTo>
                      <a:pt x="1956" y="615"/>
                    </a:lnTo>
                    <a:lnTo>
                      <a:pt x="2001" y="569"/>
                    </a:lnTo>
                    <a:lnTo>
                      <a:pt x="2024" y="524"/>
                    </a:lnTo>
                    <a:lnTo>
                      <a:pt x="2035" y="490"/>
                    </a:lnTo>
                    <a:lnTo>
                      <a:pt x="2035" y="444"/>
                    </a:lnTo>
                    <a:lnTo>
                      <a:pt x="2024" y="410"/>
                    </a:lnTo>
                    <a:lnTo>
                      <a:pt x="1978" y="319"/>
                    </a:lnTo>
                    <a:lnTo>
                      <a:pt x="1910" y="228"/>
                    </a:lnTo>
                    <a:lnTo>
                      <a:pt x="1819" y="137"/>
                    </a:lnTo>
                    <a:lnTo>
                      <a:pt x="1706" y="69"/>
                    </a:lnTo>
                    <a:lnTo>
                      <a:pt x="1592" y="24"/>
                    </a:lnTo>
                    <a:lnTo>
                      <a:pt x="1535" y="12"/>
                    </a:lnTo>
                    <a:lnTo>
                      <a:pt x="1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9"/>
              <p:cNvSpPr/>
              <p:nvPr/>
            </p:nvSpPr>
            <p:spPr>
              <a:xfrm>
                <a:off x="-693947" y="2534053"/>
                <a:ext cx="99003" cy="96787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24" extrusionOk="0">
                    <a:moveTo>
                      <a:pt x="217" y="1"/>
                    </a:moveTo>
                    <a:lnTo>
                      <a:pt x="160" y="12"/>
                    </a:lnTo>
                    <a:lnTo>
                      <a:pt x="126" y="46"/>
                    </a:lnTo>
                    <a:lnTo>
                      <a:pt x="80" y="69"/>
                    </a:lnTo>
                    <a:lnTo>
                      <a:pt x="46" y="115"/>
                    </a:lnTo>
                    <a:lnTo>
                      <a:pt x="24" y="160"/>
                    </a:lnTo>
                    <a:lnTo>
                      <a:pt x="12" y="217"/>
                    </a:lnTo>
                    <a:lnTo>
                      <a:pt x="1" y="262"/>
                    </a:lnTo>
                    <a:lnTo>
                      <a:pt x="12" y="319"/>
                    </a:lnTo>
                    <a:lnTo>
                      <a:pt x="24" y="365"/>
                    </a:lnTo>
                    <a:lnTo>
                      <a:pt x="46" y="410"/>
                    </a:lnTo>
                    <a:lnTo>
                      <a:pt x="80" y="455"/>
                    </a:lnTo>
                    <a:lnTo>
                      <a:pt x="126" y="490"/>
                    </a:lnTo>
                    <a:lnTo>
                      <a:pt x="171" y="512"/>
                    </a:lnTo>
                    <a:lnTo>
                      <a:pt x="217" y="524"/>
                    </a:lnTo>
                    <a:lnTo>
                      <a:pt x="331" y="524"/>
                    </a:lnTo>
                    <a:lnTo>
                      <a:pt x="376" y="512"/>
                    </a:lnTo>
                    <a:lnTo>
                      <a:pt x="421" y="478"/>
                    </a:lnTo>
                    <a:lnTo>
                      <a:pt x="456" y="455"/>
                    </a:lnTo>
                    <a:lnTo>
                      <a:pt x="490" y="410"/>
                    </a:lnTo>
                    <a:lnTo>
                      <a:pt x="512" y="365"/>
                    </a:lnTo>
                    <a:lnTo>
                      <a:pt x="535" y="308"/>
                    </a:lnTo>
                    <a:lnTo>
                      <a:pt x="535" y="262"/>
                    </a:lnTo>
                    <a:lnTo>
                      <a:pt x="535" y="205"/>
                    </a:lnTo>
                    <a:lnTo>
                      <a:pt x="512" y="160"/>
                    </a:lnTo>
                    <a:lnTo>
                      <a:pt x="490" y="115"/>
                    </a:lnTo>
                    <a:lnTo>
                      <a:pt x="456" y="69"/>
                    </a:lnTo>
                    <a:lnTo>
                      <a:pt x="421" y="35"/>
                    </a:lnTo>
                    <a:lnTo>
                      <a:pt x="365" y="12"/>
                    </a:lnTo>
                    <a:lnTo>
                      <a:pt x="3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9"/>
              <p:cNvSpPr/>
              <p:nvPr/>
            </p:nvSpPr>
            <p:spPr>
              <a:xfrm>
                <a:off x="-1875704" y="2964419"/>
                <a:ext cx="398968" cy="399153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2161" extrusionOk="0">
                    <a:moveTo>
                      <a:pt x="1478" y="1"/>
                    </a:moveTo>
                    <a:lnTo>
                      <a:pt x="1421" y="12"/>
                    </a:lnTo>
                    <a:lnTo>
                      <a:pt x="1364" y="23"/>
                    </a:lnTo>
                    <a:lnTo>
                      <a:pt x="1319" y="46"/>
                    </a:lnTo>
                    <a:lnTo>
                      <a:pt x="1273" y="92"/>
                    </a:lnTo>
                    <a:lnTo>
                      <a:pt x="1228" y="137"/>
                    </a:lnTo>
                    <a:lnTo>
                      <a:pt x="1194" y="183"/>
                    </a:lnTo>
                    <a:lnTo>
                      <a:pt x="1148" y="308"/>
                    </a:lnTo>
                    <a:lnTo>
                      <a:pt x="1103" y="444"/>
                    </a:lnTo>
                    <a:lnTo>
                      <a:pt x="1080" y="569"/>
                    </a:lnTo>
                    <a:lnTo>
                      <a:pt x="1069" y="683"/>
                    </a:lnTo>
                    <a:lnTo>
                      <a:pt x="1057" y="785"/>
                    </a:lnTo>
                    <a:lnTo>
                      <a:pt x="1023" y="671"/>
                    </a:lnTo>
                    <a:lnTo>
                      <a:pt x="910" y="433"/>
                    </a:lnTo>
                    <a:lnTo>
                      <a:pt x="841" y="296"/>
                    </a:lnTo>
                    <a:lnTo>
                      <a:pt x="773" y="183"/>
                    </a:lnTo>
                    <a:lnTo>
                      <a:pt x="728" y="137"/>
                    </a:lnTo>
                    <a:lnTo>
                      <a:pt x="694" y="103"/>
                    </a:lnTo>
                    <a:lnTo>
                      <a:pt x="660" y="80"/>
                    </a:lnTo>
                    <a:lnTo>
                      <a:pt x="625" y="80"/>
                    </a:lnTo>
                    <a:lnTo>
                      <a:pt x="546" y="92"/>
                    </a:lnTo>
                    <a:lnTo>
                      <a:pt x="466" y="126"/>
                    </a:lnTo>
                    <a:lnTo>
                      <a:pt x="387" y="171"/>
                    </a:lnTo>
                    <a:lnTo>
                      <a:pt x="307" y="239"/>
                    </a:lnTo>
                    <a:lnTo>
                      <a:pt x="239" y="308"/>
                    </a:lnTo>
                    <a:lnTo>
                      <a:pt x="182" y="399"/>
                    </a:lnTo>
                    <a:lnTo>
                      <a:pt x="148" y="478"/>
                    </a:lnTo>
                    <a:lnTo>
                      <a:pt x="137" y="569"/>
                    </a:lnTo>
                    <a:lnTo>
                      <a:pt x="148" y="614"/>
                    </a:lnTo>
                    <a:lnTo>
                      <a:pt x="159" y="660"/>
                    </a:lnTo>
                    <a:lnTo>
                      <a:pt x="194" y="705"/>
                    </a:lnTo>
                    <a:lnTo>
                      <a:pt x="228" y="739"/>
                    </a:lnTo>
                    <a:lnTo>
                      <a:pt x="330" y="808"/>
                    </a:lnTo>
                    <a:lnTo>
                      <a:pt x="432" y="864"/>
                    </a:lnTo>
                    <a:lnTo>
                      <a:pt x="546" y="921"/>
                    </a:lnTo>
                    <a:lnTo>
                      <a:pt x="637" y="955"/>
                    </a:lnTo>
                    <a:lnTo>
                      <a:pt x="728" y="978"/>
                    </a:lnTo>
                    <a:lnTo>
                      <a:pt x="648" y="978"/>
                    </a:lnTo>
                    <a:lnTo>
                      <a:pt x="455" y="967"/>
                    </a:lnTo>
                    <a:lnTo>
                      <a:pt x="341" y="967"/>
                    </a:lnTo>
                    <a:lnTo>
                      <a:pt x="239" y="978"/>
                    </a:lnTo>
                    <a:lnTo>
                      <a:pt x="148" y="1001"/>
                    </a:lnTo>
                    <a:lnTo>
                      <a:pt x="80" y="1024"/>
                    </a:lnTo>
                    <a:lnTo>
                      <a:pt x="57" y="1046"/>
                    </a:lnTo>
                    <a:lnTo>
                      <a:pt x="34" y="1080"/>
                    </a:lnTo>
                    <a:lnTo>
                      <a:pt x="12" y="1149"/>
                    </a:lnTo>
                    <a:lnTo>
                      <a:pt x="0" y="1251"/>
                    </a:lnTo>
                    <a:lnTo>
                      <a:pt x="12" y="1353"/>
                    </a:lnTo>
                    <a:lnTo>
                      <a:pt x="46" y="1455"/>
                    </a:lnTo>
                    <a:lnTo>
                      <a:pt x="91" y="1558"/>
                    </a:lnTo>
                    <a:lnTo>
                      <a:pt x="125" y="1603"/>
                    </a:lnTo>
                    <a:lnTo>
                      <a:pt x="159" y="1649"/>
                    </a:lnTo>
                    <a:lnTo>
                      <a:pt x="205" y="1683"/>
                    </a:lnTo>
                    <a:lnTo>
                      <a:pt x="250" y="1705"/>
                    </a:lnTo>
                    <a:lnTo>
                      <a:pt x="296" y="1728"/>
                    </a:lnTo>
                    <a:lnTo>
                      <a:pt x="398" y="1728"/>
                    </a:lnTo>
                    <a:lnTo>
                      <a:pt x="455" y="1717"/>
                    </a:lnTo>
                    <a:lnTo>
                      <a:pt x="557" y="1671"/>
                    </a:lnTo>
                    <a:lnTo>
                      <a:pt x="648" y="1603"/>
                    </a:lnTo>
                    <a:lnTo>
                      <a:pt x="728" y="1535"/>
                    </a:lnTo>
                    <a:lnTo>
                      <a:pt x="796" y="1467"/>
                    </a:lnTo>
                    <a:lnTo>
                      <a:pt x="853" y="1399"/>
                    </a:lnTo>
                    <a:lnTo>
                      <a:pt x="762" y="1580"/>
                    </a:lnTo>
                    <a:lnTo>
                      <a:pt x="682" y="1751"/>
                    </a:lnTo>
                    <a:lnTo>
                      <a:pt x="660" y="1831"/>
                    </a:lnTo>
                    <a:lnTo>
                      <a:pt x="637" y="1910"/>
                    </a:lnTo>
                    <a:lnTo>
                      <a:pt x="637" y="1944"/>
                    </a:lnTo>
                    <a:lnTo>
                      <a:pt x="660" y="1978"/>
                    </a:lnTo>
                    <a:lnTo>
                      <a:pt x="682" y="2012"/>
                    </a:lnTo>
                    <a:lnTo>
                      <a:pt x="705" y="2035"/>
                    </a:lnTo>
                    <a:lnTo>
                      <a:pt x="796" y="2092"/>
                    </a:lnTo>
                    <a:lnTo>
                      <a:pt x="898" y="2126"/>
                    </a:lnTo>
                    <a:lnTo>
                      <a:pt x="1012" y="2149"/>
                    </a:lnTo>
                    <a:lnTo>
                      <a:pt x="1137" y="2160"/>
                    </a:lnTo>
                    <a:lnTo>
                      <a:pt x="1239" y="2149"/>
                    </a:lnTo>
                    <a:lnTo>
                      <a:pt x="1273" y="2137"/>
                    </a:lnTo>
                    <a:lnTo>
                      <a:pt x="1319" y="2126"/>
                    </a:lnTo>
                    <a:lnTo>
                      <a:pt x="1341" y="2092"/>
                    </a:lnTo>
                    <a:lnTo>
                      <a:pt x="1364" y="2069"/>
                    </a:lnTo>
                    <a:lnTo>
                      <a:pt x="1398" y="1990"/>
                    </a:lnTo>
                    <a:lnTo>
                      <a:pt x="1410" y="1899"/>
                    </a:lnTo>
                    <a:lnTo>
                      <a:pt x="1410" y="1796"/>
                    </a:lnTo>
                    <a:lnTo>
                      <a:pt x="1387" y="1671"/>
                    </a:lnTo>
                    <a:lnTo>
                      <a:pt x="1353" y="1535"/>
                    </a:lnTo>
                    <a:lnTo>
                      <a:pt x="1307" y="1387"/>
                    </a:lnTo>
                    <a:lnTo>
                      <a:pt x="1251" y="1228"/>
                    </a:lnTo>
                    <a:lnTo>
                      <a:pt x="1330" y="1319"/>
                    </a:lnTo>
                    <a:lnTo>
                      <a:pt x="1432" y="1410"/>
                    </a:lnTo>
                    <a:lnTo>
                      <a:pt x="1535" y="1501"/>
                    </a:lnTo>
                    <a:lnTo>
                      <a:pt x="1660" y="1580"/>
                    </a:lnTo>
                    <a:lnTo>
                      <a:pt x="1716" y="1615"/>
                    </a:lnTo>
                    <a:lnTo>
                      <a:pt x="1785" y="1637"/>
                    </a:lnTo>
                    <a:lnTo>
                      <a:pt x="1842" y="1660"/>
                    </a:lnTo>
                    <a:lnTo>
                      <a:pt x="1887" y="1660"/>
                    </a:lnTo>
                    <a:lnTo>
                      <a:pt x="1932" y="1649"/>
                    </a:lnTo>
                    <a:lnTo>
                      <a:pt x="1978" y="1626"/>
                    </a:lnTo>
                    <a:lnTo>
                      <a:pt x="2046" y="1546"/>
                    </a:lnTo>
                    <a:lnTo>
                      <a:pt x="2092" y="1455"/>
                    </a:lnTo>
                    <a:lnTo>
                      <a:pt x="2137" y="1365"/>
                    </a:lnTo>
                    <a:lnTo>
                      <a:pt x="2160" y="1262"/>
                    </a:lnTo>
                    <a:lnTo>
                      <a:pt x="2160" y="1171"/>
                    </a:lnTo>
                    <a:lnTo>
                      <a:pt x="2148" y="1092"/>
                    </a:lnTo>
                    <a:lnTo>
                      <a:pt x="2137" y="1046"/>
                    </a:lnTo>
                    <a:lnTo>
                      <a:pt x="2114" y="1024"/>
                    </a:lnTo>
                    <a:lnTo>
                      <a:pt x="2080" y="989"/>
                    </a:lnTo>
                    <a:lnTo>
                      <a:pt x="2057" y="978"/>
                    </a:lnTo>
                    <a:lnTo>
                      <a:pt x="2012" y="967"/>
                    </a:lnTo>
                    <a:lnTo>
                      <a:pt x="1967" y="955"/>
                    </a:lnTo>
                    <a:lnTo>
                      <a:pt x="1853" y="955"/>
                    </a:lnTo>
                    <a:lnTo>
                      <a:pt x="1716" y="967"/>
                    </a:lnTo>
                    <a:lnTo>
                      <a:pt x="1591" y="978"/>
                    </a:lnTo>
                    <a:lnTo>
                      <a:pt x="1364" y="1024"/>
                    </a:lnTo>
                    <a:lnTo>
                      <a:pt x="1273" y="1046"/>
                    </a:lnTo>
                    <a:lnTo>
                      <a:pt x="1273" y="1046"/>
                    </a:lnTo>
                    <a:lnTo>
                      <a:pt x="1387" y="989"/>
                    </a:lnTo>
                    <a:lnTo>
                      <a:pt x="1648" y="842"/>
                    </a:lnTo>
                    <a:lnTo>
                      <a:pt x="1785" y="751"/>
                    </a:lnTo>
                    <a:lnTo>
                      <a:pt x="1910" y="660"/>
                    </a:lnTo>
                    <a:lnTo>
                      <a:pt x="1967" y="614"/>
                    </a:lnTo>
                    <a:lnTo>
                      <a:pt x="2001" y="569"/>
                    </a:lnTo>
                    <a:lnTo>
                      <a:pt x="2023" y="524"/>
                    </a:lnTo>
                    <a:lnTo>
                      <a:pt x="2035" y="478"/>
                    </a:lnTo>
                    <a:lnTo>
                      <a:pt x="2035" y="444"/>
                    </a:lnTo>
                    <a:lnTo>
                      <a:pt x="2023" y="399"/>
                    </a:lnTo>
                    <a:lnTo>
                      <a:pt x="1978" y="308"/>
                    </a:lnTo>
                    <a:lnTo>
                      <a:pt x="1910" y="217"/>
                    </a:lnTo>
                    <a:lnTo>
                      <a:pt x="1819" y="137"/>
                    </a:lnTo>
                    <a:lnTo>
                      <a:pt x="1716" y="69"/>
                    </a:lnTo>
                    <a:lnTo>
                      <a:pt x="1591" y="23"/>
                    </a:lnTo>
                    <a:lnTo>
                      <a:pt x="1535" y="12"/>
                    </a:lnTo>
                    <a:lnTo>
                      <a:pt x="1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9"/>
              <p:cNvSpPr/>
              <p:nvPr/>
            </p:nvSpPr>
            <p:spPr>
              <a:xfrm>
                <a:off x="-1735142" y="3117725"/>
                <a:ext cx="96787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5" extrusionOk="0">
                    <a:moveTo>
                      <a:pt x="262" y="0"/>
                    </a:moveTo>
                    <a:lnTo>
                      <a:pt x="205" y="12"/>
                    </a:lnTo>
                    <a:lnTo>
                      <a:pt x="160" y="23"/>
                    </a:lnTo>
                    <a:lnTo>
                      <a:pt x="114" y="46"/>
                    </a:lnTo>
                    <a:lnTo>
                      <a:pt x="69" y="80"/>
                    </a:lnTo>
                    <a:lnTo>
                      <a:pt x="35" y="125"/>
                    </a:lnTo>
                    <a:lnTo>
                      <a:pt x="12" y="171"/>
                    </a:lnTo>
                    <a:lnTo>
                      <a:pt x="1" y="216"/>
                    </a:lnTo>
                    <a:lnTo>
                      <a:pt x="1" y="273"/>
                    </a:lnTo>
                    <a:lnTo>
                      <a:pt x="1" y="330"/>
                    </a:lnTo>
                    <a:lnTo>
                      <a:pt x="12" y="375"/>
                    </a:lnTo>
                    <a:lnTo>
                      <a:pt x="46" y="421"/>
                    </a:lnTo>
                    <a:lnTo>
                      <a:pt x="69" y="455"/>
                    </a:lnTo>
                    <a:lnTo>
                      <a:pt x="114" y="489"/>
                    </a:lnTo>
                    <a:lnTo>
                      <a:pt x="160" y="512"/>
                    </a:lnTo>
                    <a:lnTo>
                      <a:pt x="217" y="535"/>
                    </a:lnTo>
                    <a:lnTo>
                      <a:pt x="319" y="535"/>
                    </a:lnTo>
                    <a:lnTo>
                      <a:pt x="365" y="512"/>
                    </a:lnTo>
                    <a:lnTo>
                      <a:pt x="410" y="489"/>
                    </a:lnTo>
                    <a:lnTo>
                      <a:pt x="455" y="455"/>
                    </a:lnTo>
                    <a:lnTo>
                      <a:pt x="490" y="421"/>
                    </a:lnTo>
                    <a:lnTo>
                      <a:pt x="512" y="364"/>
                    </a:lnTo>
                    <a:lnTo>
                      <a:pt x="524" y="319"/>
                    </a:lnTo>
                    <a:lnTo>
                      <a:pt x="524" y="262"/>
                    </a:lnTo>
                    <a:lnTo>
                      <a:pt x="524" y="216"/>
                    </a:lnTo>
                    <a:lnTo>
                      <a:pt x="512" y="171"/>
                    </a:lnTo>
                    <a:lnTo>
                      <a:pt x="478" y="125"/>
                    </a:lnTo>
                    <a:lnTo>
                      <a:pt x="455" y="80"/>
                    </a:lnTo>
                    <a:lnTo>
                      <a:pt x="410" y="46"/>
                    </a:lnTo>
                    <a:lnTo>
                      <a:pt x="365" y="23"/>
                    </a:lnTo>
                    <a:lnTo>
                      <a:pt x="308" y="1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9"/>
              <p:cNvSpPr/>
              <p:nvPr/>
            </p:nvSpPr>
            <p:spPr>
              <a:xfrm>
                <a:off x="-2266175" y="2674799"/>
                <a:ext cx="443113" cy="443113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399" extrusionOk="0">
                    <a:moveTo>
                      <a:pt x="1580" y="0"/>
                    </a:moveTo>
                    <a:lnTo>
                      <a:pt x="1523" y="23"/>
                    </a:lnTo>
                    <a:lnTo>
                      <a:pt x="1467" y="57"/>
                    </a:lnTo>
                    <a:lnTo>
                      <a:pt x="1410" y="91"/>
                    </a:lnTo>
                    <a:lnTo>
                      <a:pt x="1364" y="148"/>
                    </a:lnTo>
                    <a:lnTo>
                      <a:pt x="1330" y="205"/>
                    </a:lnTo>
                    <a:lnTo>
                      <a:pt x="1273" y="341"/>
                    </a:lnTo>
                    <a:lnTo>
                      <a:pt x="1228" y="489"/>
                    </a:lnTo>
                    <a:lnTo>
                      <a:pt x="1205" y="625"/>
                    </a:lnTo>
                    <a:lnTo>
                      <a:pt x="1182" y="750"/>
                    </a:lnTo>
                    <a:lnTo>
                      <a:pt x="1182" y="864"/>
                    </a:lnTo>
                    <a:lnTo>
                      <a:pt x="1126" y="739"/>
                    </a:lnTo>
                    <a:lnTo>
                      <a:pt x="1012" y="478"/>
                    </a:lnTo>
                    <a:lnTo>
                      <a:pt x="932" y="330"/>
                    </a:lnTo>
                    <a:lnTo>
                      <a:pt x="853" y="205"/>
                    </a:lnTo>
                    <a:lnTo>
                      <a:pt x="819" y="159"/>
                    </a:lnTo>
                    <a:lnTo>
                      <a:pt x="773" y="114"/>
                    </a:lnTo>
                    <a:lnTo>
                      <a:pt x="728" y="91"/>
                    </a:lnTo>
                    <a:lnTo>
                      <a:pt x="694" y="80"/>
                    </a:lnTo>
                    <a:lnTo>
                      <a:pt x="614" y="103"/>
                    </a:lnTo>
                    <a:lnTo>
                      <a:pt x="523" y="137"/>
                    </a:lnTo>
                    <a:lnTo>
                      <a:pt x="432" y="194"/>
                    </a:lnTo>
                    <a:lnTo>
                      <a:pt x="341" y="262"/>
                    </a:lnTo>
                    <a:lnTo>
                      <a:pt x="273" y="341"/>
                    </a:lnTo>
                    <a:lnTo>
                      <a:pt x="205" y="432"/>
                    </a:lnTo>
                    <a:lnTo>
                      <a:pt x="171" y="534"/>
                    </a:lnTo>
                    <a:lnTo>
                      <a:pt x="160" y="580"/>
                    </a:lnTo>
                    <a:lnTo>
                      <a:pt x="160" y="637"/>
                    </a:lnTo>
                    <a:lnTo>
                      <a:pt x="160" y="682"/>
                    </a:lnTo>
                    <a:lnTo>
                      <a:pt x="182" y="728"/>
                    </a:lnTo>
                    <a:lnTo>
                      <a:pt x="216" y="773"/>
                    </a:lnTo>
                    <a:lnTo>
                      <a:pt x="262" y="819"/>
                    </a:lnTo>
                    <a:lnTo>
                      <a:pt x="364" y="898"/>
                    </a:lnTo>
                    <a:lnTo>
                      <a:pt x="478" y="955"/>
                    </a:lnTo>
                    <a:lnTo>
                      <a:pt x="603" y="1012"/>
                    </a:lnTo>
                    <a:lnTo>
                      <a:pt x="705" y="1057"/>
                    </a:lnTo>
                    <a:lnTo>
                      <a:pt x="807" y="1091"/>
                    </a:lnTo>
                    <a:lnTo>
                      <a:pt x="716" y="1080"/>
                    </a:lnTo>
                    <a:lnTo>
                      <a:pt x="512" y="1069"/>
                    </a:lnTo>
                    <a:lnTo>
                      <a:pt x="387" y="1080"/>
                    </a:lnTo>
                    <a:lnTo>
                      <a:pt x="262" y="1080"/>
                    </a:lnTo>
                    <a:lnTo>
                      <a:pt x="160" y="1103"/>
                    </a:lnTo>
                    <a:lnTo>
                      <a:pt x="91" y="1137"/>
                    </a:lnTo>
                    <a:lnTo>
                      <a:pt x="57" y="1160"/>
                    </a:lnTo>
                    <a:lnTo>
                      <a:pt x="35" y="1194"/>
                    </a:lnTo>
                    <a:lnTo>
                      <a:pt x="23" y="1228"/>
                    </a:lnTo>
                    <a:lnTo>
                      <a:pt x="12" y="1273"/>
                    </a:lnTo>
                    <a:lnTo>
                      <a:pt x="0" y="1387"/>
                    </a:lnTo>
                    <a:lnTo>
                      <a:pt x="12" y="1501"/>
                    </a:lnTo>
                    <a:lnTo>
                      <a:pt x="46" y="1614"/>
                    </a:lnTo>
                    <a:lnTo>
                      <a:pt x="103" y="1728"/>
                    </a:lnTo>
                    <a:lnTo>
                      <a:pt x="137" y="1773"/>
                    </a:lnTo>
                    <a:lnTo>
                      <a:pt x="182" y="1819"/>
                    </a:lnTo>
                    <a:lnTo>
                      <a:pt x="228" y="1864"/>
                    </a:lnTo>
                    <a:lnTo>
                      <a:pt x="273" y="1887"/>
                    </a:lnTo>
                    <a:lnTo>
                      <a:pt x="330" y="1910"/>
                    </a:lnTo>
                    <a:lnTo>
                      <a:pt x="387" y="1921"/>
                    </a:lnTo>
                    <a:lnTo>
                      <a:pt x="444" y="1910"/>
                    </a:lnTo>
                    <a:lnTo>
                      <a:pt x="501" y="1898"/>
                    </a:lnTo>
                    <a:lnTo>
                      <a:pt x="557" y="1876"/>
                    </a:lnTo>
                    <a:lnTo>
                      <a:pt x="614" y="1841"/>
                    </a:lnTo>
                    <a:lnTo>
                      <a:pt x="716" y="1773"/>
                    </a:lnTo>
                    <a:lnTo>
                      <a:pt x="807" y="1694"/>
                    </a:lnTo>
                    <a:lnTo>
                      <a:pt x="876" y="1626"/>
                    </a:lnTo>
                    <a:lnTo>
                      <a:pt x="944" y="1546"/>
                    </a:lnTo>
                    <a:lnTo>
                      <a:pt x="841" y="1751"/>
                    </a:lnTo>
                    <a:lnTo>
                      <a:pt x="762" y="1932"/>
                    </a:lnTo>
                    <a:lnTo>
                      <a:pt x="728" y="2035"/>
                    </a:lnTo>
                    <a:lnTo>
                      <a:pt x="716" y="2114"/>
                    </a:lnTo>
                    <a:lnTo>
                      <a:pt x="716" y="2148"/>
                    </a:lnTo>
                    <a:lnTo>
                      <a:pt x="728" y="2194"/>
                    </a:lnTo>
                    <a:lnTo>
                      <a:pt x="751" y="2228"/>
                    </a:lnTo>
                    <a:lnTo>
                      <a:pt x="785" y="2251"/>
                    </a:lnTo>
                    <a:lnTo>
                      <a:pt x="887" y="2307"/>
                    </a:lnTo>
                    <a:lnTo>
                      <a:pt x="1001" y="2353"/>
                    </a:lnTo>
                    <a:lnTo>
                      <a:pt x="1126" y="2387"/>
                    </a:lnTo>
                    <a:lnTo>
                      <a:pt x="1251" y="2398"/>
                    </a:lnTo>
                    <a:lnTo>
                      <a:pt x="1364" y="2387"/>
                    </a:lnTo>
                    <a:lnTo>
                      <a:pt x="1421" y="2376"/>
                    </a:lnTo>
                    <a:lnTo>
                      <a:pt x="1455" y="2353"/>
                    </a:lnTo>
                    <a:lnTo>
                      <a:pt x="1489" y="2319"/>
                    </a:lnTo>
                    <a:lnTo>
                      <a:pt x="1512" y="2285"/>
                    </a:lnTo>
                    <a:lnTo>
                      <a:pt x="1535" y="2251"/>
                    </a:lnTo>
                    <a:lnTo>
                      <a:pt x="1557" y="2205"/>
                    </a:lnTo>
                    <a:lnTo>
                      <a:pt x="1569" y="2103"/>
                    </a:lnTo>
                    <a:lnTo>
                      <a:pt x="1557" y="1989"/>
                    </a:lnTo>
                    <a:lnTo>
                      <a:pt x="1535" y="1853"/>
                    </a:lnTo>
                    <a:lnTo>
                      <a:pt x="1501" y="1705"/>
                    </a:lnTo>
                    <a:lnTo>
                      <a:pt x="1444" y="1535"/>
                    </a:lnTo>
                    <a:lnTo>
                      <a:pt x="1387" y="1364"/>
                    </a:lnTo>
                    <a:lnTo>
                      <a:pt x="1478" y="1466"/>
                    </a:lnTo>
                    <a:lnTo>
                      <a:pt x="1580" y="1557"/>
                    </a:lnTo>
                    <a:lnTo>
                      <a:pt x="1705" y="1660"/>
                    </a:lnTo>
                    <a:lnTo>
                      <a:pt x="1842" y="1751"/>
                    </a:lnTo>
                    <a:lnTo>
                      <a:pt x="1910" y="1785"/>
                    </a:lnTo>
                    <a:lnTo>
                      <a:pt x="1978" y="1819"/>
                    </a:lnTo>
                    <a:lnTo>
                      <a:pt x="2035" y="1830"/>
                    </a:lnTo>
                    <a:lnTo>
                      <a:pt x="2092" y="1841"/>
                    </a:lnTo>
                    <a:lnTo>
                      <a:pt x="2148" y="1830"/>
                    </a:lnTo>
                    <a:lnTo>
                      <a:pt x="2194" y="1796"/>
                    </a:lnTo>
                    <a:lnTo>
                      <a:pt x="2262" y="1716"/>
                    </a:lnTo>
                    <a:lnTo>
                      <a:pt x="2319" y="1614"/>
                    </a:lnTo>
                    <a:lnTo>
                      <a:pt x="2364" y="1512"/>
                    </a:lnTo>
                    <a:lnTo>
                      <a:pt x="2398" y="1398"/>
                    </a:lnTo>
                    <a:lnTo>
                      <a:pt x="2398" y="1296"/>
                    </a:lnTo>
                    <a:lnTo>
                      <a:pt x="2387" y="1205"/>
                    </a:lnTo>
                    <a:lnTo>
                      <a:pt x="2364" y="1160"/>
                    </a:lnTo>
                    <a:lnTo>
                      <a:pt x="2342" y="1125"/>
                    </a:lnTo>
                    <a:lnTo>
                      <a:pt x="2319" y="1103"/>
                    </a:lnTo>
                    <a:lnTo>
                      <a:pt x="2273" y="1080"/>
                    </a:lnTo>
                    <a:lnTo>
                      <a:pt x="2228" y="1069"/>
                    </a:lnTo>
                    <a:lnTo>
                      <a:pt x="2183" y="1057"/>
                    </a:lnTo>
                    <a:lnTo>
                      <a:pt x="2046" y="1057"/>
                    </a:lnTo>
                    <a:lnTo>
                      <a:pt x="1910" y="1069"/>
                    </a:lnTo>
                    <a:lnTo>
                      <a:pt x="1762" y="1080"/>
                    </a:lnTo>
                    <a:lnTo>
                      <a:pt x="1512" y="1137"/>
                    </a:lnTo>
                    <a:lnTo>
                      <a:pt x="1410" y="1160"/>
                    </a:lnTo>
                    <a:lnTo>
                      <a:pt x="1546" y="1091"/>
                    </a:lnTo>
                    <a:lnTo>
                      <a:pt x="1830" y="932"/>
                    </a:lnTo>
                    <a:lnTo>
                      <a:pt x="1989" y="830"/>
                    </a:lnTo>
                    <a:lnTo>
                      <a:pt x="2126" y="728"/>
                    </a:lnTo>
                    <a:lnTo>
                      <a:pt x="2171" y="671"/>
                    </a:lnTo>
                    <a:lnTo>
                      <a:pt x="2217" y="625"/>
                    </a:lnTo>
                    <a:lnTo>
                      <a:pt x="2251" y="580"/>
                    </a:lnTo>
                    <a:lnTo>
                      <a:pt x="2262" y="534"/>
                    </a:lnTo>
                    <a:lnTo>
                      <a:pt x="2262" y="489"/>
                    </a:lnTo>
                    <a:lnTo>
                      <a:pt x="2251" y="444"/>
                    </a:lnTo>
                    <a:lnTo>
                      <a:pt x="2228" y="398"/>
                    </a:lnTo>
                    <a:lnTo>
                      <a:pt x="2194" y="341"/>
                    </a:lnTo>
                    <a:lnTo>
                      <a:pt x="2114" y="239"/>
                    </a:lnTo>
                    <a:lnTo>
                      <a:pt x="2012" y="148"/>
                    </a:lnTo>
                    <a:lnTo>
                      <a:pt x="1898" y="69"/>
                    </a:lnTo>
                    <a:lnTo>
                      <a:pt x="1830" y="46"/>
                    </a:lnTo>
                    <a:lnTo>
                      <a:pt x="1773" y="23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9"/>
              <p:cNvSpPr/>
              <p:nvPr/>
            </p:nvSpPr>
            <p:spPr>
              <a:xfrm>
                <a:off x="-2110836" y="2844729"/>
                <a:ext cx="109347" cy="10934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92" extrusionOk="0">
                    <a:moveTo>
                      <a:pt x="296" y="1"/>
                    </a:moveTo>
                    <a:lnTo>
                      <a:pt x="239" y="12"/>
                    </a:lnTo>
                    <a:lnTo>
                      <a:pt x="182" y="24"/>
                    </a:lnTo>
                    <a:lnTo>
                      <a:pt x="125" y="46"/>
                    </a:lnTo>
                    <a:lnTo>
                      <a:pt x="80" y="92"/>
                    </a:lnTo>
                    <a:lnTo>
                      <a:pt x="46" y="137"/>
                    </a:lnTo>
                    <a:lnTo>
                      <a:pt x="23" y="183"/>
                    </a:lnTo>
                    <a:lnTo>
                      <a:pt x="0" y="240"/>
                    </a:lnTo>
                    <a:lnTo>
                      <a:pt x="0" y="296"/>
                    </a:lnTo>
                    <a:lnTo>
                      <a:pt x="0" y="353"/>
                    </a:lnTo>
                    <a:lnTo>
                      <a:pt x="23" y="410"/>
                    </a:lnTo>
                    <a:lnTo>
                      <a:pt x="46" y="467"/>
                    </a:lnTo>
                    <a:lnTo>
                      <a:pt x="91" y="501"/>
                    </a:lnTo>
                    <a:lnTo>
                      <a:pt x="137" y="546"/>
                    </a:lnTo>
                    <a:lnTo>
                      <a:pt x="182" y="569"/>
                    </a:lnTo>
                    <a:lnTo>
                      <a:pt x="239" y="592"/>
                    </a:lnTo>
                    <a:lnTo>
                      <a:pt x="296" y="592"/>
                    </a:lnTo>
                    <a:lnTo>
                      <a:pt x="353" y="581"/>
                    </a:lnTo>
                    <a:lnTo>
                      <a:pt x="410" y="569"/>
                    </a:lnTo>
                    <a:lnTo>
                      <a:pt x="455" y="546"/>
                    </a:lnTo>
                    <a:lnTo>
                      <a:pt x="501" y="501"/>
                    </a:lnTo>
                    <a:lnTo>
                      <a:pt x="546" y="456"/>
                    </a:lnTo>
                    <a:lnTo>
                      <a:pt x="569" y="410"/>
                    </a:lnTo>
                    <a:lnTo>
                      <a:pt x="580" y="353"/>
                    </a:lnTo>
                    <a:lnTo>
                      <a:pt x="591" y="296"/>
                    </a:lnTo>
                    <a:lnTo>
                      <a:pt x="580" y="240"/>
                    </a:lnTo>
                    <a:lnTo>
                      <a:pt x="569" y="183"/>
                    </a:lnTo>
                    <a:lnTo>
                      <a:pt x="535" y="126"/>
                    </a:lnTo>
                    <a:lnTo>
                      <a:pt x="501" y="92"/>
                    </a:lnTo>
                    <a:lnTo>
                      <a:pt x="455" y="46"/>
                    </a:lnTo>
                    <a:lnTo>
                      <a:pt x="410" y="24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9"/>
              <p:cNvSpPr/>
              <p:nvPr/>
            </p:nvSpPr>
            <p:spPr>
              <a:xfrm>
                <a:off x="-1273189" y="2047167"/>
                <a:ext cx="405248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217" extrusionOk="0">
                    <a:moveTo>
                      <a:pt x="1171" y="0"/>
                    </a:moveTo>
                    <a:lnTo>
                      <a:pt x="1057" y="12"/>
                    </a:lnTo>
                    <a:lnTo>
                      <a:pt x="1000" y="34"/>
                    </a:lnTo>
                    <a:lnTo>
                      <a:pt x="943" y="57"/>
                    </a:lnTo>
                    <a:lnTo>
                      <a:pt x="898" y="91"/>
                    </a:lnTo>
                    <a:lnTo>
                      <a:pt x="853" y="125"/>
                    </a:lnTo>
                    <a:lnTo>
                      <a:pt x="818" y="182"/>
                    </a:lnTo>
                    <a:lnTo>
                      <a:pt x="796" y="227"/>
                    </a:lnTo>
                    <a:lnTo>
                      <a:pt x="784" y="296"/>
                    </a:lnTo>
                    <a:lnTo>
                      <a:pt x="784" y="352"/>
                    </a:lnTo>
                    <a:lnTo>
                      <a:pt x="796" y="489"/>
                    </a:lnTo>
                    <a:lnTo>
                      <a:pt x="830" y="625"/>
                    </a:lnTo>
                    <a:lnTo>
                      <a:pt x="875" y="750"/>
                    </a:lnTo>
                    <a:lnTo>
                      <a:pt x="909" y="853"/>
                    </a:lnTo>
                    <a:lnTo>
                      <a:pt x="955" y="943"/>
                    </a:lnTo>
                    <a:lnTo>
                      <a:pt x="864" y="864"/>
                    </a:lnTo>
                    <a:lnTo>
                      <a:pt x="659" y="705"/>
                    </a:lnTo>
                    <a:lnTo>
                      <a:pt x="534" y="625"/>
                    </a:lnTo>
                    <a:lnTo>
                      <a:pt x="409" y="557"/>
                    </a:lnTo>
                    <a:lnTo>
                      <a:pt x="352" y="546"/>
                    </a:lnTo>
                    <a:lnTo>
                      <a:pt x="307" y="534"/>
                    </a:lnTo>
                    <a:lnTo>
                      <a:pt x="262" y="534"/>
                    </a:lnTo>
                    <a:lnTo>
                      <a:pt x="227" y="546"/>
                    </a:lnTo>
                    <a:lnTo>
                      <a:pt x="171" y="591"/>
                    </a:lnTo>
                    <a:lnTo>
                      <a:pt x="114" y="659"/>
                    </a:lnTo>
                    <a:lnTo>
                      <a:pt x="68" y="739"/>
                    </a:lnTo>
                    <a:lnTo>
                      <a:pt x="34" y="830"/>
                    </a:lnTo>
                    <a:lnTo>
                      <a:pt x="12" y="932"/>
                    </a:lnTo>
                    <a:lnTo>
                      <a:pt x="0" y="1034"/>
                    </a:lnTo>
                    <a:lnTo>
                      <a:pt x="12" y="1125"/>
                    </a:lnTo>
                    <a:lnTo>
                      <a:pt x="46" y="1205"/>
                    </a:lnTo>
                    <a:lnTo>
                      <a:pt x="80" y="1239"/>
                    </a:lnTo>
                    <a:lnTo>
                      <a:pt x="114" y="1273"/>
                    </a:lnTo>
                    <a:lnTo>
                      <a:pt x="159" y="1296"/>
                    </a:lnTo>
                    <a:lnTo>
                      <a:pt x="216" y="1307"/>
                    </a:lnTo>
                    <a:lnTo>
                      <a:pt x="330" y="1319"/>
                    </a:lnTo>
                    <a:lnTo>
                      <a:pt x="455" y="1319"/>
                    </a:lnTo>
                    <a:lnTo>
                      <a:pt x="568" y="1307"/>
                    </a:lnTo>
                    <a:lnTo>
                      <a:pt x="671" y="1296"/>
                    </a:lnTo>
                    <a:lnTo>
                      <a:pt x="762" y="1284"/>
                    </a:lnTo>
                    <a:lnTo>
                      <a:pt x="693" y="1319"/>
                    </a:lnTo>
                    <a:lnTo>
                      <a:pt x="523" y="1398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2" y="1580"/>
                    </a:lnTo>
                    <a:lnTo>
                      <a:pt x="216" y="1637"/>
                    </a:lnTo>
                    <a:lnTo>
                      <a:pt x="205" y="1659"/>
                    </a:lnTo>
                    <a:lnTo>
                      <a:pt x="205" y="1705"/>
                    </a:lnTo>
                    <a:lnTo>
                      <a:pt x="216" y="1784"/>
                    </a:lnTo>
                    <a:lnTo>
                      <a:pt x="262" y="1864"/>
                    </a:lnTo>
                    <a:lnTo>
                      <a:pt x="318" y="1955"/>
                    </a:lnTo>
                    <a:lnTo>
                      <a:pt x="398" y="2035"/>
                    </a:lnTo>
                    <a:lnTo>
                      <a:pt x="489" y="2091"/>
                    </a:lnTo>
                    <a:lnTo>
                      <a:pt x="534" y="2114"/>
                    </a:lnTo>
                    <a:lnTo>
                      <a:pt x="591" y="2137"/>
                    </a:lnTo>
                    <a:lnTo>
                      <a:pt x="648" y="2148"/>
                    </a:lnTo>
                    <a:lnTo>
                      <a:pt x="693" y="2148"/>
                    </a:lnTo>
                    <a:lnTo>
                      <a:pt x="750" y="2137"/>
                    </a:lnTo>
                    <a:lnTo>
                      <a:pt x="796" y="2114"/>
                    </a:lnTo>
                    <a:lnTo>
                      <a:pt x="841" y="2091"/>
                    </a:lnTo>
                    <a:lnTo>
                      <a:pt x="875" y="2057"/>
                    </a:lnTo>
                    <a:lnTo>
                      <a:pt x="943" y="1966"/>
                    </a:lnTo>
                    <a:lnTo>
                      <a:pt x="1000" y="1864"/>
                    </a:lnTo>
                    <a:lnTo>
                      <a:pt x="1034" y="1762"/>
                    </a:lnTo>
                    <a:lnTo>
                      <a:pt x="1057" y="1671"/>
                    </a:lnTo>
                    <a:lnTo>
                      <a:pt x="1068" y="1580"/>
                    </a:lnTo>
                    <a:lnTo>
                      <a:pt x="1080" y="1784"/>
                    </a:lnTo>
                    <a:lnTo>
                      <a:pt x="1103" y="1966"/>
                    </a:lnTo>
                    <a:lnTo>
                      <a:pt x="1114" y="2057"/>
                    </a:lnTo>
                    <a:lnTo>
                      <a:pt x="1137" y="2125"/>
                    </a:lnTo>
                    <a:lnTo>
                      <a:pt x="1159" y="2160"/>
                    </a:lnTo>
                    <a:lnTo>
                      <a:pt x="1182" y="2182"/>
                    </a:lnTo>
                    <a:lnTo>
                      <a:pt x="1216" y="2194"/>
                    </a:lnTo>
                    <a:lnTo>
                      <a:pt x="1262" y="2205"/>
                    </a:lnTo>
                    <a:lnTo>
                      <a:pt x="1364" y="2216"/>
                    </a:lnTo>
                    <a:lnTo>
                      <a:pt x="1478" y="2194"/>
                    </a:lnTo>
                    <a:lnTo>
                      <a:pt x="1591" y="2160"/>
                    </a:lnTo>
                    <a:lnTo>
                      <a:pt x="1694" y="2114"/>
                    </a:lnTo>
                    <a:lnTo>
                      <a:pt x="1773" y="2057"/>
                    </a:lnTo>
                    <a:lnTo>
                      <a:pt x="1807" y="2023"/>
                    </a:lnTo>
                    <a:lnTo>
                      <a:pt x="1830" y="1989"/>
                    </a:lnTo>
                    <a:lnTo>
                      <a:pt x="1841" y="1955"/>
                    </a:lnTo>
                    <a:lnTo>
                      <a:pt x="1853" y="1910"/>
                    </a:lnTo>
                    <a:lnTo>
                      <a:pt x="1841" y="1830"/>
                    </a:lnTo>
                    <a:lnTo>
                      <a:pt x="1807" y="1750"/>
                    </a:lnTo>
                    <a:lnTo>
                      <a:pt x="1750" y="1659"/>
                    </a:lnTo>
                    <a:lnTo>
                      <a:pt x="1671" y="1557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39"/>
                    </a:lnTo>
                    <a:lnTo>
                      <a:pt x="1455" y="1273"/>
                    </a:lnTo>
                    <a:lnTo>
                      <a:pt x="1580" y="1307"/>
                    </a:lnTo>
                    <a:lnTo>
                      <a:pt x="1728" y="1330"/>
                    </a:lnTo>
                    <a:lnTo>
                      <a:pt x="1875" y="1353"/>
                    </a:lnTo>
                    <a:lnTo>
                      <a:pt x="1944" y="1353"/>
                    </a:lnTo>
                    <a:lnTo>
                      <a:pt x="2000" y="1341"/>
                    </a:lnTo>
                    <a:lnTo>
                      <a:pt x="2057" y="1330"/>
                    </a:lnTo>
                    <a:lnTo>
                      <a:pt x="2103" y="1307"/>
                    </a:lnTo>
                    <a:lnTo>
                      <a:pt x="2148" y="1273"/>
                    </a:lnTo>
                    <a:lnTo>
                      <a:pt x="2160" y="1228"/>
                    </a:lnTo>
                    <a:lnTo>
                      <a:pt x="2182" y="1137"/>
                    </a:lnTo>
                    <a:lnTo>
                      <a:pt x="2194" y="1023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14" y="739"/>
                    </a:lnTo>
                    <a:lnTo>
                      <a:pt x="2057" y="682"/>
                    </a:lnTo>
                    <a:lnTo>
                      <a:pt x="2023" y="648"/>
                    </a:lnTo>
                    <a:lnTo>
                      <a:pt x="1989" y="637"/>
                    </a:lnTo>
                    <a:lnTo>
                      <a:pt x="1955" y="625"/>
                    </a:lnTo>
                    <a:lnTo>
                      <a:pt x="1921" y="625"/>
                    </a:lnTo>
                    <a:lnTo>
                      <a:pt x="1875" y="637"/>
                    </a:lnTo>
                    <a:lnTo>
                      <a:pt x="1830" y="648"/>
                    </a:lnTo>
                    <a:lnTo>
                      <a:pt x="1728" y="705"/>
                    </a:lnTo>
                    <a:lnTo>
                      <a:pt x="1614" y="773"/>
                    </a:lnTo>
                    <a:lnTo>
                      <a:pt x="1512" y="853"/>
                    </a:lnTo>
                    <a:lnTo>
                      <a:pt x="1341" y="1000"/>
                    </a:lnTo>
                    <a:lnTo>
                      <a:pt x="1273" y="1068"/>
                    </a:lnTo>
                    <a:lnTo>
                      <a:pt x="1341" y="966"/>
                    </a:lnTo>
                    <a:lnTo>
                      <a:pt x="1500" y="705"/>
                    </a:lnTo>
                    <a:lnTo>
                      <a:pt x="1580" y="557"/>
                    </a:lnTo>
                    <a:lnTo>
                      <a:pt x="1637" y="421"/>
                    </a:lnTo>
                    <a:lnTo>
                      <a:pt x="1659" y="352"/>
                    </a:lnTo>
                    <a:lnTo>
                      <a:pt x="1671" y="296"/>
                    </a:lnTo>
                    <a:lnTo>
                      <a:pt x="1671" y="239"/>
                    </a:lnTo>
                    <a:lnTo>
                      <a:pt x="1659" y="205"/>
                    </a:lnTo>
                    <a:lnTo>
                      <a:pt x="1648" y="171"/>
                    </a:lnTo>
                    <a:lnTo>
                      <a:pt x="1614" y="137"/>
                    </a:lnTo>
                    <a:lnTo>
                      <a:pt x="1534" y="80"/>
                    </a:lnTo>
                    <a:lnTo>
                      <a:pt x="1421" y="34"/>
                    </a:lnTo>
                    <a:lnTo>
                      <a:pt x="1307" y="12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9"/>
              <p:cNvSpPr/>
              <p:nvPr/>
            </p:nvSpPr>
            <p:spPr>
              <a:xfrm>
                <a:off x="-1124130" y="2225594"/>
                <a:ext cx="98819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296" y="0"/>
                    </a:moveTo>
                    <a:lnTo>
                      <a:pt x="239" y="12"/>
                    </a:lnTo>
                    <a:lnTo>
                      <a:pt x="182" y="23"/>
                    </a:lnTo>
                    <a:lnTo>
                      <a:pt x="136" y="46"/>
                    </a:lnTo>
                    <a:lnTo>
                      <a:pt x="91" y="68"/>
                    </a:lnTo>
                    <a:lnTo>
                      <a:pt x="57" y="102"/>
                    </a:lnTo>
                    <a:lnTo>
                      <a:pt x="34" y="148"/>
                    </a:lnTo>
                    <a:lnTo>
                      <a:pt x="11" y="193"/>
                    </a:lnTo>
                    <a:lnTo>
                      <a:pt x="0" y="250"/>
                    </a:lnTo>
                    <a:lnTo>
                      <a:pt x="11" y="307"/>
                    </a:lnTo>
                    <a:lnTo>
                      <a:pt x="23" y="353"/>
                    </a:lnTo>
                    <a:lnTo>
                      <a:pt x="46" y="409"/>
                    </a:lnTo>
                    <a:lnTo>
                      <a:pt x="68" y="443"/>
                    </a:lnTo>
                    <a:lnTo>
                      <a:pt x="102" y="478"/>
                    </a:lnTo>
                    <a:lnTo>
                      <a:pt x="148" y="512"/>
                    </a:lnTo>
                    <a:lnTo>
                      <a:pt x="193" y="523"/>
                    </a:lnTo>
                    <a:lnTo>
                      <a:pt x="250" y="534"/>
                    </a:lnTo>
                    <a:lnTo>
                      <a:pt x="307" y="534"/>
                    </a:lnTo>
                    <a:lnTo>
                      <a:pt x="352" y="523"/>
                    </a:lnTo>
                    <a:lnTo>
                      <a:pt x="409" y="500"/>
                    </a:lnTo>
                    <a:lnTo>
                      <a:pt x="443" y="466"/>
                    </a:lnTo>
                    <a:lnTo>
                      <a:pt x="477" y="432"/>
                    </a:lnTo>
                    <a:lnTo>
                      <a:pt x="512" y="387"/>
                    </a:lnTo>
                    <a:lnTo>
                      <a:pt x="523" y="341"/>
                    </a:lnTo>
                    <a:lnTo>
                      <a:pt x="534" y="296"/>
                    </a:lnTo>
                    <a:lnTo>
                      <a:pt x="534" y="239"/>
                    </a:lnTo>
                    <a:lnTo>
                      <a:pt x="523" y="182"/>
                    </a:lnTo>
                    <a:lnTo>
                      <a:pt x="500" y="137"/>
                    </a:lnTo>
                    <a:lnTo>
                      <a:pt x="477" y="91"/>
                    </a:lnTo>
                    <a:lnTo>
                      <a:pt x="432" y="57"/>
                    </a:lnTo>
                    <a:lnTo>
                      <a:pt x="386" y="34"/>
                    </a:lnTo>
                    <a:lnTo>
                      <a:pt x="341" y="12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9"/>
              <p:cNvSpPr/>
              <p:nvPr/>
            </p:nvSpPr>
            <p:spPr>
              <a:xfrm>
                <a:off x="-1237540" y="2532021"/>
                <a:ext cx="405248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2217" extrusionOk="0">
                    <a:moveTo>
                      <a:pt x="1171" y="1"/>
                    </a:moveTo>
                    <a:lnTo>
                      <a:pt x="1057" y="12"/>
                    </a:lnTo>
                    <a:lnTo>
                      <a:pt x="1000" y="35"/>
                    </a:lnTo>
                    <a:lnTo>
                      <a:pt x="944" y="57"/>
                    </a:lnTo>
                    <a:lnTo>
                      <a:pt x="898" y="91"/>
                    </a:lnTo>
                    <a:lnTo>
                      <a:pt x="853" y="126"/>
                    </a:lnTo>
                    <a:lnTo>
                      <a:pt x="819" y="182"/>
                    </a:lnTo>
                    <a:lnTo>
                      <a:pt x="796" y="228"/>
                    </a:lnTo>
                    <a:lnTo>
                      <a:pt x="785" y="296"/>
                    </a:lnTo>
                    <a:lnTo>
                      <a:pt x="785" y="353"/>
                    </a:lnTo>
                    <a:lnTo>
                      <a:pt x="796" y="489"/>
                    </a:lnTo>
                    <a:lnTo>
                      <a:pt x="830" y="626"/>
                    </a:lnTo>
                    <a:lnTo>
                      <a:pt x="875" y="751"/>
                    </a:lnTo>
                    <a:lnTo>
                      <a:pt x="910" y="853"/>
                    </a:lnTo>
                    <a:lnTo>
                      <a:pt x="955" y="944"/>
                    </a:lnTo>
                    <a:lnTo>
                      <a:pt x="864" y="864"/>
                    </a:lnTo>
                    <a:lnTo>
                      <a:pt x="660" y="705"/>
                    </a:lnTo>
                    <a:lnTo>
                      <a:pt x="535" y="626"/>
                    </a:lnTo>
                    <a:lnTo>
                      <a:pt x="410" y="557"/>
                    </a:lnTo>
                    <a:lnTo>
                      <a:pt x="353" y="546"/>
                    </a:lnTo>
                    <a:lnTo>
                      <a:pt x="307" y="535"/>
                    </a:lnTo>
                    <a:lnTo>
                      <a:pt x="262" y="535"/>
                    </a:lnTo>
                    <a:lnTo>
                      <a:pt x="228" y="546"/>
                    </a:lnTo>
                    <a:lnTo>
                      <a:pt x="171" y="591"/>
                    </a:lnTo>
                    <a:lnTo>
                      <a:pt x="114" y="660"/>
                    </a:lnTo>
                    <a:lnTo>
                      <a:pt x="69" y="739"/>
                    </a:lnTo>
                    <a:lnTo>
                      <a:pt x="34" y="830"/>
                    </a:lnTo>
                    <a:lnTo>
                      <a:pt x="12" y="932"/>
                    </a:lnTo>
                    <a:lnTo>
                      <a:pt x="0" y="1035"/>
                    </a:lnTo>
                    <a:lnTo>
                      <a:pt x="12" y="1126"/>
                    </a:lnTo>
                    <a:lnTo>
                      <a:pt x="46" y="1205"/>
                    </a:lnTo>
                    <a:lnTo>
                      <a:pt x="80" y="1239"/>
                    </a:lnTo>
                    <a:lnTo>
                      <a:pt x="114" y="1273"/>
                    </a:lnTo>
                    <a:lnTo>
                      <a:pt x="159" y="1296"/>
                    </a:lnTo>
                    <a:lnTo>
                      <a:pt x="216" y="1307"/>
                    </a:lnTo>
                    <a:lnTo>
                      <a:pt x="330" y="1319"/>
                    </a:lnTo>
                    <a:lnTo>
                      <a:pt x="455" y="1319"/>
                    </a:lnTo>
                    <a:lnTo>
                      <a:pt x="569" y="1307"/>
                    </a:lnTo>
                    <a:lnTo>
                      <a:pt x="671" y="1296"/>
                    </a:lnTo>
                    <a:lnTo>
                      <a:pt x="762" y="1285"/>
                    </a:lnTo>
                    <a:lnTo>
                      <a:pt x="694" y="1319"/>
                    </a:lnTo>
                    <a:lnTo>
                      <a:pt x="523" y="1398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2" y="1580"/>
                    </a:lnTo>
                    <a:lnTo>
                      <a:pt x="216" y="1637"/>
                    </a:lnTo>
                    <a:lnTo>
                      <a:pt x="205" y="1660"/>
                    </a:lnTo>
                    <a:lnTo>
                      <a:pt x="205" y="1705"/>
                    </a:lnTo>
                    <a:lnTo>
                      <a:pt x="216" y="1785"/>
                    </a:lnTo>
                    <a:lnTo>
                      <a:pt x="262" y="1864"/>
                    </a:lnTo>
                    <a:lnTo>
                      <a:pt x="319" y="1955"/>
                    </a:lnTo>
                    <a:lnTo>
                      <a:pt x="398" y="2035"/>
                    </a:lnTo>
                    <a:lnTo>
                      <a:pt x="489" y="2092"/>
                    </a:lnTo>
                    <a:lnTo>
                      <a:pt x="535" y="2114"/>
                    </a:lnTo>
                    <a:lnTo>
                      <a:pt x="591" y="2137"/>
                    </a:lnTo>
                    <a:lnTo>
                      <a:pt x="648" y="2149"/>
                    </a:lnTo>
                    <a:lnTo>
                      <a:pt x="694" y="2149"/>
                    </a:lnTo>
                    <a:lnTo>
                      <a:pt x="750" y="2137"/>
                    </a:lnTo>
                    <a:lnTo>
                      <a:pt x="796" y="2114"/>
                    </a:lnTo>
                    <a:lnTo>
                      <a:pt x="841" y="2092"/>
                    </a:lnTo>
                    <a:lnTo>
                      <a:pt x="875" y="2058"/>
                    </a:lnTo>
                    <a:lnTo>
                      <a:pt x="944" y="1967"/>
                    </a:lnTo>
                    <a:lnTo>
                      <a:pt x="1000" y="1853"/>
                    </a:lnTo>
                    <a:lnTo>
                      <a:pt x="1035" y="1762"/>
                    </a:lnTo>
                    <a:lnTo>
                      <a:pt x="1057" y="1671"/>
                    </a:lnTo>
                    <a:lnTo>
                      <a:pt x="1069" y="1580"/>
                    </a:lnTo>
                    <a:lnTo>
                      <a:pt x="1080" y="1785"/>
                    </a:lnTo>
                    <a:lnTo>
                      <a:pt x="1103" y="1967"/>
                    </a:lnTo>
                    <a:lnTo>
                      <a:pt x="1114" y="2058"/>
                    </a:lnTo>
                    <a:lnTo>
                      <a:pt x="1137" y="2126"/>
                    </a:lnTo>
                    <a:lnTo>
                      <a:pt x="1160" y="2160"/>
                    </a:lnTo>
                    <a:lnTo>
                      <a:pt x="1182" y="2183"/>
                    </a:lnTo>
                    <a:lnTo>
                      <a:pt x="1216" y="2194"/>
                    </a:lnTo>
                    <a:lnTo>
                      <a:pt x="1262" y="2205"/>
                    </a:lnTo>
                    <a:lnTo>
                      <a:pt x="1364" y="2217"/>
                    </a:lnTo>
                    <a:lnTo>
                      <a:pt x="1478" y="2194"/>
                    </a:lnTo>
                    <a:lnTo>
                      <a:pt x="1591" y="2160"/>
                    </a:lnTo>
                    <a:lnTo>
                      <a:pt x="1694" y="2114"/>
                    </a:lnTo>
                    <a:lnTo>
                      <a:pt x="1773" y="2058"/>
                    </a:lnTo>
                    <a:lnTo>
                      <a:pt x="1807" y="2024"/>
                    </a:lnTo>
                    <a:lnTo>
                      <a:pt x="1830" y="1989"/>
                    </a:lnTo>
                    <a:lnTo>
                      <a:pt x="1842" y="1955"/>
                    </a:lnTo>
                    <a:lnTo>
                      <a:pt x="1853" y="1910"/>
                    </a:lnTo>
                    <a:lnTo>
                      <a:pt x="1842" y="1830"/>
                    </a:lnTo>
                    <a:lnTo>
                      <a:pt x="1807" y="1751"/>
                    </a:lnTo>
                    <a:lnTo>
                      <a:pt x="1751" y="1660"/>
                    </a:lnTo>
                    <a:lnTo>
                      <a:pt x="1671" y="1558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39"/>
                    </a:lnTo>
                    <a:lnTo>
                      <a:pt x="1455" y="1273"/>
                    </a:lnTo>
                    <a:lnTo>
                      <a:pt x="1580" y="1307"/>
                    </a:lnTo>
                    <a:lnTo>
                      <a:pt x="1728" y="1330"/>
                    </a:lnTo>
                    <a:lnTo>
                      <a:pt x="1876" y="1353"/>
                    </a:lnTo>
                    <a:lnTo>
                      <a:pt x="1944" y="1353"/>
                    </a:lnTo>
                    <a:lnTo>
                      <a:pt x="2001" y="1342"/>
                    </a:lnTo>
                    <a:lnTo>
                      <a:pt x="2057" y="1330"/>
                    </a:lnTo>
                    <a:lnTo>
                      <a:pt x="2103" y="1307"/>
                    </a:lnTo>
                    <a:lnTo>
                      <a:pt x="2148" y="1273"/>
                    </a:lnTo>
                    <a:lnTo>
                      <a:pt x="2160" y="1228"/>
                    </a:lnTo>
                    <a:lnTo>
                      <a:pt x="2182" y="1137"/>
                    </a:lnTo>
                    <a:lnTo>
                      <a:pt x="2194" y="1023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14" y="739"/>
                    </a:lnTo>
                    <a:lnTo>
                      <a:pt x="2057" y="682"/>
                    </a:lnTo>
                    <a:lnTo>
                      <a:pt x="2023" y="648"/>
                    </a:lnTo>
                    <a:lnTo>
                      <a:pt x="1989" y="637"/>
                    </a:lnTo>
                    <a:lnTo>
                      <a:pt x="1955" y="626"/>
                    </a:lnTo>
                    <a:lnTo>
                      <a:pt x="1921" y="626"/>
                    </a:lnTo>
                    <a:lnTo>
                      <a:pt x="1876" y="637"/>
                    </a:lnTo>
                    <a:lnTo>
                      <a:pt x="1830" y="648"/>
                    </a:lnTo>
                    <a:lnTo>
                      <a:pt x="1728" y="705"/>
                    </a:lnTo>
                    <a:lnTo>
                      <a:pt x="1614" y="773"/>
                    </a:lnTo>
                    <a:lnTo>
                      <a:pt x="1512" y="853"/>
                    </a:lnTo>
                    <a:lnTo>
                      <a:pt x="1341" y="1001"/>
                    </a:lnTo>
                    <a:lnTo>
                      <a:pt x="1273" y="1069"/>
                    </a:lnTo>
                    <a:lnTo>
                      <a:pt x="1341" y="967"/>
                    </a:lnTo>
                    <a:lnTo>
                      <a:pt x="1501" y="705"/>
                    </a:lnTo>
                    <a:lnTo>
                      <a:pt x="1580" y="557"/>
                    </a:lnTo>
                    <a:lnTo>
                      <a:pt x="1637" y="421"/>
                    </a:lnTo>
                    <a:lnTo>
                      <a:pt x="1660" y="353"/>
                    </a:lnTo>
                    <a:lnTo>
                      <a:pt x="1671" y="296"/>
                    </a:lnTo>
                    <a:lnTo>
                      <a:pt x="1671" y="239"/>
                    </a:lnTo>
                    <a:lnTo>
                      <a:pt x="1660" y="205"/>
                    </a:lnTo>
                    <a:lnTo>
                      <a:pt x="1648" y="171"/>
                    </a:lnTo>
                    <a:lnTo>
                      <a:pt x="1614" y="137"/>
                    </a:lnTo>
                    <a:lnTo>
                      <a:pt x="1535" y="80"/>
                    </a:lnTo>
                    <a:lnTo>
                      <a:pt x="1421" y="35"/>
                    </a:lnTo>
                    <a:lnTo>
                      <a:pt x="1307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9"/>
              <p:cNvSpPr/>
              <p:nvPr/>
            </p:nvSpPr>
            <p:spPr>
              <a:xfrm>
                <a:off x="-1088482" y="2710448"/>
                <a:ext cx="98819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296" y="1"/>
                    </a:moveTo>
                    <a:lnTo>
                      <a:pt x="239" y="12"/>
                    </a:lnTo>
                    <a:lnTo>
                      <a:pt x="182" y="23"/>
                    </a:lnTo>
                    <a:lnTo>
                      <a:pt x="137" y="46"/>
                    </a:lnTo>
                    <a:lnTo>
                      <a:pt x="91" y="69"/>
                    </a:lnTo>
                    <a:lnTo>
                      <a:pt x="57" y="103"/>
                    </a:lnTo>
                    <a:lnTo>
                      <a:pt x="34" y="148"/>
                    </a:lnTo>
                    <a:lnTo>
                      <a:pt x="12" y="194"/>
                    </a:lnTo>
                    <a:lnTo>
                      <a:pt x="0" y="251"/>
                    </a:lnTo>
                    <a:lnTo>
                      <a:pt x="12" y="307"/>
                    </a:lnTo>
                    <a:lnTo>
                      <a:pt x="23" y="353"/>
                    </a:lnTo>
                    <a:lnTo>
                      <a:pt x="46" y="410"/>
                    </a:lnTo>
                    <a:lnTo>
                      <a:pt x="68" y="444"/>
                    </a:lnTo>
                    <a:lnTo>
                      <a:pt x="103" y="478"/>
                    </a:lnTo>
                    <a:lnTo>
                      <a:pt x="148" y="512"/>
                    </a:lnTo>
                    <a:lnTo>
                      <a:pt x="193" y="523"/>
                    </a:lnTo>
                    <a:lnTo>
                      <a:pt x="250" y="535"/>
                    </a:lnTo>
                    <a:lnTo>
                      <a:pt x="307" y="535"/>
                    </a:lnTo>
                    <a:lnTo>
                      <a:pt x="353" y="523"/>
                    </a:lnTo>
                    <a:lnTo>
                      <a:pt x="409" y="501"/>
                    </a:lnTo>
                    <a:lnTo>
                      <a:pt x="444" y="467"/>
                    </a:lnTo>
                    <a:lnTo>
                      <a:pt x="478" y="432"/>
                    </a:lnTo>
                    <a:lnTo>
                      <a:pt x="512" y="387"/>
                    </a:lnTo>
                    <a:lnTo>
                      <a:pt x="523" y="341"/>
                    </a:lnTo>
                    <a:lnTo>
                      <a:pt x="534" y="296"/>
                    </a:lnTo>
                    <a:lnTo>
                      <a:pt x="534" y="239"/>
                    </a:lnTo>
                    <a:lnTo>
                      <a:pt x="523" y="182"/>
                    </a:lnTo>
                    <a:lnTo>
                      <a:pt x="500" y="137"/>
                    </a:lnTo>
                    <a:lnTo>
                      <a:pt x="478" y="91"/>
                    </a:lnTo>
                    <a:lnTo>
                      <a:pt x="432" y="57"/>
                    </a:lnTo>
                    <a:lnTo>
                      <a:pt x="387" y="35"/>
                    </a:lnTo>
                    <a:lnTo>
                      <a:pt x="341" y="12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9"/>
              <p:cNvSpPr/>
              <p:nvPr/>
            </p:nvSpPr>
            <p:spPr>
              <a:xfrm>
                <a:off x="-845037" y="2735568"/>
                <a:ext cx="403216" cy="409681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18" extrusionOk="0">
                    <a:moveTo>
                      <a:pt x="1171" y="1"/>
                    </a:moveTo>
                    <a:lnTo>
                      <a:pt x="1046" y="24"/>
                    </a:lnTo>
                    <a:lnTo>
                      <a:pt x="989" y="35"/>
                    </a:lnTo>
                    <a:lnTo>
                      <a:pt x="933" y="58"/>
                    </a:lnTo>
                    <a:lnTo>
                      <a:pt x="887" y="92"/>
                    </a:lnTo>
                    <a:lnTo>
                      <a:pt x="842" y="137"/>
                    </a:lnTo>
                    <a:lnTo>
                      <a:pt x="808" y="183"/>
                    </a:lnTo>
                    <a:lnTo>
                      <a:pt x="796" y="240"/>
                    </a:lnTo>
                    <a:lnTo>
                      <a:pt x="785" y="296"/>
                    </a:lnTo>
                    <a:lnTo>
                      <a:pt x="773" y="365"/>
                    </a:lnTo>
                    <a:lnTo>
                      <a:pt x="785" y="490"/>
                    </a:lnTo>
                    <a:lnTo>
                      <a:pt x="819" y="626"/>
                    </a:lnTo>
                    <a:lnTo>
                      <a:pt x="864" y="751"/>
                    </a:lnTo>
                    <a:lnTo>
                      <a:pt x="898" y="853"/>
                    </a:lnTo>
                    <a:lnTo>
                      <a:pt x="944" y="944"/>
                    </a:lnTo>
                    <a:lnTo>
                      <a:pt x="853" y="876"/>
                    </a:lnTo>
                    <a:lnTo>
                      <a:pt x="648" y="706"/>
                    </a:lnTo>
                    <a:lnTo>
                      <a:pt x="523" y="626"/>
                    </a:lnTo>
                    <a:lnTo>
                      <a:pt x="398" y="569"/>
                    </a:lnTo>
                    <a:lnTo>
                      <a:pt x="353" y="546"/>
                    </a:lnTo>
                    <a:lnTo>
                      <a:pt x="296" y="535"/>
                    </a:lnTo>
                    <a:lnTo>
                      <a:pt x="251" y="535"/>
                    </a:lnTo>
                    <a:lnTo>
                      <a:pt x="217" y="546"/>
                    </a:lnTo>
                    <a:lnTo>
                      <a:pt x="160" y="592"/>
                    </a:lnTo>
                    <a:lnTo>
                      <a:pt x="103" y="660"/>
                    </a:lnTo>
                    <a:lnTo>
                      <a:pt x="57" y="740"/>
                    </a:lnTo>
                    <a:lnTo>
                      <a:pt x="23" y="842"/>
                    </a:lnTo>
                    <a:lnTo>
                      <a:pt x="1" y="933"/>
                    </a:lnTo>
                    <a:lnTo>
                      <a:pt x="1" y="1035"/>
                    </a:lnTo>
                    <a:lnTo>
                      <a:pt x="12" y="1126"/>
                    </a:lnTo>
                    <a:lnTo>
                      <a:pt x="35" y="1217"/>
                    </a:lnTo>
                    <a:lnTo>
                      <a:pt x="69" y="1251"/>
                    </a:lnTo>
                    <a:lnTo>
                      <a:pt x="103" y="1274"/>
                    </a:lnTo>
                    <a:lnTo>
                      <a:pt x="148" y="1297"/>
                    </a:lnTo>
                    <a:lnTo>
                      <a:pt x="205" y="1308"/>
                    </a:lnTo>
                    <a:lnTo>
                      <a:pt x="319" y="1331"/>
                    </a:lnTo>
                    <a:lnTo>
                      <a:pt x="444" y="1331"/>
                    </a:lnTo>
                    <a:lnTo>
                      <a:pt x="558" y="1319"/>
                    </a:lnTo>
                    <a:lnTo>
                      <a:pt x="660" y="1297"/>
                    </a:lnTo>
                    <a:lnTo>
                      <a:pt x="751" y="1285"/>
                    </a:lnTo>
                    <a:lnTo>
                      <a:pt x="751" y="1285"/>
                    </a:lnTo>
                    <a:lnTo>
                      <a:pt x="683" y="1319"/>
                    </a:lnTo>
                    <a:lnTo>
                      <a:pt x="512" y="1410"/>
                    </a:lnTo>
                    <a:lnTo>
                      <a:pt x="410" y="1456"/>
                    </a:lnTo>
                    <a:lnTo>
                      <a:pt x="330" y="1524"/>
                    </a:lnTo>
                    <a:lnTo>
                      <a:pt x="251" y="1581"/>
                    </a:lnTo>
                    <a:lnTo>
                      <a:pt x="205" y="1638"/>
                    </a:lnTo>
                    <a:lnTo>
                      <a:pt x="194" y="1672"/>
                    </a:lnTo>
                    <a:lnTo>
                      <a:pt x="194" y="1706"/>
                    </a:lnTo>
                    <a:lnTo>
                      <a:pt x="205" y="1785"/>
                    </a:lnTo>
                    <a:lnTo>
                      <a:pt x="251" y="1876"/>
                    </a:lnTo>
                    <a:lnTo>
                      <a:pt x="307" y="1956"/>
                    </a:lnTo>
                    <a:lnTo>
                      <a:pt x="387" y="2035"/>
                    </a:lnTo>
                    <a:lnTo>
                      <a:pt x="478" y="2103"/>
                    </a:lnTo>
                    <a:lnTo>
                      <a:pt x="535" y="2126"/>
                    </a:lnTo>
                    <a:lnTo>
                      <a:pt x="580" y="2138"/>
                    </a:lnTo>
                    <a:lnTo>
                      <a:pt x="637" y="2149"/>
                    </a:lnTo>
                    <a:lnTo>
                      <a:pt x="694" y="2149"/>
                    </a:lnTo>
                    <a:lnTo>
                      <a:pt x="739" y="2138"/>
                    </a:lnTo>
                    <a:lnTo>
                      <a:pt x="785" y="2126"/>
                    </a:lnTo>
                    <a:lnTo>
                      <a:pt x="830" y="2092"/>
                    </a:lnTo>
                    <a:lnTo>
                      <a:pt x="876" y="2058"/>
                    </a:lnTo>
                    <a:lnTo>
                      <a:pt x="933" y="1967"/>
                    </a:lnTo>
                    <a:lnTo>
                      <a:pt x="989" y="1865"/>
                    </a:lnTo>
                    <a:lnTo>
                      <a:pt x="1023" y="1763"/>
                    </a:lnTo>
                    <a:lnTo>
                      <a:pt x="1046" y="1672"/>
                    </a:lnTo>
                    <a:lnTo>
                      <a:pt x="1058" y="1581"/>
                    </a:lnTo>
                    <a:lnTo>
                      <a:pt x="1069" y="1797"/>
                    </a:lnTo>
                    <a:lnTo>
                      <a:pt x="1092" y="1978"/>
                    </a:lnTo>
                    <a:lnTo>
                      <a:pt x="1103" y="2058"/>
                    </a:lnTo>
                    <a:lnTo>
                      <a:pt x="1126" y="2138"/>
                    </a:lnTo>
                    <a:lnTo>
                      <a:pt x="1149" y="2160"/>
                    </a:lnTo>
                    <a:lnTo>
                      <a:pt x="1171" y="2183"/>
                    </a:lnTo>
                    <a:lnTo>
                      <a:pt x="1205" y="2206"/>
                    </a:lnTo>
                    <a:lnTo>
                      <a:pt x="1251" y="2217"/>
                    </a:lnTo>
                    <a:lnTo>
                      <a:pt x="1353" y="2217"/>
                    </a:lnTo>
                    <a:lnTo>
                      <a:pt x="1467" y="2194"/>
                    </a:lnTo>
                    <a:lnTo>
                      <a:pt x="1580" y="2160"/>
                    </a:lnTo>
                    <a:lnTo>
                      <a:pt x="1683" y="2115"/>
                    </a:lnTo>
                    <a:lnTo>
                      <a:pt x="1762" y="2058"/>
                    </a:lnTo>
                    <a:lnTo>
                      <a:pt x="1796" y="2024"/>
                    </a:lnTo>
                    <a:lnTo>
                      <a:pt x="1819" y="1990"/>
                    </a:lnTo>
                    <a:lnTo>
                      <a:pt x="1830" y="1956"/>
                    </a:lnTo>
                    <a:lnTo>
                      <a:pt x="1842" y="1922"/>
                    </a:lnTo>
                    <a:lnTo>
                      <a:pt x="1830" y="1842"/>
                    </a:lnTo>
                    <a:lnTo>
                      <a:pt x="1796" y="1751"/>
                    </a:lnTo>
                    <a:lnTo>
                      <a:pt x="1739" y="1660"/>
                    </a:lnTo>
                    <a:lnTo>
                      <a:pt x="1660" y="1569"/>
                    </a:lnTo>
                    <a:lnTo>
                      <a:pt x="1569" y="1467"/>
                    </a:lnTo>
                    <a:lnTo>
                      <a:pt x="1455" y="1353"/>
                    </a:lnTo>
                    <a:lnTo>
                      <a:pt x="1330" y="1251"/>
                    </a:lnTo>
                    <a:lnTo>
                      <a:pt x="1444" y="1285"/>
                    </a:lnTo>
                    <a:lnTo>
                      <a:pt x="1569" y="1308"/>
                    </a:lnTo>
                    <a:lnTo>
                      <a:pt x="1717" y="1342"/>
                    </a:lnTo>
                    <a:lnTo>
                      <a:pt x="1865" y="1353"/>
                    </a:lnTo>
                    <a:lnTo>
                      <a:pt x="1933" y="1353"/>
                    </a:lnTo>
                    <a:lnTo>
                      <a:pt x="1990" y="1342"/>
                    </a:lnTo>
                    <a:lnTo>
                      <a:pt x="2046" y="1331"/>
                    </a:lnTo>
                    <a:lnTo>
                      <a:pt x="2103" y="1308"/>
                    </a:lnTo>
                    <a:lnTo>
                      <a:pt x="2137" y="1274"/>
                    </a:lnTo>
                    <a:lnTo>
                      <a:pt x="2160" y="1240"/>
                    </a:lnTo>
                    <a:lnTo>
                      <a:pt x="2171" y="1137"/>
                    </a:lnTo>
                    <a:lnTo>
                      <a:pt x="2183" y="1035"/>
                    </a:lnTo>
                    <a:lnTo>
                      <a:pt x="2171" y="933"/>
                    </a:lnTo>
                    <a:lnTo>
                      <a:pt x="2137" y="831"/>
                    </a:lnTo>
                    <a:lnTo>
                      <a:pt x="2103" y="751"/>
                    </a:lnTo>
                    <a:lnTo>
                      <a:pt x="2046" y="683"/>
                    </a:lnTo>
                    <a:lnTo>
                      <a:pt x="2012" y="660"/>
                    </a:lnTo>
                    <a:lnTo>
                      <a:pt x="1978" y="637"/>
                    </a:lnTo>
                    <a:lnTo>
                      <a:pt x="1865" y="637"/>
                    </a:lnTo>
                    <a:lnTo>
                      <a:pt x="1819" y="660"/>
                    </a:lnTo>
                    <a:lnTo>
                      <a:pt x="1717" y="706"/>
                    </a:lnTo>
                    <a:lnTo>
                      <a:pt x="1614" y="785"/>
                    </a:lnTo>
                    <a:lnTo>
                      <a:pt x="1501" y="865"/>
                    </a:lnTo>
                    <a:lnTo>
                      <a:pt x="1330" y="1012"/>
                    </a:lnTo>
                    <a:lnTo>
                      <a:pt x="1262" y="1081"/>
                    </a:lnTo>
                    <a:lnTo>
                      <a:pt x="1262" y="1081"/>
                    </a:lnTo>
                    <a:lnTo>
                      <a:pt x="1330" y="967"/>
                    </a:lnTo>
                    <a:lnTo>
                      <a:pt x="1489" y="706"/>
                    </a:lnTo>
                    <a:lnTo>
                      <a:pt x="1569" y="558"/>
                    </a:lnTo>
                    <a:lnTo>
                      <a:pt x="1626" y="421"/>
                    </a:lnTo>
                    <a:lnTo>
                      <a:pt x="1649" y="353"/>
                    </a:lnTo>
                    <a:lnTo>
                      <a:pt x="1660" y="296"/>
                    </a:lnTo>
                    <a:lnTo>
                      <a:pt x="1660" y="251"/>
                    </a:lnTo>
                    <a:lnTo>
                      <a:pt x="1660" y="205"/>
                    </a:lnTo>
                    <a:lnTo>
                      <a:pt x="1637" y="171"/>
                    </a:lnTo>
                    <a:lnTo>
                      <a:pt x="1603" y="137"/>
                    </a:lnTo>
                    <a:lnTo>
                      <a:pt x="1524" y="80"/>
                    </a:lnTo>
                    <a:lnTo>
                      <a:pt x="1410" y="46"/>
                    </a:lnTo>
                    <a:lnTo>
                      <a:pt x="1296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9"/>
              <p:cNvSpPr/>
              <p:nvPr/>
            </p:nvSpPr>
            <p:spPr>
              <a:xfrm>
                <a:off x="-695979" y="2916211"/>
                <a:ext cx="96787" cy="98819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5" extrusionOk="0">
                    <a:moveTo>
                      <a:pt x="228" y="0"/>
                    </a:moveTo>
                    <a:lnTo>
                      <a:pt x="171" y="12"/>
                    </a:lnTo>
                    <a:lnTo>
                      <a:pt x="126" y="34"/>
                    </a:lnTo>
                    <a:lnTo>
                      <a:pt x="91" y="69"/>
                    </a:lnTo>
                    <a:lnTo>
                      <a:pt x="46" y="103"/>
                    </a:lnTo>
                    <a:lnTo>
                      <a:pt x="23" y="148"/>
                    </a:lnTo>
                    <a:lnTo>
                      <a:pt x="1" y="194"/>
                    </a:lnTo>
                    <a:lnTo>
                      <a:pt x="1" y="239"/>
                    </a:lnTo>
                    <a:lnTo>
                      <a:pt x="1" y="296"/>
                    </a:lnTo>
                    <a:lnTo>
                      <a:pt x="12" y="353"/>
                    </a:lnTo>
                    <a:lnTo>
                      <a:pt x="35" y="398"/>
                    </a:lnTo>
                    <a:lnTo>
                      <a:pt x="57" y="444"/>
                    </a:lnTo>
                    <a:lnTo>
                      <a:pt x="103" y="478"/>
                    </a:lnTo>
                    <a:lnTo>
                      <a:pt x="137" y="500"/>
                    </a:lnTo>
                    <a:lnTo>
                      <a:pt x="194" y="523"/>
                    </a:lnTo>
                    <a:lnTo>
                      <a:pt x="239" y="534"/>
                    </a:lnTo>
                    <a:lnTo>
                      <a:pt x="296" y="523"/>
                    </a:lnTo>
                    <a:lnTo>
                      <a:pt x="353" y="512"/>
                    </a:lnTo>
                    <a:lnTo>
                      <a:pt x="398" y="489"/>
                    </a:lnTo>
                    <a:lnTo>
                      <a:pt x="432" y="466"/>
                    </a:lnTo>
                    <a:lnTo>
                      <a:pt x="478" y="432"/>
                    </a:lnTo>
                    <a:lnTo>
                      <a:pt x="501" y="387"/>
                    </a:lnTo>
                    <a:lnTo>
                      <a:pt x="523" y="341"/>
                    </a:lnTo>
                    <a:lnTo>
                      <a:pt x="523" y="284"/>
                    </a:lnTo>
                    <a:lnTo>
                      <a:pt x="523" y="228"/>
                    </a:lnTo>
                    <a:lnTo>
                      <a:pt x="512" y="182"/>
                    </a:lnTo>
                    <a:lnTo>
                      <a:pt x="489" y="125"/>
                    </a:lnTo>
                    <a:lnTo>
                      <a:pt x="467" y="91"/>
                    </a:lnTo>
                    <a:lnTo>
                      <a:pt x="421" y="57"/>
                    </a:lnTo>
                    <a:lnTo>
                      <a:pt x="387" y="23"/>
                    </a:lnTo>
                    <a:lnTo>
                      <a:pt x="330" y="12"/>
                    </a:lnTo>
                    <a:lnTo>
                      <a:pt x="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9"/>
              <p:cNvSpPr/>
              <p:nvPr/>
            </p:nvSpPr>
            <p:spPr>
              <a:xfrm>
                <a:off x="-1350951" y="3016875"/>
                <a:ext cx="403216" cy="407465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06" extrusionOk="0">
                    <a:moveTo>
                      <a:pt x="1171" y="1"/>
                    </a:moveTo>
                    <a:lnTo>
                      <a:pt x="1046" y="12"/>
                    </a:lnTo>
                    <a:lnTo>
                      <a:pt x="989" y="24"/>
                    </a:lnTo>
                    <a:lnTo>
                      <a:pt x="933" y="58"/>
                    </a:lnTo>
                    <a:lnTo>
                      <a:pt x="887" y="80"/>
                    </a:lnTo>
                    <a:lnTo>
                      <a:pt x="842" y="126"/>
                    </a:lnTo>
                    <a:lnTo>
                      <a:pt x="819" y="171"/>
                    </a:lnTo>
                    <a:lnTo>
                      <a:pt x="796" y="228"/>
                    </a:lnTo>
                    <a:lnTo>
                      <a:pt x="785" y="285"/>
                    </a:lnTo>
                    <a:lnTo>
                      <a:pt x="773" y="353"/>
                    </a:lnTo>
                    <a:lnTo>
                      <a:pt x="796" y="490"/>
                    </a:lnTo>
                    <a:lnTo>
                      <a:pt x="819" y="615"/>
                    </a:lnTo>
                    <a:lnTo>
                      <a:pt x="864" y="740"/>
                    </a:lnTo>
                    <a:lnTo>
                      <a:pt x="910" y="842"/>
                    </a:lnTo>
                    <a:lnTo>
                      <a:pt x="944" y="933"/>
                    </a:lnTo>
                    <a:lnTo>
                      <a:pt x="853" y="865"/>
                    </a:lnTo>
                    <a:lnTo>
                      <a:pt x="648" y="705"/>
                    </a:lnTo>
                    <a:lnTo>
                      <a:pt x="523" y="626"/>
                    </a:lnTo>
                    <a:lnTo>
                      <a:pt x="410" y="558"/>
                    </a:lnTo>
                    <a:lnTo>
                      <a:pt x="353" y="535"/>
                    </a:lnTo>
                    <a:lnTo>
                      <a:pt x="296" y="524"/>
                    </a:lnTo>
                    <a:lnTo>
                      <a:pt x="262" y="524"/>
                    </a:lnTo>
                    <a:lnTo>
                      <a:pt x="228" y="535"/>
                    </a:lnTo>
                    <a:lnTo>
                      <a:pt x="160" y="580"/>
                    </a:lnTo>
                    <a:lnTo>
                      <a:pt x="114" y="649"/>
                    </a:lnTo>
                    <a:lnTo>
                      <a:pt x="69" y="740"/>
                    </a:lnTo>
                    <a:lnTo>
                      <a:pt x="23" y="831"/>
                    </a:lnTo>
                    <a:lnTo>
                      <a:pt x="1" y="921"/>
                    </a:lnTo>
                    <a:lnTo>
                      <a:pt x="1" y="1024"/>
                    </a:lnTo>
                    <a:lnTo>
                      <a:pt x="12" y="1115"/>
                    </a:lnTo>
                    <a:lnTo>
                      <a:pt x="46" y="1206"/>
                    </a:lnTo>
                    <a:lnTo>
                      <a:pt x="69" y="1240"/>
                    </a:lnTo>
                    <a:lnTo>
                      <a:pt x="103" y="1262"/>
                    </a:lnTo>
                    <a:lnTo>
                      <a:pt x="148" y="1285"/>
                    </a:lnTo>
                    <a:lnTo>
                      <a:pt x="205" y="1308"/>
                    </a:lnTo>
                    <a:lnTo>
                      <a:pt x="319" y="1319"/>
                    </a:lnTo>
                    <a:lnTo>
                      <a:pt x="444" y="1319"/>
                    </a:lnTo>
                    <a:lnTo>
                      <a:pt x="558" y="1308"/>
                    </a:lnTo>
                    <a:lnTo>
                      <a:pt x="660" y="1296"/>
                    </a:lnTo>
                    <a:lnTo>
                      <a:pt x="751" y="1274"/>
                    </a:lnTo>
                    <a:lnTo>
                      <a:pt x="683" y="1308"/>
                    </a:lnTo>
                    <a:lnTo>
                      <a:pt x="512" y="1399"/>
                    </a:lnTo>
                    <a:lnTo>
                      <a:pt x="421" y="1456"/>
                    </a:lnTo>
                    <a:lnTo>
                      <a:pt x="330" y="1512"/>
                    </a:lnTo>
                    <a:lnTo>
                      <a:pt x="251" y="1569"/>
                    </a:lnTo>
                    <a:lnTo>
                      <a:pt x="205" y="1626"/>
                    </a:lnTo>
                    <a:lnTo>
                      <a:pt x="194" y="1660"/>
                    </a:lnTo>
                    <a:lnTo>
                      <a:pt x="194" y="1694"/>
                    </a:lnTo>
                    <a:lnTo>
                      <a:pt x="205" y="1774"/>
                    </a:lnTo>
                    <a:lnTo>
                      <a:pt x="251" y="1865"/>
                    </a:lnTo>
                    <a:lnTo>
                      <a:pt x="307" y="1944"/>
                    </a:lnTo>
                    <a:lnTo>
                      <a:pt x="387" y="2024"/>
                    </a:lnTo>
                    <a:lnTo>
                      <a:pt x="478" y="2092"/>
                    </a:lnTo>
                    <a:lnTo>
                      <a:pt x="535" y="2115"/>
                    </a:lnTo>
                    <a:lnTo>
                      <a:pt x="580" y="2126"/>
                    </a:lnTo>
                    <a:lnTo>
                      <a:pt x="637" y="2137"/>
                    </a:lnTo>
                    <a:lnTo>
                      <a:pt x="739" y="2137"/>
                    </a:lnTo>
                    <a:lnTo>
                      <a:pt x="796" y="2115"/>
                    </a:lnTo>
                    <a:lnTo>
                      <a:pt x="830" y="2081"/>
                    </a:lnTo>
                    <a:lnTo>
                      <a:pt x="876" y="2047"/>
                    </a:lnTo>
                    <a:lnTo>
                      <a:pt x="933" y="1956"/>
                    </a:lnTo>
                    <a:lnTo>
                      <a:pt x="989" y="1853"/>
                    </a:lnTo>
                    <a:lnTo>
                      <a:pt x="1024" y="1751"/>
                    </a:lnTo>
                    <a:lnTo>
                      <a:pt x="1046" y="1660"/>
                    </a:lnTo>
                    <a:lnTo>
                      <a:pt x="1058" y="1581"/>
                    </a:lnTo>
                    <a:lnTo>
                      <a:pt x="1069" y="1785"/>
                    </a:lnTo>
                    <a:lnTo>
                      <a:pt x="1092" y="1967"/>
                    </a:lnTo>
                    <a:lnTo>
                      <a:pt x="1114" y="2047"/>
                    </a:lnTo>
                    <a:lnTo>
                      <a:pt x="1137" y="2126"/>
                    </a:lnTo>
                    <a:lnTo>
                      <a:pt x="1149" y="2149"/>
                    </a:lnTo>
                    <a:lnTo>
                      <a:pt x="1171" y="2172"/>
                    </a:lnTo>
                    <a:lnTo>
                      <a:pt x="1217" y="2194"/>
                    </a:lnTo>
                    <a:lnTo>
                      <a:pt x="1251" y="2206"/>
                    </a:lnTo>
                    <a:lnTo>
                      <a:pt x="1353" y="2206"/>
                    </a:lnTo>
                    <a:lnTo>
                      <a:pt x="1467" y="2194"/>
                    </a:lnTo>
                    <a:lnTo>
                      <a:pt x="1580" y="2160"/>
                    </a:lnTo>
                    <a:lnTo>
                      <a:pt x="1683" y="2103"/>
                    </a:lnTo>
                    <a:lnTo>
                      <a:pt x="1774" y="2047"/>
                    </a:lnTo>
                    <a:lnTo>
                      <a:pt x="1796" y="2012"/>
                    </a:lnTo>
                    <a:lnTo>
                      <a:pt x="1819" y="1978"/>
                    </a:lnTo>
                    <a:lnTo>
                      <a:pt x="1842" y="1944"/>
                    </a:lnTo>
                    <a:lnTo>
                      <a:pt x="1842" y="1910"/>
                    </a:lnTo>
                    <a:lnTo>
                      <a:pt x="1830" y="1831"/>
                    </a:lnTo>
                    <a:lnTo>
                      <a:pt x="1796" y="1740"/>
                    </a:lnTo>
                    <a:lnTo>
                      <a:pt x="1740" y="1649"/>
                    </a:lnTo>
                    <a:lnTo>
                      <a:pt x="1660" y="1558"/>
                    </a:lnTo>
                    <a:lnTo>
                      <a:pt x="1569" y="1456"/>
                    </a:lnTo>
                    <a:lnTo>
                      <a:pt x="1455" y="1353"/>
                    </a:lnTo>
                    <a:lnTo>
                      <a:pt x="1330" y="1240"/>
                    </a:lnTo>
                    <a:lnTo>
                      <a:pt x="1455" y="1274"/>
                    </a:lnTo>
                    <a:lnTo>
                      <a:pt x="1569" y="1308"/>
                    </a:lnTo>
                    <a:lnTo>
                      <a:pt x="1717" y="1331"/>
                    </a:lnTo>
                    <a:lnTo>
                      <a:pt x="1865" y="1342"/>
                    </a:lnTo>
                    <a:lnTo>
                      <a:pt x="2001" y="1342"/>
                    </a:lnTo>
                    <a:lnTo>
                      <a:pt x="2058" y="1319"/>
                    </a:lnTo>
                    <a:lnTo>
                      <a:pt x="2103" y="1296"/>
                    </a:lnTo>
                    <a:lnTo>
                      <a:pt x="2137" y="1274"/>
                    </a:lnTo>
                    <a:lnTo>
                      <a:pt x="2160" y="1228"/>
                    </a:lnTo>
                    <a:lnTo>
                      <a:pt x="2183" y="1126"/>
                    </a:lnTo>
                    <a:lnTo>
                      <a:pt x="2183" y="1024"/>
                    </a:lnTo>
                    <a:lnTo>
                      <a:pt x="2171" y="921"/>
                    </a:lnTo>
                    <a:lnTo>
                      <a:pt x="2137" y="819"/>
                    </a:lnTo>
                    <a:lnTo>
                      <a:pt x="2103" y="740"/>
                    </a:lnTo>
                    <a:lnTo>
                      <a:pt x="2046" y="671"/>
                    </a:lnTo>
                    <a:lnTo>
                      <a:pt x="2012" y="649"/>
                    </a:lnTo>
                    <a:lnTo>
                      <a:pt x="1978" y="637"/>
                    </a:lnTo>
                    <a:lnTo>
                      <a:pt x="1944" y="626"/>
                    </a:lnTo>
                    <a:lnTo>
                      <a:pt x="1865" y="626"/>
                    </a:lnTo>
                    <a:lnTo>
                      <a:pt x="1819" y="649"/>
                    </a:lnTo>
                    <a:lnTo>
                      <a:pt x="1717" y="705"/>
                    </a:lnTo>
                    <a:lnTo>
                      <a:pt x="1614" y="774"/>
                    </a:lnTo>
                    <a:lnTo>
                      <a:pt x="1501" y="853"/>
                    </a:lnTo>
                    <a:lnTo>
                      <a:pt x="1330" y="1001"/>
                    </a:lnTo>
                    <a:lnTo>
                      <a:pt x="1262" y="1069"/>
                    </a:lnTo>
                    <a:lnTo>
                      <a:pt x="1262" y="1069"/>
                    </a:lnTo>
                    <a:lnTo>
                      <a:pt x="1342" y="956"/>
                    </a:lnTo>
                    <a:lnTo>
                      <a:pt x="1489" y="705"/>
                    </a:lnTo>
                    <a:lnTo>
                      <a:pt x="1569" y="558"/>
                    </a:lnTo>
                    <a:lnTo>
                      <a:pt x="1626" y="410"/>
                    </a:lnTo>
                    <a:lnTo>
                      <a:pt x="1649" y="342"/>
                    </a:lnTo>
                    <a:lnTo>
                      <a:pt x="1660" y="285"/>
                    </a:lnTo>
                    <a:lnTo>
                      <a:pt x="1660" y="240"/>
                    </a:lnTo>
                    <a:lnTo>
                      <a:pt x="1660" y="194"/>
                    </a:lnTo>
                    <a:lnTo>
                      <a:pt x="1637" y="160"/>
                    </a:lnTo>
                    <a:lnTo>
                      <a:pt x="1603" y="137"/>
                    </a:lnTo>
                    <a:lnTo>
                      <a:pt x="1524" y="80"/>
                    </a:lnTo>
                    <a:lnTo>
                      <a:pt x="1421" y="35"/>
                    </a:lnTo>
                    <a:lnTo>
                      <a:pt x="129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9"/>
              <p:cNvSpPr/>
              <p:nvPr/>
            </p:nvSpPr>
            <p:spPr>
              <a:xfrm>
                <a:off x="-1201892" y="3195302"/>
                <a:ext cx="98819" cy="99003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228" y="1"/>
                    </a:moveTo>
                    <a:lnTo>
                      <a:pt x="182" y="12"/>
                    </a:lnTo>
                    <a:lnTo>
                      <a:pt x="126" y="35"/>
                    </a:lnTo>
                    <a:lnTo>
                      <a:pt x="91" y="69"/>
                    </a:lnTo>
                    <a:lnTo>
                      <a:pt x="57" y="103"/>
                    </a:lnTo>
                    <a:lnTo>
                      <a:pt x="23" y="149"/>
                    </a:lnTo>
                    <a:lnTo>
                      <a:pt x="12" y="194"/>
                    </a:lnTo>
                    <a:lnTo>
                      <a:pt x="1" y="251"/>
                    </a:lnTo>
                    <a:lnTo>
                      <a:pt x="1" y="296"/>
                    </a:lnTo>
                    <a:lnTo>
                      <a:pt x="12" y="353"/>
                    </a:lnTo>
                    <a:lnTo>
                      <a:pt x="35" y="399"/>
                    </a:lnTo>
                    <a:lnTo>
                      <a:pt x="57" y="444"/>
                    </a:lnTo>
                    <a:lnTo>
                      <a:pt x="103" y="478"/>
                    </a:lnTo>
                    <a:lnTo>
                      <a:pt x="148" y="501"/>
                    </a:lnTo>
                    <a:lnTo>
                      <a:pt x="194" y="524"/>
                    </a:lnTo>
                    <a:lnTo>
                      <a:pt x="239" y="535"/>
                    </a:lnTo>
                    <a:lnTo>
                      <a:pt x="296" y="535"/>
                    </a:lnTo>
                    <a:lnTo>
                      <a:pt x="353" y="524"/>
                    </a:lnTo>
                    <a:lnTo>
                      <a:pt x="398" y="501"/>
                    </a:lnTo>
                    <a:lnTo>
                      <a:pt x="444" y="467"/>
                    </a:lnTo>
                    <a:lnTo>
                      <a:pt x="478" y="433"/>
                    </a:lnTo>
                    <a:lnTo>
                      <a:pt x="501" y="387"/>
                    </a:lnTo>
                    <a:lnTo>
                      <a:pt x="523" y="342"/>
                    </a:lnTo>
                    <a:lnTo>
                      <a:pt x="535" y="285"/>
                    </a:lnTo>
                    <a:lnTo>
                      <a:pt x="523" y="228"/>
                    </a:lnTo>
                    <a:lnTo>
                      <a:pt x="512" y="183"/>
                    </a:lnTo>
                    <a:lnTo>
                      <a:pt x="489" y="137"/>
                    </a:lnTo>
                    <a:lnTo>
                      <a:pt x="467" y="92"/>
                    </a:lnTo>
                    <a:lnTo>
                      <a:pt x="421" y="58"/>
                    </a:lnTo>
                    <a:lnTo>
                      <a:pt x="387" y="24"/>
                    </a:lnTo>
                    <a:lnTo>
                      <a:pt x="330" y="12"/>
                    </a:lnTo>
                    <a:lnTo>
                      <a:pt x="2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9"/>
              <p:cNvSpPr/>
              <p:nvPr/>
            </p:nvSpPr>
            <p:spPr>
              <a:xfrm>
                <a:off x="-1676220" y="1602025"/>
                <a:ext cx="403216" cy="40949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2217" extrusionOk="0">
                    <a:moveTo>
                      <a:pt x="1171" y="1"/>
                    </a:moveTo>
                    <a:lnTo>
                      <a:pt x="1046" y="12"/>
                    </a:lnTo>
                    <a:lnTo>
                      <a:pt x="989" y="35"/>
                    </a:lnTo>
                    <a:lnTo>
                      <a:pt x="943" y="58"/>
                    </a:lnTo>
                    <a:lnTo>
                      <a:pt x="887" y="92"/>
                    </a:lnTo>
                    <a:lnTo>
                      <a:pt x="852" y="126"/>
                    </a:lnTo>
                    <a:lnTo>
                      <a:pt x="818" y="183"/>
                    </a:lnTo>
                    <a:lnTo>
                      <a:pt x="796" y="228"/>
                    </a:lnTo>
                    <a:lnTo>
                      <a:pt x="784" y="296"/>
                    </a:lnTo>
                    <a:lnTo>
                      <a:pt x="784" y="353"/>
                    </a:lnTo>
                    <a:lnTo>
                      <a:pt x="796" y="489"/>
                    </a:lnTo>
                    <a:lnTo>
                      <a:pt x="830" y="626"/>
                    </a:lnTo>
                    <a:lnTo>
                      <a:pt x="864" y="751"/>
                    </a:lnTo>
                    <a:lnTo>
                      <a:pt x="909" y="853"/>
                    </a:lnTo>
                    <a:lnTo>
                      <a:pt x="955" y="944"/>
                    </a:lnTo>
                    <a:lnTo>
                      <a:pt x="864" y="865"/>
                    </a:lnTo>
                    <a:lnTo>
                      <a:pt x="648" y="705"/>
                    </a:lnTo>
                    <a:lnTo>
                      <a:pt x="523" y="626"/>
                    </a:lnTo>
                    <a:lnTo>
                      <a:pt x="409" y="569"/>
                    </a:lnTo>
                    <a:lnTo>
                      <a:pt x="352" y="546"/>
                    </a:lnTo>
                    <a:lnTo>
                      <a:pt x="307" y="535"/>
                    </a:lnTo>
                    <a:lnTo>
                      <a:pt x="261" y="535"/>
                    </a:lnTo>
                    <a:lnTo>
                      <a:pt x="227" y="546"/>
                    </a:lnTo>
                    <a:lnTo>
                      <a:pt x="171" y="592"/>
                    </a:lnTo>
                    <a:lnTo>
                      <a:pt x="114" y="660"/>
                    </a:lnTo>
                    <a:lnTo>
                      <a:pt x="68" y="739"/>
                    </a:lnTo>
                    <a:lnTo>
                      <a:pt x="34" y="830"/>
                    </a:lnTo>
                    <a:lnTo>
                      <a:pt x="11" y="933"/>
                    </a:lnTo>
                    <a:lnTo>
                      <a:pt x="0" y="1035"/>
                    </a:lnTo>
                    <a:lnTo>
                      <a:pt x="11" y="1126"/>
                    </a:lnTo>
                    <a:lnTo>
                      <a:pt x="46" y="1205"/>
                    </a:lnTo>
                    <a:lnTo>
                      <a:pt x="80" y="1240"/>
                    </a:lnTo>
                    <a:lnTo>
                      <a:pt x="114" y="1274"/>
                    </a:lnTo>
                    <a:lnTo>
                      <a:pt x="159" y="1296"/>
                    </a:lnTo>
                    <a:lnTo>
                      <a:pt x="205" y="1308"/>
                    </a:lnTo>
                    <a:lnTo>
                      <a:pt x="330" y="1319"/>
                    </a:lnTo>
                    <a:lnTo>
                      <a:pt x="443" y="1319"/>
                    </a:lnTo>
                    <a:lnTo>
                      <a:pt x="568" y="1308"/>
                    </a:lnTo>
                    <a:lnTo>
                      <a:pt x="671" y="1296"/>
                    </a:lnTo>
                    <a:lnTo>
                      <a:pt x="762" y="1285"/>
                    </a:lnTo>
                    <a:lnTo>
                      <a:pt x="682" y="1319"/>
                    </a:lnTo>
                    <a:lnTo>
                      <a:pt x="511" y="1399"/>
                    </a:lnTo>
                    <a:lnTo>
                      <a:pt x="421" y="1455"/>
                    </a:lnTo>
                    <a:lnTo>
                      <a:pt x="330" y="1512"/>
                    </a:lnTo>
                    <a:lnTo>
                      <a:pt x="261" y="1581"/>
                    </a:lnTo>
                    <a:lnTo>
                      <a:pt x="216" y="1637"/>
                    </a:lnTo>
                    <a:lnTo>
                      <a:pt x="205" y="1671"/>
                    </a:lnTo>
                    <a:lnTo>
                      <a:pt x="205" y="1706"/>
                    </a:lnTo>
                    <a:lnTo>
                      <a:pt x="216" y="1785"/>
                    </a:lnTo>
                    <a:lnTo>
                      <a:pt x="250" y="1865"/>
                    </a:lnTo>
                    <a:lnTo>
                      <a:pt x="318" y="1956"/>
                    </a:lnTo>
                    <a:lnTo>
                      <a:pt x="398" y="2035"/>
                    </a:lnTo>
                    <a:lnTo>
                      <a:pt x="489" y="2092"/>
                    </a:lnTo>
                    <a:lnTo>
                      <a:pt x="534" y="2115"/>
                    </a:lnTo>
                    <a:lnTo>
                      <a:pt x="591" y="2137"/>
                    </a:lnTo>
                    <a:lnTo>
                      <a:pt x="636" y="2149"/>
                    </a:lnTo>
                    <a:lnTo>
                      <a:pt x="693" y="2149"/>
                    </a:lnTo>
                    <a:lnTo>
                      <a:pt x="750" y="2137"/>
                    </a:lnTo>
                    <a:lnTo>
                      <a:pt x="796" y="2115"/>
                    </a:lnTo>
                    <a:lnTo>
                      <a:pt x="841" y="2092"/>
                    </a:lnTo>
                    <a:lnTo>
                      <a:pt x="875" y="2058"/>
                    </a:lnTo>
                    <a:lnTo>
                      <a:pt x="943" y="1967"/>
                    </a:lnTo>
                    <a:lnTo>
                      <a:pt x="989" y="1865"/>
                    </a:lnTo>
                    <a:lnTo>
                      <a:pt x="1023" y="1762"/>
                    </a:lnTo>
                    <a:lnTo>
                      <a:pt x="1046" y="1671"/>
                    </a:lnTo>
                    <a:lnTo>
                      <a:pt x="1068" y="1581"/>
                    </a:lnTo>
                    <a:lnTo>
                      <a:pt x="1080" y="1785"/>
                    </a:lnTo>
                    <a:lnTo>
                      <a:pt x="1102" y="1967"/>
                    </a:lnTo>
                    <a:lnTo>
                      <a:pt x="1114" y="2058"/>
                    </a:lnTo>
                    <a:lnTo>
                      <a:pt x="1137" y="2126"/>
                    </a:lnTo>
                    <a:lnTo>
                      <a:pt x="1159" y="2160"/>
                    </a:lnTo>
                    <a:lnTo>
                      <a:pt x="1182" y="2183"/>
                    </a:lnTo>
                    <a:lnTo>
                      <a:pt x="1216" y="2194"/>
                    </a:lnTo>
                    <a:lnTo>
                      <a:pt x="1262" y="2206"/>
                    </a:lnTo>
                    <a:lnTo>
                      <a:pt x="1364" y="2217"/>
                    </a:lnTo>
                    <a:lnTo>
                      <a:pt x="1466" y="2194"/>
                    </a:lnTo>
                    <a:lnTo>
                      <a:pt x="1580" y="2160"/>
                    </a:lnTo>
                    <a:lnTo>
                      <a:pt x="1693" y="2115"/>
                    </a:lnTo>
                    <a:lnTo>
                      <a:pt x="1773" y="2058"/>
                    </a:lnTo>
                    <a:lnTo>
                      <a:pt x="1807" y="2024"/>
                    </a:lnTo>
                    <a:lnTo>
                      <a:pt x="1830" y="1990"/>
                    </a:lnTo>
                    <a:lnTo>
                      <a:pt x="1841" y="1956"/>
                    </a:lnTo>
                    <a:lnTo>
                      <a:pt x="1853" y="1921"/>
                    </a:lnTo>
                    <a:lnTo>
                      <a:pt x="1841" y="1831"/>
                    </a:lnTo>
                    <a:lnTo>
                      <a:pt x="1807" y="1751"/>
                    </a:lnTo>
                    <a:lnTo>
                      <a:pt x="1750" y="1660"/>
                    </a:lnTo>
                    <a:lnTo>
                      <a:pt x="1671" y="1558"/>
                    </a:lnTo>
                    <a:lnTo>
                      <a:pt x="1580" y="1455"/>
                    </a:lnTo>
                    <a:lnTo>
                      <a:pt x="1466" y="1353"/>
                    </a:lnTo>
                    <a:lnTo>
                      <a:pt x="1341" y="1251"/>
                    </a:lnTo>
                    <a:lnTo>
                      <a:pt x="1455" y="1285"/>
                    </a:lnTo>
                    <a:lnTo>
                      <a:pt x="1580" y="1308"/>
                    </a:lnTo>
                    <a:lnTo>
                      <a:pt x="1716" y="1330"/>
                    </a:lnTo>
                    <a:lnTo>
                      <a:pt x="1864" y="1353"/>
                    </a:lnTo>
                    <a:lnTo>
                      <a:pt x="1932" y="1353"/>
                    </a:lnTo>
                    <a:lnTo>
                      <a:pt x="2000" y="1342"/>
                    </a:lnTo>
                    <a:lnTo>
                      <a:pt x="2057" y="1330"/>
                    </a:lnTo>
                    <a:lnTo>
                      <a:pt x="2103" y="1308"/>
                    </a:lnTo>
                    <a:lnTo>
                      <a:pt x="2137" y="1274"/>
                    </a:lnTo>
                    <a:lnTo>
                      <a:pt x="2159" y="1240"/>
                    </a:lnTo>
                    <a:lnTo>
                      <a:pt x="2182" y="1137"/>
                    </a:lnTo>
                    <a:lnTo>
                      <a:pt x="2182" y="1024"/>
                    </a:lnTo>
                    <a:lnTo>
                      <a:pt x="2171" y="921"/>
                    </a:lnTo>
                    <a:lnTo>
                      <a:pt x="2148" y="830"/>
                    </a:lnTo>
                    <a:lnTo>
                      <a:pt x="2103" y="739"/>
                    </a:lnTo>
                    <a:lnTo>
                      <a:pt x="2057" y="683"/>
                    </a:lnTo>
                    <a:lnTo>
                      <a:pt x="2023" y="660"/>
                    </a:lnTo>
                    <a:lnTo>
                      <a:pt x="1989" y="637"/>
                    </a:lnTo>
                    <a:lnTo>
                      <a:pt x="1955" y="626"/>
                    </a:lnTo>
                    <a:lnTo>
                      <a:pt x="1909" y="626"/>
                    </a:lnTo>
                    <a:lnTo>
                      <a:pt x="1875" y="637"/>
                    </a:lnTo>
                    <a:lnTo>
                      <a:pt x="1830" y="660"/>
                    </a:lnTo>
                    <a:lnTo>
                      <a:pt x="1728" y="705"/>
                    </a:lnTo>
                    <a:lnTo>
                      <a:pt x="1614" y="774"/>
                    </a:lnTo>
                    <a:lnTo>
                      <a:pt x="1512" y="865"/>
                    </a:lnTo>
                    <a:lnTo>
                      <a:pt x="1341" y="1012"/>
                    </a:lnTo>
                    <a:lnTo>
                      <a:pt x="1273" y="1069"/>
                    </a:lnTo>
                    <a:lnTo>
                      <a:pt x="1341" y="967"/>
                    </a:lnTo>
                    <a:lnTo>
                      <a:pt x="1500" y="705"/>
                    </a:lnTo>
                    <a:lnTo>
                      <a:pt x="1568" y="558"/>
                    </a:lnTo>
                    <a:lnTo>
                      <a:pt x="1637" y="421"/>
                    </a:lnTo>
                    <a:lnTo>
                      <a:pt x="1659" y="353"/>
                    </a:lnTo>
                    <a:lnTo>
                      <a:pt x="1671" y="296"/>
                    </a:lnTo>
                    <a:lnTo>
                      <a:pt x="1671" y="251"/>
                    </a:lnTo>
                    <a:lnTo>
                      <a:pt x="1659" y="205"/>
                    </a:lnTo>
                    <a:lnTo>
                      <a:pt x="1637" y="171"/>
                    </a:lnTo>
                    <a:lnTo>
                      <a:pt x="1614" y="137"/>
                    </a:lnTo>
                    <a:lnTo>
                      <a:pt x="1523" y="80"/>
                    </a:lnTo>
                    <a:lnTo>
                      <a:pt x="1421" y="35"/>
                    </a:lnTo>
                    <a:lnTo>
                      <a:pt x="1296" y="12"/>
                    </a:ln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9"/>
              <p:cNvSpPr/>
              <p:nvPr/>
            </p:nvSpPr>
            <p:spPr>
              <a:xfrm>
                <a:off x="-1527346" y="1782668"/>
                <a:ext cx="99003" cy="9660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23" extrusionOk="0">
                    <a:moveTo>
                      <a:pt x="240" y="0"/>
                    </a:moveTo>
                    <a:lnTo>
                      <a:pt x="183" y="12"/>
                    </a:lnTo>
                    <a:lnTo>
                      <a:pt x="137" y="34"/>
                    </a:lnTo>
                    <a:lnTo>
                      <a:pt x="92" y="57"/>
                    </a:lnTo>
                    <a:lnTo>
                      <a:pt x="58" y="102"/>
                    </a:lnTo>
                    <a:lnTo>
                      <a:pt x="35" y="137"/>
                    </a:lnTo>
                    <a:lnTo>
                      <a:pt x="12" y="193"/>
                    </a:lnTo>
                    <a:lnTo>
                      <a:pt x="1" y="239"/>
                    </a:lnTo>
                    <a:lnTo>
                      <a:pt x="1" y="296"/>
                    </a:lnTo>
                    <a:lnTo>
                      <a:pt x="12" y="341"/>
                    </a:lnTo>
                    <a:lnTo>
                      <a:pt x="35" y="398"/>
                    </a:lnTo>
                    <a:lnTo>
                      <a:pt x="69" y="432"/>
                    </a:lnTo>
                    <a:lnTo>
                      <a:pt x="103" y="466"/>
                    </a:lnTo>
                    <a:lnTo>
                      <a:pt x="149" y="500"/>
                    </a:lnTo>
                    <a:lnTo>
                      <a:pt x="194" y="512"/>
                    </a:lnTo>
                    <a:lnTo>
                      <a:pt x="251" y="523"/>
                    </a:lnTo>
                    <a:lnTo>
                      <a:pt x="308" y="523"/>
                    </a:lnTo>
                    <a:lnTo>
                      <a:pt x="353" y="512"/>
                    </a:lnTo>
                    <a:lnTo>
                      <a:pt x="399" y="489"/>
                    </a:lnTo>
                    <a:lnTo>
                      <a:pt x="444" y="466"/>
                    </a:lnTo>
                    <a:lnTo>
                      <a:pt x="478" y="421"/>
                    </a:lnTo>
                    <a:lnTo>
                      <a:pt x="512" y="375"/>
                    </a:lnTo>
                    <a:lnTo>
                      <a:pt x="524" y="330"/>
                    </a:lnTo>
                    <a:lnTo>
                      <a:pt x="535" y="284"/>
                    </a:lnTo>
                    <a:lnTo>
                      <a:pt x="535" y="227"/>
                    </a:lnTo>
                    <a:lnTo>
                      <a:pt x="524" y="171"/>
                    </a:lnTo>
                    <a:lnTo>
                      <a:pt x="501" y="125"/>
                    </a:lnTo>
                    <a:lnTo>
                      <a:pt x="467" y="80"/>
                    </a:lnTo>
                    <a:lnTo>
                      <a:pt x="433" y="46"/>
                    </a:lnTo>
                    <a:lnTo>
                      <a:pt x="387" y="23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2" name="Google Shape;3692;p39"/>
            <p:cNvGrpSpPr/>
            <p:nvPr/>
          </p:nvGrpSpPr>
          <p:grpSpPr>
            <a:xfrm>
              <a:off x="1485025" y="1193550"/>
              <a:ext cx="2139200" cy="3643100"/>
              <a:chOff x="1485025" y="1193550"/>
              <a:chExt cx="2139200" cy="3643100"/>
            </a:xfrm>
          </p:grpSpPr>
          <p:sp>
            <p:nvSpPr>
              <p:cNvPr id="3693" name="Google Shape;3693;p39"/>
              <p:cNvSpPr/>
              <p:nvPr/>
            </p:nvSpPr>
            <p:spPr>
              <a:xfrm>
                <a:off x="1485025" y="2162450"/>
                <a:ext cx="2139200" cy="2674200"/>
              </a:xfrm>
              <a:custGeom>
                <a:avLst/>
                <a:gdLst/>
                <a:ahLst/>
                <a:cxnLst/>
                <a:rect l="l" t="t" r="r" b="b"/>
                <a:pathLst>
                  <a:path w="85568" h="106968" extrusionOk="0">
                    <a:moveTo>
                      <a:pt x="52818" y="1"/>
                    </a:moveTo>
                    <a:lnTo>
                      <a:pt x="52120" y="98"/>
                    </a:lnTo>
                    <a:lnTo>
                      <a:pt x="51211" y="180"/>
                    </a:lnTo>
                    <a:lnTo>
                      <a:pt x="50123" y="277"/>
                    </a:lnTo>
                    <a:lnTo>
                      <a:pt x="48873" y="374"/>
                    </a:lnTo>
                    <a:lnTo>
                      <a:pt x="46031" y="569"/>
                    </a:lnTo>
                    <a:lnTo>
                      <a:pt x="42946" y="748"/>
                    </a:lnTo>
                    <a:lnTo>
                      <a:pt x="39877" y="894"/>
                    </a:lnTo>
                    <a:lnTo>
                      <a:pt x="37036" y="1024"/>
                    </a:lnTo>
                    <a:lnTo>
                      <a:pt x="34698" y="1105"/>
                    </a:lnTo>
                    <a:lnTo>
                      <a:pt x="33789" y="1121"/>
                    </a:lnTo>
                    <a:lnTo>
                      <a:pt x="33090" y="1121"/>
                    </a:lnTo>
                    <a:lnTo>
                      <a:pt x="32782" y="2274"/>
                    </a:lnTo>
                    <a:lnTo>
                      <a:pt x="32522" y="3183"/>
                    </a:lnTo>
                    <a:lnTo>
                      <a:pt x="32279" y="3930"/>
                    </a:lnTo>
                    <a:lnTo>
                      <a:pt x="32051" y="4547"/>
                    </a:lnTo>
                    <a:lnTo>
                      <a:pt x="31824" y="5099"/>
                    </a:lnTo>
                    <a:lnTo>
                      <a:pt x="31580" y="5635"/>
                    </a:lnTo>
                    <a:lnTo>
                      <a:pt x="31012" y="6901"/>
                    </a:lnTo>
                    <a:lnTo>
                      <a:pt x="28658" y="7648"/>
                    </a:lnTo>
                    <a:lnTo>
                      <a:pt x="25849" y="8558"/>
                    </a:lnTo>
                    <a:lnTo>
                      <a:pt x="24323" y="9077"/>
                    </a:lnTo>
                    <a:lnTo>
                      <a:pt x="22764" y="9613"/>
                    </a:lnTo>
                    <a:lnTo>
                      <a:pt x="21173" y="10181"/>
                    </a:lnTo>
                    <a:lnTo>
                      <a:pt x="19598" y="10766"/>
                    </a:lnTo>
                    <a:lnTo>
                      <a:pt x="18039" y="11367"/>
                    </a:lnTo>
                    <a:lnTo>
                      <a:pt x="16529" y="11984"/>
                    </a:lnTo>
                    <a:lnTo>
                      <a:pt x="15798" y="12292"/>
                    </a:lnTo>
                    <a:lnTo>
                      <a:pt x="15100" y="12601"/>
                    </a:lnTo>
                    <a:lnTo>
                      <a:pt x="14418" y="12909"/>
                    </a:lnTo>
                    <a:lnTo>
                      <a:pt x="13769" y="13234"/>
                    </a:lnTo>
                    <a:lnTo>
                      <a:pt x="13136" y="13542"/>
                    </a:lnTo>
                    <a:lnTo>
                      <a:pt x="12551" y="13867"/>
                    </a:lnTo>
                    <a:lnTo>
                      <a:pt x="11999" y="14176"/>
                    </a:lnTo>
                    <a:lnTo>
                      <a:pt x="11479" y="14484"/>
                    </a:lnTo>
                    <a:lnTo>
                      <a:pt x="11008" y="14792"/>
                    </a:lnTo>
                    <a:lnTo>
                      <a:pt x="10586" y="15117"/>
                    </a:lnTo>
                    <a:lnTo>
                      <a:pt x="10213" y="15409"/>
                    </a:lnTo>
                    <a:lnTo>
                      <a:pt x="9872" y="15718"/>
                    </a:lnTo>
                    <a:lnTo>
                      <a:pt x="9645" y="15978"/>
                    </a:lnTo>
                    <a:lnTo>
                      <a:pt x="9401" y="16270"/>
                    </a:lnTo>
                    <a:lnTo>
                      <a:pt x="9174" y="16627"/>
                    </a:lnTo>
                    <a:lnTo>
                      <a:pt x="8930" y="17017"/>
                    </a:lnTo>
                    <a:lnTo>
                      <a:pt x="8687" y="17455"/>
                    </a:lnTo>
                    <a:lnTo>
                      <a:pt x="8427" y="17926"/>
                    </a:lnTo>
                    <a:lnTo>
                      <a:pt x="8183" y="18462"/>
                    </a:lnTo>
                    <a:lnTo>
                      <a:pt x="7924" y="19030"/>
                    </a:lnTo>
                    <a:lnTo>
                      <a:pt x="7664" y="19647"/>
                    </a:lnTo>
                    <a:lnTo>
                      <a:pt x="7404" y="20297"/>
                    </a:lnTo>
                    <a:lnTo>
                      <a:pt x="7128" y="20995"/>
                    </a:lnTo>
                    <a:lnTo>
                      <a:pt x="6852" y="21742"/>
                    </a:lnTo>
                    <a:lnTo>
                      <a:pt x="6300" y="23349"/>
                    </a:lnTo>
                    <a:lnTo>
                      <a:pt x="5699" y="25135"/>
                    </a:lnTo>
                    <a:lnTo>
                      <a:pt x="5098" y="27084"/>
                    </a:lnTo>
                    <a:lnTo>
                      <a:pt x="4465" y="29194"/>
                    </a:lnTo>
                    <a:lnTo>
                      <a:pt x="3799" y="31468"/>
                    </a:lnTo>
                    <a:lnTo>
                      <a:pt x="3101" y="33903"/>
                    </a:lnTo>
                    <a:lnTo>
                      <a:pt x="2387" y="36485"/>
                    </a:lnTo>
                    <a:lnTo>
                      <a:pt x="1624" y="39229"/>
                    </a:lnTo>
                    <a:lnTo>
                      <a:pt x="0" y="45171"/>
                    </a:lnTo>
                    <a:lnTo>
                      <a:pt x="4709" y="46373"/>
                    </a:lnTo>
                    <a:lnTo>
                      <a:pt x="7047" y="46957"/>
                    </a:lnTo>
                    <a:lnTo>
                      <a:pt x="9369" y="47509"/>
                    </a:lnTo>
                    <a:lnTo>
                      <a:pt x="11658" y="48045"/>
                    </a:lnTo>
                    <a:lnTo>
                      <a:pt x="13899" y="48549"/>
                    </a:lnTo>
                    <a:lnTo>
                      <a:pt x="16091" y="49003"/>
                    </a:lnTo>
                    <a:lnTo>
                      <a:pt x="18218" y="49409"/>
                    </a:lnTo>
                    <a:lnTo>
                      <a:pt x="18218" y="49945"/>
                    </a:lnTo>
                    <a:lnTo>
                      <a:pt x="18185" y="50643"/>
                    </a:lnTo>
                    <a:lnTo>
                      <a:pt x="18071" y="52462"/>
                    </a:lnTo>
                    <a:lnTo>
                      <a:pt x="17909" y="54848"/>
                    </a:lnTo>
                    <a:lnTo>
                      <a:pt x="17682" y="57690"/>
                    </a:lnTo>
                    <a:lnTo>
                      <a:pt x="17406" y="60970"/>
                    </a:lnTo>
                    <a:lnTo>
                      <a:pt x="17081" y="64607"/>
                    </a:lnTo>
                    <a:lnTo>
                      <a:pt x="16350" y="72692"/>
                    </a:lnTo>
                    <a:lnTo>
                      <a:pt x="15522" y="81460"/>
                    </a:lnTo>
                    <a:lnTo>
                      <a:pt x="14678" y="90423"/>
                    </a:lnTo>
                    <a:lnTo>
                      <a:pt x="13866" y="99093"/>
                    </a:lnTo>
                    <a:lnTo>
                      <a:pt x="13152" y="106968"/>
                    </a:lnTo>
                    <a:lnTo>
                      <a:pt x="77141" y="106968"/>
                    </a:lnTo>
                    <a:lnTo>
                      <a:pt x="75225" y="93086"/>
                    </a:lnTo>
                    <a:lnTo>
                      <a:pt x="74137" y="85146"/>
                    </a:lnTo>
                    <a:lnTo>
                      <a:pt x="73033" y="76930"/>
                    </a:lnTo>
                    <a:lnTo>
                      <a:pt x="71945" y="68682"/>
                    </a:lnTo>
                    <a:lnTo>
                      <a:pt x="70906" y="60710"/>
                    </a:lnTo>
                    <a:lnTo>
                      <a:pt x="70435" y="56927"/>
                    </a:lnTo>
                    <a:lnTo>
                      <a:pt x="69996" y="53306"/>
                    </a:lnTo>
                    <a:lnTo>
                      <a:pt x="69607" y="49880"/>
                    </a:lnTo>
                    <a:lnTo>
                      <a:pt x="69250" y="46714"/>
                    </a:lnTo>
                    <a:lnTo>
                      <a:pt x="70532" y="46470"/>
                    </a:lnTo>
                    <a:lnTo>
                      <a:pt x="71734" y="46227"/>
                    </a:lnTo>
                    <a:lnTo>
                      <a:pt x="72870" y="45983"/>
                    </a:lnTo>
                    <a:lnTo>
                      <a:pt x="73958" y="45756"/>
                    </a:lnTo>
                    <a:lnTo>
                      <a:pt x="74997" y="45512"/>
                    </a:lnTo>
                    <a:lnTo>
                      <a:pt x="75988" y="45269"/>
                    </a:lnTo>
                    <a:lnTo>
                      <a:pt x="77904" y="44798"/>
                    </a:lnTo>
                    <a:lnTo>
                      <a:pt x="79755" y="44295"/>
                    </a:lnTo>
                    <a:lnTo>
                      <a:pt x="81606" y="43759"/>
                    </a:lnTo>
                    <a:lnTo>
                      <a:pt x="83522" y="43174"/>
                    </a:lnTo>
                    <a:lnTo>
                      <a:pt x="85568" y="42541"/>
                    </a:lnTo>
                    <a:lnTo>
                      <a:pt x="84804" y="38595"/>
                    </a:lnTo>
                    <a:lnTo>
                      <a:pt x="84382" y="36468"/>
                    </a:lnTo>
                    <a:lnTo>
                      <a:pt x="83928" y="34260"/>
                    </a:lnTo>
                    <a:lnTo>
                      <a:pt x="83457" y="32003"/>
                    </a:lnTo>
                    <a:lnTo>
                      <a:pt x="82953" y="29763"/>
                    </a:lnTo>
                    <a:lnTo>
                      <a:pt x="82434" y="27538"/>
                    </a:lnTo>
                    <a:lnTo>
                      <a:pt x="81898" y="25379"/>
                    </a:lnTo>
                    <a:lnTo>
                      <a:pt x="81622" y="24323"/>
                    </a:lnTo>
                    <a:lnTo>
                      <a:pt x="81346" y="23301"/>
                    </a:lnTo>
                    <a:lnTo>
                      <a:pt x="81070" y="22310"/>
                    </a:lnTo>
                    <a:lnTo>
                      <a:pt x="80794" y="21352"/>
                    </a:lnTo>
                    <a:lnTo>
                      <a:pt x="80502" y="20443"/>
                    </a:lnTo>
                    <a:lnTo>
                      <a:pt x="80209" y="19566"/>
                    </a:lnTo>
                    <a:lnTo>
                      <a:pt x="79917" y="18738"/>
                    </a:lnTo>
                    <a:lnTo>
                      <a:pt x="79625" y="17959"/>
                    </a:lnTo>
                    <a:lnTo>
                      <a:pt x="79333" y="17228"/>
                    </a:lnTo>
                    <a:lnTo>
                      <a:pt x="79040" y="16562"/>
                    </a:lnTo>
                    <a:lnTo>
                      <a:pt x="78732" y="15962"/>
                    </a:lnTo>
                    <a:lnTo>
                      <a:pt x="78440" y="15426"/>
                    </a:lnTo>
                    <a:lnTo>
                      <a:pt x="78293" y="15182"/>
                    </a:lnTo>
                    <a:lnTo>
                      <a:pt x="78147" y="14971"/>
                    </a:lnTo>
                    <a:lnTo>
                      <a:pt x="78001" y="14760"/>
                    </a:lnTo>
                    <a:lnTo>
                      <a:pt x="77839" y="14581"/>
                    </a:lnTo>
                    <a:lnTo>
                      <a:pt x="77693" y="14419"/>
                    </a:lnTo>
                    <a:lnTo>
                      <a:pt x="77547" y="14273"/>
                    </a:lnTo>
                    <a:lnTo>
                      <a:pt x="77400" y="14143"/>
                    </a:lnTo>
                    <a:lnTo>
                      <a:pt x="77254" y="14046"/>
                    </a:lnTo>
                    <a:lnTo>
                      <a:pt x="76913" y="13851"/>
                    </a:lnTo>
                    <a:lnTo>
                      <a:pt x="76540" y="13640"/>
                    </a:lnTo>
                    <a:lnTo>
                      <a:pt x="76102" y="13429"/>
                    </a:lnTo>
                    <a:lnTo>
                      <a:pt x="75614" y="13201"/>
                    </a:lnTo>
                    <a:lnTo>
                      <a:pt x="74494" y="12730"/>
                    </a:lnTo>
                    <a:lnTo>
                      <a:pt x="73211" y="12211"/>
                    </a:lnTo>
                    <a:lnTo>
                      <a:pt x="71815" y="11675"/>
                    </a:lnTo>
                    <a:lnTo>
                      <a:pt x="70305" y="11139"/>
                    </a:lnTo>
                    <a:lnTo>
                      <a:pt x="68714" y="10571"/>
                    </a:lnTo>
                    <a:lnTo>
                      <a:pt x="67090" y="10003"/>
                    </a:lnTo>
                    <a:lnTo>
                      <a:pt x="63778" y="8899"/>
                    </a:lnTo>
                    <a:lnTo>
                      <a:pt x="60628" y="7859"/>
                    </a:lnTo>
                    <a:lnTo>
                      <a:pt x="57819" y="6950"/>
                    </a:lnTo>
                    <a:lnTo>
                      <a:pt x="55611" y="6220"/>
                    </a:lnTo>
                    <a:lnTo>
                      <a:pt x="55221" y="5375"/>
                    </a:lnTo>
                    <a:lnTo>
                      <a:pt x="54831" y="4547"/>
                    </a:lnTo>
                    <a:lnTo>
                      <a:pt x="54052" y="2972"/>
                    </a:lnTo>
                    <a:lnTo>
                      <a:pt x="53679" y="2225"/>
                    </a:lnTo>
                    <a:lnTo>
                      <a:pt x="53338" y="1478"/>
                    </a:lnTo>
                    <a:lnTo>
                      <a:pt x="53191" y="1105"/>
                    </a:lnTo>
                    <a:lnTo>
                      <a:pt x="53045" y="732"/>
                    </a:lnTo>
                    <a:lnTo>
                      <a:pt x="52932" y="374"/>
                    </a:lnTo>
                    <a:lnTo>
                      <a:pt x="528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39"/>
              <p:cNvSpPr/>
              <p:nvPr/>
            </p:nvSpPr>
            <p:spPr>
              <a:xfrm>
                <a:off x="1485025" y="2162450"/>
                <a:ext cx="2139200" cy="2674200"/>
              </a:xfrm>
              <a:custGeom>
                <a:avLst/>
                <a:gdLst/>
                <a:ahLst/>
                <a:cxnLst/>
                <a:rect l="l" t="t" r="r" b="b"/>
                <a:pathLst>
                  <a:path w="85568" h="106968" fill="none" extrusionOk="0">
                    <a:moveTo>
                      <a:pt x="33090" y="1121"/>
                    </a:moveTo>
                    <a:lnTo>
                      <a:pt x="33090" y="1121"/>
                    </a:lnTo>
                    <a:lnTo>
                      <a:pt x="32782" y="2274"/>
                    </a:lnTo>
                    <a:lnTo>
                      <a:pt x="32522" y="3183"/>
                    </a:lnTo>
                    <a:lnTo>
                      <a:pt x="32279" y="3930"/>
                    </a:lnTo>
                    <a:lnTo>
                      <a:pt x="32051" y="4547"/>
                    </a:lnTo>
                    <a:lnTo>
                      <a:pt x="31824" y="5099"/>
                    </a:lnTo>
                    <a:lnTo>
                      <a:pt x="31580" y="5635"/>
                    </a:lnTo>
                    <a:lnTo>
                      <a:pt x="31012" y="6901"/>
                    </a:lnTo>
                    <a:lnTo>
                      <a:pt x="31012" y="6901"/>
                    </a:lnTo>
                    <a:lnTo>
                      <a:pt x="28658" y="7648"/>
                    </a:lnTo>
                    <a:lnTo>
                      <a:pt x="25849" y="8558"/>
                    </a:lnTo>
                    <a:lnTo>
                      <a:pt x="24323" y="9077"/>
                    </a:lnTo>
                    <a:lnTo>
                      <a:pt x="22764" y="9613"/>
                    </a:lnTo>
                    <a:lnTo>
                      <a:pt x="21173" y="10181"/>
                    </a:lnTo>
                    <a:lnTo>
                      <a:pt x="19598" y="10766"/>
                    </a:lnTo>
                    <a:lnTo>
                      <a:pt x="18039" y="11367"/>
                    </a:lnTo>
                    <a:lnTo>
                      <a:pt x="16529" y="11984"/>
                    </a:lnTo>
                    <a:lnTo>
                      <a:pt x="15798" y="12292"/>
                    </a:lnTo>
                    <a:lnTo>
                      <a:pt x="15100" y="12601"/>
                    </a:lnTo>
                    <a:lnTo>
                      <a:pt x="14418" y="12909"/>
                    </a:lnTo>
                    <a:lnTo>
                      <a:pt x="13769" y="13234"/>
                    </a:lnTo>
                    <a:lnTo>
                      <a:pt x="13136" y="13542"/>
                    </a:lnTo>
                    <a:lnTo>
                      <a:pt x="12551" y="13867"/>
                    </a:lnTo>
                    <a:lnTo>
                      <a:pt x="11999" y="14176"/>
                    </a:lnTo>
                    <a:lnTo>
                      <a:pt x="11479" y="14484"/>
                    </a:lnTo>
                    <a:lnTo>
                      <a:pt x="11008" y="14792"/>
                    </a:lnTo>
                    <a:lnTo>
                      <a:pt x="10586" y="15117"/>
                    </a:lnTo>
                    <a:lnTo>
                      <a:pt x="10213" y="15409"/>
                    </a:lnTo>
                    <a:lnTo>
                      <a:pt x="9872" y="15718"/>
                    </a:lnTo>
                    <a:lnTo>
                      <a:pt x="9872" y="15718"/>
                    </a:lnTo>
                    <a:lnTo>
                      <a:pt x="9645" y="15978"/>
                    </a:lnTo>
                    <a:lnTo>
                      <a:pt x="9401" y="16270"/>
                    </a:lnTo>
                    <a:lnTo>
                      <a:pt x="9174" y="16627"/>
                    </a:lnTo>
                    <a:lnTo>
                      <a:pt x="8930" y="17017"/>
                    </a:lnTo>
                    <a:lnTo>
                      <a:pt x="8687" y="17455"/>
                    </a:lnTo>
                    <a:lnTo>
                      <a:pt x="8427" y="17926"/>
                    </a:lnTo>
                    <a:lnTo>
                      <a:pt x="8183" y="18462"/>
                    </a:lnTo>
                    <a:lnTo>
                      <a:pt x="7924" y="19030"/>
                    </a:lnTo>
                    <a:lnTo>
                      <a:pt x="7664" y="19647"/>
                    </a:lnTo>
                    <a:lnTo>
                      <a:pt x="7404" y="20297"/>
                    </a:lnTo>
                    <a:lnTo>
                      <a:pt x="7128" y="20995"/>
                    </a:lnTo>
                    <a:lnTo>
                      <a:pt x="6852" y="21742"/>
                    </a:lnTo>
                    <a:lnTo>
                      <a:pt x="6300" y="23349"/>
                    </a:lnTo>
                    <a:lnTo>
                      <a:pt x="5699" y="25135"/>
                    </a:lnTo>
                    <a:lnTo>
                      <a:pt x="5098" y="27084"/>
                    </a:lnTo>
                    <a:lnTo>
                      <a:pt x="4465" y="29194"/>
                    </a:lnTo>
                    <a:lnTo>
                      <a:pt x="3799" y="31468"/>
                    </a:lnTo>
                    <a:lnTo>
                      <a:pt x="3101" y="33903"/>
                    </a:lnTo>
                    <a:lnTo>
                      <a:pt x="2387" y="36485"/>
                    </a:lnTo>
                    <a:lnTo>
                      <a:pt x="1624" y="39229"/>
                    </a:lnTo>
                    <a:lnTo>
                      <a:pt x="0" y="45171"/>
                    </a:lnTo>
                    <a:lnTo>
                      <a:pt x="0" y="45171"/>
                    </a:lnTo>
                    <a:lnTo>
                      <a:pt x="4709" y="46373"/>
                    </a:lnTo>
                    <a:lnTo>
                      <a:pt x="7047" y="46957"/>
                    </a:lnTo>
                    <a:lnTo>
                      <a:pt x="9369" y="47509"/>
                    </a:lnTo>
                    <a:lnTo>
                      <a:pt x="11658" y="48045"/>
                    </a:lnTo>
                    <a:lnTo>
                      <a:pt x="13899" y="48549"/>
                    </a:lnTo>
                    <a:lnTo>
                      <a:pt x="16091" y="49003"/>
                    </a:lnTo>
                    <a:lnTo>
                      <a:pt x="18218" y="49409"/>
                    </a:lnTo>
                    <a:lnTo>
                      <a:pt x="18218" y="49409"/>
                    </a:lnTo>
                    <a:lnTo>
                      <a:pt x="18218" y="49945"/>
                    </a:lnTo>
                    <a:lnTo>
                      <a:pt x="18185" y="50643"/>
                    </a:lnTo>
                    <a:lnTo>
                      <a:pt x="18071" y="52462"/>
                    </a:lnTo>
                    <a:lnTo>
                      <a:pt x="17909" y="54848"/>
                    </a:lnTo>
                    <a:lnTo>
                      <a:pt x="17682" y="57690"/>
                    </a:lnTo>
                    <a:lnTo>
                      <a:pt x="17406" y="60970"/>
                    </a:lnTo>
                    <a:lnTo>
                      <a:pt x="17081" y="64607"/>
                    </a:lnTo>
                    <a:lnTo>
                      <a:pt x="16350" y="72692"/>
                    </a:lnTo>
                    <a:lnTo>
                      <a:pt x="15522" y="81460"/>
                    </a:lnTo>
                    <a:lnTo>
                      <a:pt x="14678" y="90423"/>
                    </a:lnTo>
                    <a:lnTo>
                      <a:pt x="13866" y="99093"/>
                    </a:lnTo>
                    <a:lnTo>
                      <a:pt x="13152" y="106968"/>
                    </a:lnTo>
                    <a:lnTo>
                      <a:pt x="13152" y="106968"/>
                    </a:lnTo>
                    <a:lnTo>
                      <a:pt x="77141" y="106968"/>
                    </a:lnTo>
                    <a:lnTo>
                      <a:pt x="77141" y="106968"/>
                    </a:lnTo>
                    <a:lnTo>
                      <a:pt x="75225" y="93086"/>
                    </a:lnTo>
                    <a:lnTo>
                      <a:pt x="74137" y="85146"/>
                    </a:lnTo>
                    <a:lnTo>
                      <a:pt x="73033" y="76930"/>
                    </a:lnTo>
                    <a:lnTo>
                      <a:pt x="71945" y="68682"/>
                    </a:lnTo>
                    <a:lnTo>
                      <a:pt x="70906" y="60710"/>
                    </a:lnTo>
                    <a:lnTo>
                      <a:pt x="70435" y="56927"/>
                    </a:lnTo>
                    <a:lnTo>
                      <a:pt x="69996" y="53306"/>
                    </a:lnTo>
                    <a:lnTo>
                      <a:pt x="69607" y="49880"/>
                    </a:lnTo>
                    <a:lnTo>
                      <a:pt x="69250" y="46714"/>
                    </a:lnTo>
                    <a:lnTo>
                      <a:pt x="69250" y="46714"/>
                    </a:lnTo>
                    <a:lnTo>
                      <a:pt x="70532" y="46470"/>
                    </a:lnTo>
                    <a:lnTo>
                      <a:pt x="71734" y="46227"/>
                    </a:lnTo>
                    <a:lnTo>
                      <a:pt x="72870" y="45983"/>
                    </a:lnTo>
                    <a:lnTo>
                      <a:pt x="73958" y="45756"/>
                    </a:lnTo>
                    <a:lnTo>
                      <a:pt x="74997" y="45512"/>
                    </a:lnTo>
                    <a:lnTo>
                      <a:pt x="75988" y="45269"/>
                    </a:lnTo>
                    <a:lnTo>
                      <a:pt x="77904" y="44798"/>
                    </a:lnTo>
                    <a:lnTo>
                      <a:pt x="79755" y="44295"/>
                    </a:lnTo>
                    <a:lnTo>
                      <a:pt x="81606" y="43759"/>
                    </a:lnTo>
                    <a:lnTo>
                      <a:pt x="83522" y="43174"/>
                    </a:lnTo>
                    <a:lnTo>
                      <a:pt x="85568" y="42541"/>
                    </a:lnTo>
                    <a:lnTo>
                      <a:pt x="85568" y="42541"/>
                    </a:lnTo>
                    <a:lnTo>
                      <a:pt x="84804" y="38595"/>
                    </a:lnTo>
                    <a:lnTo>
                      <a:pt x="84382" y="36468"/>
                    </a:lnTo>
                    <a:lnTo>
                      <a:pt x="83928" y="34260"/>
                    </a:lnTo>
                    <a:lnTo>
                      <a:pt x="83457" y="32003"/>
                    </a:lnTo>
                    <a:lnTo>
                      <a:pt x="82953" y="29763"/>
                    </a:lnTo>
                    <a:lnTo>
                      <a:pt x="82434" y="27538"/>
                    </a:lnTo>
                    <a:lnTo>
                      <a:pt x="81898" y="25379"/>
                    </a:lnTo>
                    <a:lnTo>
                      <a:pt x="81622" y="24323"/>
                    </a:lnTo>
                    <a:lnTo>
                      <a:pt x="81346" y="23301"/>
                    </a:lnTo>
                    <a:lnTo>
                      <a:pt x="81070" y="22310"/>
                    </a:lnTo>
                    <a:lnTo>
                      <a:pt x="80794" y="21352"/>
                    </a:lnTo>
                    <a:lnTo>
                      <a:pt x="80502" y="20443"/>
                    </a:lnTo>
                    <a:lnTo>
                      <a:pt x="80209" y="19566"/>
                    </a:lnTo>
                    <a:lnTo>
                      <a:pt x="79917" y="18738"/>
                    </a:lnTo>
                    <a:lnTo>
                      <a:pt x="79625" y="17959"/>
                    </a:lnTo>
                    <a:lnTo>
                      <a:pt x="79333" y="17228"/>
                    </a:lnTo>
                    <a:lnTo>
                      <a:pt x="79040" y="16562"/>
                    </a:lnTo>
                    <a:lnTo>
                      <a:pt x="78732" y="15962"/>
                    </a:lnTo>
                    <a:lnTo>
                      <a:pt x="78440" y="15426"/>
                    </a:lnTo>
                    <a:lnTo>
                      <a:pt x="78293" y="15182"/>
                    </a:lnTo>
                    <a:lnTo>
                      <a:pt x="78147" y="14971"/>
                    </a:lnTo>
                    <a:lnTo>
                      <a:pt x="78001" y="14760"/>
                    </a:lnTo>
                    <a:lnTo>
                      <a:pt x="77839" y="14581"/>
                    </a:lnTo>
                    <a:lnTo>
                      <a:pt x="77693" y="14419"/>
                    </a:lnTo>
                    <a:lnTo>
                      <a:pt x="77547" y="14273"/>
                    </a:lnTo>
                    <a:lnTo>
                      <a:pt x="77400" y="14143"/>
                    </a:lnTo>
                    <a:lnTo>
                      <a:pt x="77254" y="14046"/>
                    </a:lnTo>
                    <a:lnTo>
                      <a:pt x="77254" y="14046"/>
                    </a:lnTo>
                    <a:lnTo>
                      <a:pt x="76913" y="13851"/>
                    </a:lnTo>
                    <a:lnTo>
                      <a:pt x="76540" y="13640"/>
                    </a:lnTo>
                    <a:lnTo>
                      <a:pt x="76102" y="13429"/>
                    </a:lnTo>
                    <a:lnTo>
                      <a:pt x="75614" y="13201"/>
                    </a:lnTo>
                    <a:lnTo>
                      <a:pt x="74494" y="12730"/>
                    </a:lnTo>
                    <a:lnTo>
                      <a:pt x="73211" y="12211"/>
                    </a:lnTo>
                    <a:lnTo>
                      <a:pt x="71815" y="11675"/>
                    </a:lnTo>
                    <a:lnTo>
                      <a:pt x="70305" y="11139"/>
                    </a:lnTo>
                    <a:lnTo>
                      <a:pt x="68714" y="10571"/>
                    </a:lnTo>
                    <a:lnTo>
                      <a:pt x="67090" y="10003"/>
                    </a:lnTo>
                    <a:lnTo>
                      <a:pt x="63778" y="8899"/>
                    </a:lnTo>
                    <a:lnTo>
                      <a:pt x="60628" y="7859"/>
                    </a:lnTo>
                    <a:lnTo>
                      <a:pt x="57819" y="6950"/>
                    </a:lnTo>
                    <a:lnTo>
                      <a:pt x="55611" y="6220"/>
                    </a:lnTo>
                    <a:lnTo>
                      <a:pt x="55611" y="6220"/>
                    </a:lnTo>
                    <a:lnTo>
                      <a:pt x="55221" y="5375"/>
                    </a:lnTo>
                    <a:lnTo>
                      <a:pt x="54831" y="4547"/>
                    </a:lnTo>
                    <a:lnTo>
                      <a:pt x="54052" y="2972"/>
                    </a:lnTo>
                    <a:lnTo>
                      <a:pt x="53679" y="2225"/>
                    </a:lnTo>
                    <a:lnTo>
                      <a:pt x="53338" y="1478"/>
                    </a:lnTo>
                    <a:lnTo>
                      <a:pt x="53191" y="1105"/>
                    </a:lnTo>
                    <a:lnTo>
                      <a:pt x="53045" y="732"/>
                    </a:lnTo>
                    <a:lnTo>
                      <a:pt x="52932" y="374"/>
                    </a:lnTo>
                    <a:lnTo>
                      <a:pt x="52818" y="1"/>
                    </a:lnTo>
                    <a:lnTo>
                      <a:pt x="52818" y="1"/>
                    </a:lnTo>
                    <a:lnTo>
                      <a:pt x="52120" y="98"/>
                    </a:lnTo>
                    <a:lnTo>
                      <a:pt x="51211" y="180"/>
                    </a:lnTo>
                    <a:lnTo>
                      <a:pt x="50123" y="277"/>
                    </a:lnTo>
                    <a:lnTo>
                      <a:pt x="48873" y="374"/>
                    </a:lnTo>
                    <a:lnTo>
                      <a:pt x="46031" y="569"/>
                    </a:lnTo>
                    <a:lnTo>
                      <a:pt x="42946" y="748"/>
                    </a:lnTo>
                    <a:lnTo>
                      <a:pt x="39877" y="894"/>
                    </a:lnTo>
                    <a:lnTo>
                      <a:pt x="37036" y="1024"/>
                    </a:lnTo>
                    <a:lnTo>
                      <a:pt x="34698" y="1105"/>
                    </a:lnTo>
                    <a:lnTo>
                      <a:pt x="33789" y="1121"/>
                    </a:lnTo>
                    <a:lnTo>
                      <a:pt x="33090" y="11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39"/>
              <p:cNvSpPr/>
              <p:nvPr/>
            </p:nvSpPr>
            <p:spPr>
              <a:xfrm>
                <a:off x="3147250" y="2804625"/>
                <a:ext cx="76325" cy="533000"/>
              </a:xfrm>
              <a:custGeom>
                <a:avLst/>
                <a:gdLst/>
                <a:ahLst/>
                <a:cxnLst/>
                <a:rect l="l" t="t" r="r" b="b"/>
                <a:pathLst>
                  <a:path w="3053" h="21320" extrusionOk="0">
                    <a:moveTo>
                      <a:pt x="244" y="0"/>
                    </a:moveTo>
                    <a:lnTo>
                      <a:pt x="195" y="17"/>
                    </a:lnTo>
                    <a:lnTo>
                      <a:pt x="130" y="33"/>
                    </a:lnTo>
                    <a:lnTo>
                      <a:pt x="98" y="65"/>
                    </a:lnTo>
                    <a:lnTo>
                      <a:pt x="49" y="114"/>
                    </a:lnTo>
                    <a:lnTo>
                      <a:pt x="33" y="163"/>
                    </a:lnTo>
                    <a:lnTo>
                      <a:pt x="17" y="211"/>
                    </a:lnTo>
                    <a:lnTo>
                      <a:pt x="0" y="276"/>
                    </a:lnTo>
                    <a:lnTo>
                      <a:pt x="0" y="325"/>
                    </a:lnTo>
                    <a:lnTo>
                      <a:pt x="195" y="1624"/>
                    </a:lnTo>
                    <a:lnTo>
                      <a:pt x="390" y="2972"/>
                    </a:lnTo>
                    <a:lnTo>
                      <a:pt x="569" y="4368"/>
                    </a:lnTo>
                    <a:lnTo>
                      <a:pt x="747" y="5797"/>
                    </a:lnTo>
                    <a:lnTo>
                      <a:pt x="1072" y="8768"/>
                    </a:lnTo>
                    <a:lnTo>
                      <a:pt x="1413" y="11853"/>
                    </a:lnTo>
                    <a:lnTo>
                      <a:pt x="1916" y="16513"/>
                    </a:lnTo>
                    <a:lnTo>
                      <a:pt x="2192" y="18819"/>
                    </a:lnTo>
                    <a:lnTo>
                      <a:pt x="2468" y="21059"/>
                    </a:lnTo>
                    <a:lnTo>
                      <a:pt x="2485" y="21108"/>
                    </a:lnTo>
                    <a:lnTo>
                      <a:pt x="2501" y="21157"/>
                    </a:lnTo>
                    <a:lnTo>
                      <a:pt x="2566" y="21238"/>
                    </a:lnTo>
                    <a:lnTo>
                      <a:pt x="2663" y="21287"/>
                    </a:lnTo>
                    <a:lnTo>
                      <a:pt x="2761" y="21319"/>
                    </a:lnTo>
                    <a:lnTo>
                      <a:pt x="2793" y="21303"/>
                    </a:lnTo>
                    <a:lnTo>
                      <a:pt x="2858" y="21303"/>
                    </a:lnTo>
                    <a:lnTo>
                      <a:pt x="2907" y="21270"/>
                    </a:lnTo>
                    <a:lnTo>
                      <a:pt x="2955" y="21238"/>
                    </a:lnTo>
                    <a:lnTo>
                      <a:pt x="2988" y="21205"/>
                    </a:lnTo>
                    <a:lnTo>
                      <a:pt x="3020" y="21157"/>
                    </a:lnTo>
                    <a:lnTo>
                      <a:pt x="3037" y="21092"/>
                    </a:lnTo>
                    <a:lnTo>
                      <a:pt x="3053" y="21043"/>
                    </a:lnTo>
                    <a:lnTo>
                      <a:pt x="3053" y="20978"/>
                    </a:lnTo>
                    <a:lnTo>
                      <a:pt x="2761" y="18737"/>
                    </a:lnTo>
                    <a:lnTo>
                      <a:pt x="2501" y="16432"/>
                    </a:lnTo>
                    <a:lnTo>
                      <a:pt x="1981" y="11788"/>
                    </a:lnTo>
                    <a:lnTo>
                      <a:pt x="1657" y="8703"/>
                    </a:lnTo>
                    <a:lnTo>
                      <a:pt x="1316" y="5732"/>
                    </a:lnTo>
                    <a:lnTo>
                      <a:pt x="1137" y="4287"/>
                    </a:lnTo>
                    <a:lnTo>
                      <a:pt x="958" y="2890"/>
                    </a:lnTo>
                    <a:lnTo>
                      <a:pt x="780" y="1543"/>
                    </a:lnTo>
                    <a:lnTo>
                      <a:pt x="569" y="244"/>
                    </a:lnTo>
                    <a:lnTo>
                      <a:pt x="569" y="179"/>
                    </a:lnTo>
                    <a:lnTo>
                      <a:pt x="536" y="130"/>
                    </a:lnTo>
                    <a:lnTo>
                      <a:pt x="504" y="81"/>
                    </a:lnTo>
                    <a:lnTo>
                      <a:pt x="455" y="49"/>
                    </a:lnTo>
                    <a:lnTo>
                      <a:pt x="406" y="17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39"/>
              <p:cNvSpPr/>
              <p:nvPr/>
            </p:nvSpPr>
            <p:spPr>
              <a:xfrm>
                <a:off x="1933550" y="2804625"/>
                <a:ext cx="78775" cy="60037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4015" extrusionOk="0">
                    <a:moveTo>
                      <a:pt x="2793" y="0"/>
                    </a:moveTo>
                    <a:lnTo>
                      <a:pt x="2745" y="17"/>
                    </a:lnTo>
                    <a:lnTo>
                      <a:pt x="2696" y="49"/>
                    </a:lnTo>
                    <a:lnTo>
                      <a:pt x="2647" y="81"/>
                    </a:lnTo>
                    <a:lnTo>
                      <a:pt x="2615" y="130"/>
                    </a:lnTo>
                    <a:lnTo>
                      <a:pt x="2598" y="179"/>
                    </a:lnTo>
                    <a:lnTo>
                      <a:pt x="2582" y="244"/>
                    </a:lnTo>
                    <a:lnTo>
                      <a:pt x="2274" y="2403"/>
                    </a:lnTo>
                    <a:lnTo>
                      <a:pt x="1965" y="4806"/>
                    </a:lnTo>
                    <a:lnTo>
                      <a:pt x="1576" y="7875"/>
                    </a:lnTo>
                    <a:lnTo>
                      <a:pt x="1153" y="11463"/>
                    </a:lnTo>
                    <a:lnTo>
                      <a:pt x="942" y="13396"/>
                    </a:lnTo>
                    <a:lnTo>
                      <a:pt x="731" y="15393"/>
                    </a:lnTo>
                    <a:lnTo>
                      <a:pt x="520" y="17455"/>
                    </a:lnTo>
                    <a:lnTo>
                      <a:pt x="325" y="19533"/>
                    </a:lnTo>
                    <a:lnTo>
                      <a:pt x="147" y="21628"/>
                    </a:lnTo>
                    <a:lnTo>
                      <a:pt x="1" y="23706"/>
                    </a:lnTo>
                    <a:lnTo>
                      <a:pt x="1" y="23771"/>
                    </a:lnTo>
                    <a:lnTo>
                      <a:pt x="17" y="23819"/>
                    </a:lnTo>
                    <a:lnTo>
                      <a:pt x="33" y="23868"/>
                    </a:lnTo>
                    <a:lnTo>
                      <a:pt x="66" y="23917"/>
                    </a:lnTo>
                    <a:lnTo>
                      <a:pt x="98" y="23949"/>
                    </a:lnTo>
                    <a:lnTo>
                      <a:pt x="147" y="23982"/>
                    </a:lnTo>
                    <a:lnTo>
                      <a:pt x="212" y="23998"/>
                    </a:lnTo>
                    <a:lnTo>
                      <a:pt x="260" y="24014"/>
                    </a:lnTo>
                    <a:lnTo>
                      <a:pt x="342" y="24014"/>
                    </a:lnTo>
                    <a:lnTo>
                      <a:pt x="390" y="23998"/>
                    </a:lnTo>
                    <a:lnTo>
                      <a:pt x="439" y="23966"/>
                    </a:lnTo>
                    <a:lnTo>
                      <a:pt x="488" y="23933"/>
                    </a:lnTo>
                    <a:lnTo>
                      <a:pt x="520" y="23901"/>
                    </a:lnTo>
                    <a:lnTo>
                      <a:pt x="553" y="23852"/>
                    </a:lnTo>
                    <a:lnTo>
                      <a:pt x="569" y="23803"/>
                    </a:lnTo>
                    <a:lnTo>
                      <a:pt x="569" y="23738"/>
                    </a:lnTo>
                    <a:lnTo>
                      <a:pt x="731" y="21660"/>
                    </a:lnTo>
                    <a:lnTo>
                      <a:pt x="910" y="19582"/>
                    </a:lnTo>
                    <a:lnTo>
                      <a:pt x="1105" y="17503"/>
                    </a:lnTo>
                    <a:lnTo>
                      <a:pt x="1300" y="15458"/>
                    </a:lnTo>
                    <a:lnTo>
                      <a:pt x="1511" y="13460"/>
                    </a:lnTo>
                    <a:lnTo>
                      <a:pt x="1722" y="11528"/>
                    </a:lnTo>
                    <a:lnTo>
                      <a:pt x="2144" y="7956"/>
                    </a:lnTo>
                    <a:lnTo>
                      <a:pt x="2534" y="4888"/>
                    </a:lnTo>
                    <a:lnTo>
                      <a:pt x="2842" y="2485"/>
                    </a:lnTo>
                    <a:lnTo>
                      <a:pt x="3150" y="325"/>
                    </a:lnTo>
                    <a:lnTo>
                      <a:pt x="3150" y="276"/>
                    </a:lnTo>
                    <a:lnTo>
                      <a:pt x="3150" y="211"/>
                    </a:lnTo>
                    <a:lnTo>
                      <a:pt x="3118" y="163"/>
                    </a:lnTo>
                    <a:lnTo>
                      <a:pt x="3102" y="114"/>
                    </a:lnTo>
                    <a:lnTo>
                      <a:pt x="3053" y="65"/>
                    </a:lnTo>
                    <a:lnTo>
                      <a:pt x="3021" y="33"/>
                    </a:lnTo>
                    <a:lnTo>
                      <a:pt x="2956" y="17"/>
                    </a:lnTo>
                    <a:lnTo>
                      <a:pt x="2907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39"/>
              <p:cNvSpPr/>
              <p:nvPr/>
            </p:nvSpPr>
            <p:spPr>
              <a:xfrm>
                <a:off x="2253000" y="2310625"/>
                <a:ext cx="629625" cy="293900"/>
              </a:xfrm>
              <a:custGeom>
                <a:avLst/>
                <a:gdLst/>
                <a:ahLst/>
                <a:cxnLst/>
                <a:rect l="l" t="t" r="r" b="b"/>
                <a:pathLst>
                  <a:path w="25185" h="11756" extrusionOk="0">
                    <a:moveTo>
                      <a:pt x="24876" y="0"/>
                    </a:moveTo>
                    <a:lnTo>
                      <a:pt x="24827" y="17"/>
                    </a:lnTo>
                    <a:lnTo>
                      <a:pt x="24762" y="33"/>
                    </a:lnTo>
                    <a:lnTo>
                      <a:pt x="24177" y="309"/>
                    </a:lnTo>
                    <a:lnTo>
                      <a:pt x="23609" y="634"/>
                    </a:lnTo>
                    <a:lnTo>
                      <a:pt x="23025" y="991"/>
                    </a:lnTo>
                    <a:lnTo>
                      <a:pt x="22440" y="1380"/>
                    </a:lnTo>
                    <a:lnTo>
                      <a:pt x="21855" y="1803"/>
                    </a:lnTo>
                    <a:lnTo>
                      <a:pt x="21271" y="2241"/>
                    </a:lnTo>
                    <a:lnTo>
                      <a:pt x="20686" y="2728"/>
                    </a:lnTo>
                    <a:lnTo>
                      <a:pt x="20086" y="3248"/>
                    </a:lnTo>
                    <a:lnTo>
                      <a:pt x="19485" y="3800"/>
                    </a:lnTo>
                    <a:lnTo>
                      <a:pt x="18852" y="4368"/>
                    </a:lnTo>
                    <a:lnTo>
                      <a:pt x="18218" y="4985"/>
                    </a:lnTo>
                    <a:lnTo>
                      <a:pt x="17569" y="5618"/>
                    </a:lnTo>
                    <a:lnTo>
                      <a:pt x="16221" y="6966"/>
                    </a:lnTo>
                    <a:lnTo>
                      <a:pt x="14776" y="8443"/>
                    </a:lnTo>
                    <a:lnTo>
                      <a:pt x="12308" y="10928"/>
                    </a:lnTo>
                    <a:lnTo>
                      <a:pt x="11302" y="9970"/>
                    </a:lnTo>
                    <a:lnTo>
                      <a:pt x="10344" y="9060"/>
                    </a:lnTo>
                    <a:lnTo>
                      <a:pt x="9402" y="8216"/>
                    </a:lnTo>
                    <a:lnTo>
                      <a:pt x="8476" y="7437"/>
                    </a:lnTo>
                    <a:lnTo>
                      <a:pt x="7600" y="6706"/>
                    </a:lnTo>
                    <a:lnTo>
                      <a:pt x="6739" y="6008"/>
                    </a:lnTo>
                    <a:lnTo>
                      <a:pt x="5099" y="4693"/>
                    </a:lnTo>
                    <a:lnTo>
                      <a:pt x="3849" y="3702"/>
                    </a:lnTo>
                    <a:lnTo>
                      <a:pt x="2664" y="2728"/>
                    </a:lnTo>
                    <a:lnTo>
                      <a:pt x="2095" y="2257"/>
                    </a:lnTo>
                    <a:lnTo>
                      <a:pt x="1543" y="1770"/>
                    </a:lnTo>
                    <a:lnTo>
                      <a:pt x="1008" y="1267"/>
                    </a:lnTo>
                    <a:lnTo>
                      <a:pt x="488" y="763"/>
                    </a:lnTo>
                    <a:lnTo>
                      <a:pt x="456" y="731"/>
                    </a:lnTo>
                    <a:lnTo>
                      <a:pt x="391" y="698"/>
                    </a:lnTo>
                    <a:lnTo>
                      <a:pt x="342" y="682"/>
                    </a:lnTo>
                    <a:lnTo>
                      <a:pt x="228" y="682"/>
                    </a:lnTo>
                    <a:lnTo>
                      <a:pt x="179" y="698"/>
                    </a:lnTo>
                    <a:lnTo>
                      <a:pt x="131" y="731"/>
                    </a:lnTo>
                    <a:lnTo>
                      <a:pt x="82" y="763"/>
                    </a:lnTo>
                    <a:lnTo>
                      <a:pt x="50" y="812"/>
                    </a:lnTo>
                    <a:lnTo>
                      <a:pt x="17" y="861"/>
                    </a:lnTo>
                    <a:lnTo>
                      <a:pt x="1" y="910"/>
                    </a:lnTo>
                    <a:lnTo>
                      <a:pt x="1" y="974"/>
                    </a:lnTo>
                    <a:lnTo>
                      <a:pt x="1" y="1023"/>
                    </a:lnTo>
                    <a:lnTo>
                      <a:pt x="17" y="1088"/>
                    </a:lnTo>
                    <a:lnTo>
                      <a:pt x="50" y="1137"/>
                    </a:lnTo>
                    <a:lnTo>
                      <a:pt x="82" y="1169"/>
                    </a:lnTo>
                    <a:lnTo>
                      <a:pt x="618" y="1689"/>
                    </a:lnTo>
                    <a:lnTo>
                      <a:pt x="1154" y="2192"/>
                    </a:lnTo>
                    <a:lnTo>
                      <a:pt x="1706" y="2679"/>
                    </a:lnTo>
                    <a:lnTo>
                      <a:pt x="2274" y="3166"/>
                    </a:lnTo>
                    <a:lnTo>
                      <a:pt x="3476" y="4141"/>
                    </a:lnTo>
                    <a:lnTo>
                      <a:pt x="4742" y="5147"/>
                    </a:lnTo>
                    <a:lnTo>
                      <a:pt x="6414" y="6479"/>
                    </a:lnTo>
                    <a:lnTo>
                      <a:pt x="7291" y="7193"/>
                    </a:lnTo>
                    <a:lnTo>
                      <a:pt x="8200" y="7956"/>
                    </a:lnTo>
                    <a:lnTo>
                      <a:pt x="9126" y="8752"/>
                    </a:lnTo>
                    <a:lnTo>
                      <a:pt x="10084" y="9629"/>
                    </a:lnTo>
                    <a:lnTo>
                      <a:pt x="11074" y="10554"/>
                    </a:lnTo>
                    <a:lnTo>
                      <a:pt x="12097" y="11545"/>
                    </a:lnTo>
                    <a:lnTo>
                      <a:pt x="12308" y="11756"/>
                    </a:lnTo>
                    <a:lnTo>
                      <a:pt x="12503" y="11545"/>
                    </a:lnTo>
                    <a:lnTo>
                      <a:pt x="13883" y="10164"/>
                    </a:lnTo>
                    <a:lnTo>
                      <a:pt x="15182" y="8849"/>
                    </a:lnTo>
                    <a:lnTo>
                      <a:pt x="16611" y="7388"/>
                    </a:lnTo>
                    <a:lnTo>
                      <a:pt x="17959" y="6057"/>
                    </a:lnTo>
                    <a:lnTo>
                      <a:pt x="18592" y="5423"/>
                    </a:lnTo>
                    <a:lnTo>
                      <a:pt x="19225" y="4823"/>
                    </a:lnTo>
                    <a:lnTo>
                      <a:pt x="19826" y="4254"/>
                    </a:lnTo>
                    <a:lnTo>
                      <a:pt x="20427" y="3718"/>
                    </a:lnTo>
                    <a:lnTo>
                      <a:pt x="21027" y="3199"/>
                    </a:lnTo>
                    <a:lnTo>
                      <a:pt x="21596" y="2728"/>
                    </a:lnTo>
                    <a:lnTo>
                      <a:pt x="22180" y="2290"/>
                    </a:lnTo>
                    <a:lnTo>
                      <a:pt x="22749" y="1868"/>
                    </a:lnTo>
                    <a:lnTo>
                      <a:pt x="23317" y="1494"/>
                    </a:lnTo>
                    <a:lnTo>
                      <a:pt x="23869" y="1153"/>
                    </a:lnTo>
                    <a:lnTo>
                      <a:pt x="24437" y="828"/>
                    </a:lnTo>
                    <a:lnTo>
                      <a:pt x="25005" y="552"/>
                    </a:lnTo>
                    <a:lnTo>
                      <a:pt x="25054" y="536"/>
                    </a:lnTo>
                    <a:lnTo>
                      <a:pt x="25103" y="487"/>
                    </a:lnTo>
                    <a:lnTo>
                      <a:pt x="25135" y="455"/>
                    </a:lnTo>
                    <a:lnTo>
                      <a:pt x="25152" y="390"/>
                    </a:lnTo>
                    <a:lnTo>
                      <a:pt x="25168" y="341"/>
                    </a:lnTo>
                    <a:lnTo>
                      <a:pt x="25184" y="293"/>
                    </a:lnTo>
                    <a:lnTo>
                      <a:pt x="25168" y="228"/>
                    </a:lnTo>
                    <a:lnTo>
                      <a:pt x="25152" y="179"/>
                    </a:lnTo>
                    <a:lnTo>
                      <a:pt x="25119" y="130"/>
                    </a:lnTo>
                    <a:lnTo>
                      <a:pt x="25087" y="81"/>
                    </a:lnTo>
                    <a:lnTo>
                      <a:pt x="25038" y="49"/>
                    </a:lnTo>
                    <a:lnTo>
                      <a:pt x="24989" y="17"/>
                    </a:lnTo>
                    <a:lnTo>
                      <a:pt x="24940" y="17"/>
                    </a:lnTo>
                    <a:lnTo>
                      <a:pt x="24876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39"/>
              <p:cNvSpPr/>
              <p:nvPr/>
            </p:nvSpPr>
            <p:spPr>
              <a:xfrm>
                <a:off x="2553400" y="2587050"/>
                <a:ext cx="22350" cy="368600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4744" extrusionOk="0">
                    <a:moveTo>
                      <a:pt x="211" y="0"/>
                    </a:moveTo>
                    <a:lnTo>
                      <a:pt x="162" y="33"/>
                    </a:lnTo>
                    <a:lnTo>
                      <a:pt x="114" y="49"/>
                    </a:lnTo>
                    <a:lnTo>
                      <a:pt x="81" y="98"/>
                    </a:lnTo>
                    <a:lnTo>
                      <a:pt x="49" y="130"/>
                    </a:lnTo>
                    <a:lnTo>
                      <a:pt x="16" y="179"/>
                    </a:lnTo>
                    <a:lnTo>
                      <a:pt x="0" y="244"/>
                    </a:lnTo>
                    <a:lnTo>
                      <a:pt x="0" y="293"/>
                    </a:lnTo>
                    <a:lnTo>
                      <a:pt x="49" y="1592"/>
                    </a:lnTo>
                    <a:lnTo>
                      <a:pt x="162" y="4871"/>
                    </a:lnTo>
                    <a:lnTo>
                      <a:pt x="211" y="7031"/>
                    </a:lnTo>
                    <a:lnTo>
                      <a:pt x="276" y="9401"/>
                    </a:lnTo>
                    <a:lnTo>
                      <a:pt x="309" y="11918"/>
                    </a:lnTo>
                    <a:lnTo>
                      <a:pt x="325" y="14451"/>
                    </a:lnTo>
                    <a:lnTo>
                      <a:pt x="325" y="14500"/>
                    </a:lnTo>
                    <a:lnTo>
                      <a:pt x="341" y="14565"/>
                    </a:lnTo>
                    <a:lnTo>
                      <a:pt x="373" y="14613"/>
                    </a:lnTo>
                    <a:lnTo>
                      <a:pt x="406" y="14646"/>
                    </a:lnTo>
                    <a:lnTo>
                      <a:pt x="455" y="14695"/>
                    </a:lnTo>
                    <a:lnTo>
                      <a:pt x="503" y="14711"/>
                    </a:lnTo>
                    <a:lnTo>
                      <a:pt x="552" y="14727"/>
                    </a:lnTo>
                    <a:lnTo>
                      <a:pt x="617" y="14743"/>
                    </a:lnTo>
                    <a:lnTo>
                      <a:pt x="666" y="14727"/>
                    </a:lnTo>
                    <a:lnTo>
                      <a:pt x="714" y="14711"/>
                    </a:lnTo>
                    <a:lnTo>
                      <a:pt x="779" y="14695"/>
                    </a:lnTo>
                    <a:lnTo>
                      <a:pt x="812" y="14646"/>
                    </a:lnTo>
                    <a:lnTo>
                      <a:pt x="844" y="14613"/>
                    </a:lnTo>
                    <a:lnTo>
                      <a:pt x="877" y="14565"/>
                    </a:lnTo>
                    <a:lnTo>
                      <a:pt x="893" y="14500"/>
                    </a:lnTo>
                    <a:lnTo>
                      <a:pt x="893" y="14451"/>
                    </a:lnTo>
                    <a:lnTo>
                      <a:pt x="893" y="11902"/>
                    </a:lnTo>
                    <a:lnTo>
                      <a:pt x="844" y="9401"/>
                    </a:lnTo>
                    <a:lnTo>
                      <a:pt x="796" y="7015"/>
                    </a:lnTo>
                    <a:lnTo>
                      <a:pt x="747" y="4855"/>
                    </a:lnTo>
                    <a:lnTo>
                      <a:pt x="633" y="1575"/>
                    </a:lnTo>
                    <a:lnTo>
                      <a:pt x="585" y="276"/>
                    </a:lnTo>
                    <a:lnTo>
                      <a:pt x="568" y="212"/>
                    </a:lnTo>
                    <a:lnTo>
                      <a:pt x="552" y="163"/>
                    </a:lnTo>
                    <a:lnTo>
                      <a:pt x="520" y="114"/>
                    </a:lnTo>
                    <a:lnTo>
                      <a:pt x="487" y="65"/>
                    </a:lnTo>
                    <a:lnTo>
                      <a:pt x="438" y="33"/>
                    </a:lnTo>
                    <a:lnTo>
                      <a:pt x="390" y="1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39"/>
              <p:cNvSpPr/>
              <p:nvPr/>
            </p:nvSpPr>
            <p:spPr>
              <a:xfrm>
                <a:off x="3266175" y="3745950"/>
                <a:ext cx="30075" cy="23017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207" extrusionOk="0">
                    <a:moveTo>
                      <a:pt x="1" y="33"/>
                    </a:moveTo>
                    <a:lnTo>
                      <a:pt x="1" y="33"/>
                    </a:lnTo>
                    <a:lnTo>
                      <a:pt x="585" y="4563"/>
                    </a:lnTo>
                    <a:lnTo>
                      <a:pt x="1202" y="9206"/>
                    </a:lnTo>
                    <a:lnTo>
                      <a:pt x="1202" y="9206"/>
                    </a:lnTo>
                    <a:lnTo>
                      <a:pt x="1202" y="9206"/>
                    </a:lnTo>
                    <a:lnTo>
                      <a:pt x="1202" y="9206"/>
                    </a:lnTo>
                    <a:lnTo>
                      <a:pt x="585" y="4563"/>
                    </a:lnTo>
                    <a:lnTo>
                      <a:pt x="1" y="33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39"/>
              <p:cNvSpPr/>
              <p:nvPr/>
            </p:nvSpPr>
            <p:spPr>
              <a:xfrm>
                <a:off x="3266175" y="3746750"/>
                <a:ext cx="30075" cy="22937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175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585" y="4531"/>
                    </a:lnTo>
                    <a:lnTo>
                      <a:pt x="1202" y="9174"/>
                    </a:lnTo>
                    <a:lnTo>
                      <a:pt x="1202" y="9174"/>
                    </a:lnTo>
                    <a:lnTo>
                      <a:pt x="1202" y="9174"/>
                    </a:lnTo>
                    <a:lnTo>
                      <a:pt x="1202" y="9174"/>
                    </a:lnTo>
                    <a:lnTo>
                      <a:pt x="585" y="453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39"/>
              <p:cNvSpPr/>
              <p:nvPr/>
            </p:nvSpPr>
            <p:spPr>
              <a:xfrm>
                <a:off x="3266175" y="37459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39"/>
              <p:cNvSpPr/>
              <p:nvPr/>
            </p:nvSpPr>
            <p:spPr>
              <a:xfrm>
                <a:off x="2817225" y="3601850"/>
                <a:ext cx="479025" cy="374275"/>
              </a:xfrm>
              <a:custGeom>
                <a:avLst/>
                <a:gdLst/>
                <a:ahLst/>
                <a:cxnLst/>
                <a:rect l="l" t="t" r="r" b="b"/>
                <a:pathLst>
                  <a:path w="19161" h="14971" extrusionOk="0">
                    <a:moveTo>
                      <a:pt x="1" y="0"/>
                    </a:moveTo>
                    <a:lnTo>
                      <a:pt x="1414" y="1396"/>
                    </a:lnTo>
                    <a:lnTo>
                      <a:pt x="2810" y="2728"/>
                    </a:lnTo>
                    <a:lnTo>
                      <a:pt x="4158" y="3978"/>
                    </a:lnTo>
                    <a:lnTo>
                      <a:pt x="5473" y="5180"/>
                    </a:lnTo>
                    <a:lnTo>
                      <a:pt x="6772" y="6300"/>
                    </a:lnTo>
                    <a:lnTo>
                      <a:pt x="8022" y="7355"/>
                    </a:lnTo>
                    <a:lnTo>
                      <a:pt x="9256" y="8346"/>
                    </a:lnTo>
                    <a:lnTo>
                      <a:pt x="10457" y="9287"/>
                    </a:lnTo>
                    <a:lnTo>
                      <a:pt x="11643" y="10180"/>
                    </a:lnTo>
                    <a:lnTo>
                      <a:pt x="12779" y="11009"/>
                    </a:lnTo>
                    <a:lnTo>
                      <a:pt x="13916" y="11788"/>
                    </a:lnTo>
                    <a:lnTo>
                      <a:pt x="15004" y="12519"/>
                    </a:lnTo>
                    <a:lnTo>
                      <a:pt x="16075" y="13184"/>
                    </a:lnTo>
                    <a:lnTo>
                      <a:pt x="17131" y="13834"/>
                    </a:lnTo>
                    <a:lnTo>
                      <a:pt x="18154" y="14418"/>
                    </a:lnTo>
                    <a:lnTo>
                      <a:pt x="19160" y="14970"/>
                    </a:lnTo>
                    <a:lnTo>
                      <a:pt x="18543" y="10327"/>
                    </a:lnTo>
                    <a:lnTo>
                      <a:pt x="17959" y="5797"/>
                    </a:lnTo>
                    <a:lnTo>
                      <a:pt x="17959" y="5764"/>
                    </a:lnTo>
                    <a:lnTo>
                      <a:pt x="17845" y="4871"/>
                    </a:lnTo>
                    <a:lnTo>
                      <a:pt x="15864" y="4222"/>
                    </a:lnTo>
                    <a:lnTo>
                      <a:pt x="13510" y="3475"/>
                    </a:lnTo>
                    <a:lnTo>
                      <a:pt x="10912" y="2663"/>
                    </a:lnTo>
                    <a:lnTo>
                      <a:pt x="9581" y="2257"/>
                    </a:lnTo>
                    <a:lnTo>
                      <a:pt x="8249" y="1867"/>
                    </a:lnTo>
                    <a:lnTo>
                      <a:pt x="6934" y="1494"/>
                    </a:lnTo>
                    <a:lnTo>
                      <a:pt x="5651" y="1137"/>
                    </a:lnTo>
                    <a:lnTo>
                      <a:pt x="4450" y="828"/>
                    </a:lnTo>
                    <a:lnTo>
                      <a:pt x="3313" y="552"/>
                    </a:lnTo>
                    <a:lnTo>
                      <a:pt x="2290" y="325"/>
                    </a:lnTo>
                    <a:lnTo>
                      <a:pt x="1381" y="146"/>
                    </a:lnTo>
                    <a:lnTo>
                      <a:pt x="975" y="81"/>
                    </a:lnTo>
                    <a:lnTo>
                      <a:pt x="618" y="49"/>
                    </a:lnTo>
                    <a:lnTo>
                      <a:pt x="277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39"/>
              <p:cNvSpPr/>
              <p:nvPr/>
            </p:nvSpPr>
            <p:spPr>
              <a:xfrm>
                <a:off x="2817225" y="3601850"/>
                <a:ext cx="479025" cy="374275"/>
              </a:xfrm>
              <a:custGeom>
                <a:avLst/>
                <a:gdLst/>
                <a:ahLst/>
                <a:cxnLst/>
                <a:rect l="l" t="t" r="r" b="b"/>
                <a:pathLst>
                  <a:path w="19161" h="1497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414" y="1396"/>
                    </a:lnTo>
                    <a:lnTo>
                      <a:pt x="2810" y="2728"/>
                    </a:lnTo>
                    <a:lnTo>
                      <a:pt x="4158" y="3978"/>
                    </a:lnTo>
                    <a:lnTo>
                      <a:pt x="5473" y="5180"/>
                    </a:lnTo>
                    <a:lnTo>
                      <a:pt x="6772" y="6300"/>
                    </a:lnTo>
                    <a:lnTo>
                      <a:pt x="8022" y="7355"/>
                    </a:lnTo>
                    <a:lnTo>
                      <a:pt x="9256" y="8346"/>
                    </a:lnTo>
                    <a:lnTo>
                      <a:pt x="10457" y="9287"/>
                    </a:lnTo>
                    <a:lnTo>
                      <a:pt x="11643" y="10180"/>
                    </a:lnTo>
                    <a:lnTo>
                      <a:pt x="12779" y="11009"/>
                    </a:lnTo>
                    <a:lnTo>
                      <a:pt x="13916" y="11788"/>
                    </a:lnTo>
                    <a:lnTo>
                      <a:pt x="15004" y="12519"/>
                    </a:lnTo>
                    <a:lnTo>
                      <a:pt x="16075" y="13184"/>
                    </a:lnTo>
                    <a:lnTo>
                      <a:pt x="17131" y="13834"/>
                    </a:lnTo>
                    <a:lnTo>
                      <a:pt x="18154" y="14418"/>
                    </a:lnTo>
                    <a:lnTo>
                      <a:pt x="19160" y="14970"/>
                    </a:lnTo>
                    <a:lnTo>
                      <a:pt x="19160" y="14970"/>
                    </a:lnTo>
                    <a:lnTo>
                      <a:pt x="18543" y="10327"/>
                    </a:lnTo>
                    <a:lnTo>
                      <a:pt x="17959" y="5797"/>
                    </a:lnTo>
                    <a:lnTo>
                      <a:pt x="17959" y="5797"/>
                    </a:lnTo>
                    <a:lnTo>
                      <a:pt x="17959" y="5764"/>
                    </a:lnTo>
                    <a:lnTo>
                      <a:pt x="17959" y="5764"/>
                    </a:lnTo>
                    <a:lnTo>
                      <a:pt x="17959" y="5764"/>
                    </a:lnTo>
                    <a:lnTo>
                      <a:pt x="17845" y="4871"/>
                    </a:lnTo>
                    <a:lnTo>
                      <a:pt x="17845" y="4871"/>
                    </a:lnTo>
                    <a:lnTo>
                      <a:pt x="15864" y="4222"/>
                    </a:lnTo>
                    <a:lnTo>
                      <a:pt x="13510" y="3475"/>
                    </a:lnTo>
                    <a:lnTo>
                      <a:pt x="10912" y="2663"/>
                    </a:lnTo>
                    <a:lnTo>
                      <a:pt x="9581" y="2257"/>
                    </a:lnTo>
                    <a:lnTo>
                      <a:pt x="8249" y="1867"/>
                    </a:lnTo>
                    <a:lnTo>
                      <a:pt x="6934" y="1494"/>
                    </a:lnTo>
                    <a:lnTo>
                      <a:pt x="5651" y="1137"/>
                    </a:lnTo>
                    <a:lnTo>
                      <a:pt x="4450" y="828"/>
                    </a:lnTo>
                    <a:lnTo>
                      <a:pt x="3313" y="552"/>
                    </a:lnTo>
                    <a:lnTo>
                      <a:pt x="2290" y="325"/>
                    </a:lnTo>
                    <a:lnTo>
                      <a:pt x="1381" y="146"/>
                    </a:lnTo>
                    <a:lnTo>
                      <a:pt x="975" y="81"/>
                    </a:lnTo>
                    <a:lnTo>
                      <a:pt x="618" y="49"/>
                    </a:lnTo>
                    <a:lnTo>
                      <a:pt x="277" y="16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39"/>
              <p:cNvSpPr/>
              <p:nvPr/>
            </p:nvSpPr>
            <p:spPr>
              <a:xfrm>
                <a:off x="1891750" y="3682200"/>
                <a:ext cx="288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2715" extrusionOk="0">
                    <a:moveTo>
                      <a:pt x="1153" y="1"/>
                    </a:moveTo>
                    <a:lnTo>
                      <a:pt x="601" y="6187"/>
                    </a:lnTo>
                    <a:lnTo>
                      <a:pt x="0" y="12714"/>
                    </a:lnTo>
                    <a:lnTo>
                      <a:pt x="617" y="6025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39"/>
              <p:cNvSpPr/>
              <p:nvPr/>
            </p:nvSpPr>
            <p:spPr>
              <a:xfrm>
                <a:off x="1891750" y="3682200"/>
                <a:ext cx="28825" cy="31787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2715" fill="none" extrusionOk="0">
                    <a:moveTo>
                      <a:pt x="1153" y="1"/>
                    </a:moveTo>
                    <a:lnTo>
                      <a:pt x="1153" y="1"/>
                    </a:lnTo>
                    <a:lnTo>
                      <a:pt x="1153" y="1"/>
                    </a:lnTo>
                    <a:lnTo>
                      <a:pt x="1153" y="1"/>
                    </a:lnTo>
                    <a:lnTo>
                      <a:pt x="601" y="6187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0" y="12714"/>
                    </a:lnTo>
                    <a:lnTo>
                      <a:pt x="617" y="6025"/>
                    </a:lnTo>
                    <a:lnTo>
                      <a:pt x="11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39"/>
              <p:cNvSpPr/>
              <p:nvPr/>
            </p:nvSpPr>
            <p:spPr>
              <a:xfrm>
                <a:off x="1891750" y="3601850"/>
                <a:ext cx="346675" cy="398225"/>
              </a:xfrm>
              <a:custGeom>
                <a:avLst/>
                <a:gdLst/>
                <a:ahLst/>
                <a:cxnLst/>
                <a:rect l="l" t="t" r="r" b="b"/>
                <a:pathLst>
                  <a:path w="13867" h="15929" extrusionOk="0">
                    <a:moveTo>
                      <a:pt x="13866" y="0"/>
                    </a:moveTo>
                    <a:lnTo>
                      <a:pt x="13444" y="16"/>
                    </a:lnTo>
                    <a:lnTo>
                      <a:pt x="12957" y="81"/>
                    </a:lnTo>
                    <a:lnTo>
                      <a:pt x="12373" y="179"/>
                    </a:lnTo>
                    <a:lnTo>
                      <a:pt x="11723" y="292"/>
                    </a:lnTo>
                    <a:lnTo>
                      <a:pt x="11025" y="438"/>
                    </a:lnTo>
                    <a:lnTo>
                      <a:pt x="10262" y="617"/>
                    </a:lnTo>
                    <a:lnTo>
                      <a:pt x="9450" y="828"/>
                    </a:lnTo>
                    <a:lnTo>
                      <a:pt x="8589" y="1039"/>
                    </a:lnTo>
                    <a:lnTo>
                      <a:pt x="6787" y="1526"/>
                    </a:lnTo>
                    <a:lnTo>
                      <a:pt x="4920" y="2078"/>
                    </a:lnTo>
                    <a:lnTo>
                      <a:pt x="3004" y="2647"/>
                    </a:lnTo>
                    <a:lnTo>
                      <a:pt x="1153" y="3215"/>
                    </a:lnTo>
                    <a:lnTo>
                      <a:pt x="617" y="9239"/>
                    </a:lnTo>
                    <a:lnTo>
                      <a:pt x="0" y="15928"/>
                    </a:lnTo>
                    <a:lnTo>
                      <a:pt x="374" y="15668"/>
                    </a:lnTo>
                    <a:lnTo>
                      <a:pt x="747" y="15360"/>
                    </a:lnTo>
                    <a:lnTo>
                      <a:pt x="1137" y="15035"/>
                    </a:lnTo>
                    <a:lnTo>
                      <a:pt x="1526" y="14678"/>
                    </a:lnTo>
                    <a:lnTo>
                      <a:pt x="1916" y="14288"/>
                    </a:lnTo>
                    <a:lnTo>
                      <a:pt x="2306" y="13882"/>
                    </a:lnTo>
                    <a:lnTo>
                      <a:pt x="2712" y="13460"/>
                    </a:lnTo>
                    <a:lnTo>
                      <a:pt x="3118" y="13006"/>
                    </a:lnTo>
                    <a:lnTo>
                      <a:pt x="3946" y="12048"/>
                    </a:lnTo>
                    <a:lnTo>
                      <a:pt x="4790" y="11025"/>
                    </a:lnTo>
                    <a:lnTo>
                      <a:pt x="5651" y="9953"/>
                    </a:lnTo>
                    <a:lnTo>
                      <a:pt x="6511" y="8849"/>
                    </a:lnTo>
                    <a:lnTo>
                      <a:pt x="8297" y="6560"/>
                    </a:lnTo>
                    <a:lnTo>
                      <a:pt x="9206" y="5391"/>
                    </a:lnTo>
                    <a:lnTo>
                      <a:pt x="10116" y="4254"/>
                    </a:lnTo>
                    <a:lnTo>
                      <a:pt x="11041" y="3118"/>
                    </a:lnTo>
                    <a:lnTo>
                      <a:pt x="11983" y="2030"/>
                    </a:lnTo>
                    <a:lnTo>
                      <a:pt x="12438" y="1510"/>
                    </a:lnTo>
                    <a:lnTo>
                      <a:pt x="12925" y="991"/>
                    </a:lnTo>
                    <a:lnTo>
                      <a:pt x="13395" y="487"/>
                    </a:lnTo>
                    <a:lnTo>
                      <a:pt x="13866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39"/>
              <p:cNvSpPr/>
              <p:nvPr/>
            </p:nvSpPr>
            <p:spPr>
              <a:xfrm>
                <a:off x="1891750" y="3601850"/>
                <a:ext cx="346675" cy="398225"/>
              </a:xfrm>
              <a:custGeom>
                <a:avLst/>
                <a:gdLst/>
                <a:ahLst/>
                <a:cxnLst/>
                <a:rect l="l" t="t" r="r" b="b"/>
                <a:pathLst>
                  <a:path w="13867" h="15929" fill="none" extrusionOk="0">
                    <a:moveTo>
                      <a:pt x="13866" y="0"/>
                    </a:moveTo>
                    <a:lnTo>
                      <a:pt x="13866" y="0"/>
                    </a:lnTo>
                    <a:lnTo>
                      <a:pt x="13444" y="16"/>
                    </a:lnTo>
                    <a:lnTo>
                      <a:pt x="12957" y="81"/>
                    </a:lnTo>
                    <a:lnTo>
                      <a:pt x="12373" y="179"/>
                    </a:lnTo>
                    <a:lnTo>
                      <a:pt x="11723" y="292"/>
                    </a:lnTo>
                    <a:lnTo>
                      <a:pt x="11025" y="438"/>
                    </a:lnTo>
                    <a:lnTo>
                      <a:pt x="10262" y="617"/>
                    </a:lnTo>
                    <a:lnTo>
                      <a:pt x="9450" y="828"/>
                    </a:lnTo>
                    <a:lnTo>
                      <a:pt x="8589" y="1039"/>
                    </a:lnTo>
                    <a:lnTo>
                      <a:pt x="6787" y="1526"/>
                    </a:lnTo>
                    <a:lnTo>
                      <a:pt x="4920" y="2078"/>
                    </a:lnTo>
                    <a:lnTo>
                      <a:pt x="3004" y="2647"/>
                    </a:lnTo>
                    <a:lnTo>
                      <a:pt x="1153" y="3215"/>
                    </a:lnTo>
                    <a:lnTo>
                      <a:pt x="1153" y="3215"/>
                    </a:lnTo>
                    <a:lnTo>
                      <a:pt x="617" y="9239"/>
                    </a:lnTo>
                    <a:lnTo>
                      <a:pt x="0" y="15928"/>
                    </a:lnTo>
                    <a:lnTo>
                      <a:pt x="0" y="15928"/>
                    </a:lnTo>
                    <a:lnTo>
                      <a:pt x="374" y="15668"/>
                    </a:lnTo>
                    <a:lnTo>
                      <a:pt x="747" y="15360"/>
                    </a:lnTo>
                    <a:lnTo>
                      <a:pt x="1137" y="15035"/>
                    </a:lnTo>
                    <a:lnTo>
                      <a:pt x="1526" y="14678"/>
                    </a:lnTo>
                    <a:lnTo>
                      <a:pt x="1916" y="14288"/>
                    </a:lnTo>
                    <a:lnTo>
                      <a:pt x="2306" y="13882"/>
                    </a:lnTo>
                    <a:lnTo>
                      <a:pt x="2712" y="13460"/>
                    </a:lnTo>
                    <a:lnTo>
                      <a:pt x="3118" y="13006"/>
                    </a:lnTo>
                    <a:lnTo>
                      <a:pt x="3946" y="12048"/>
                    </a:lnTo>
                    <a:lnTo>
                      <a:pt x="4790" y="11025"/>
                    </a:lnTo>
                    <a:lnTo>
                      <a:pt x="5651" y="9953"/>
                    </a:lnTo>
                    <a:lnTo>
                      <a:pt x="6511" y="8849"/>
                    </a:lnTo>
                    <a:lnTo>
                      <a:pt x="8297" y="6560"/>
                    </a:lnTo>
                    <a:lnTo>
                      <a:pt x="9206" y="5391"/>
                    </a:lnTo>
                    <a:lnTo>
                      <a:pt x="10116" y="4254"/>
                    </a:lnTo>
                    <a:lnTo>
                      <a:pt x="11041" y="3118"/>
                    </a:lnTo>
                    <a:lnTo>
                      <a:pt x="11983" y="2030"/>
                    </a:lnTo>
                    <a:lnTo>
                      <a:pt x="12438" y="1510"/>
                    </a:lnTo>
                    <a:lnTo>
                      <a:pt x="12925" y="991"/>
                    </a:lnTo>
                    <a:lnTo>
                      <a:pt x="13395" y="487"/>
                    </a:lnTo>
                    <a:lnTo>
                      <a:pt x="138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39"/>
              <p:cNvSpPr/>
              <p:nvPr/>
            </p:nvSpPr>
            <p:spPr>
              <a:xfrm>
                <a:off x="1562950" y="2919900"/>
                <a:ext cx="2011350" cy="936475"/>
              </a:xfrm>
              <a:custGeom>
                <a:avLst/>
                <a:gdLst/>
                <a:ahLst/>
                <a:cxnLst/>
                <a:rect l="l" t="t" r="r" b="b"/>
                <a:pathLst>
                  <a:path w="80454" h="37459" extrusionOk="0">
                    <a:moveTo>
                      <a:pt x="40089" y="1"/>
                    </a:moveTo>
                    <a:lnTo>
                      <a:pt x="39715" y="49"/>
                    </a:lnTo>
                    <a:lnTo>
                      <a:pt x="39504" y="82"/>
                    </a:lnTo>
                    <a:lnTo>
                      <a:pt x="39277" y="147"/>
                    </a:lnTo>
                    <a:lnTo>
                      <a:pt x="38806" y="293"/>
                    </a:lnTo>
                    <a:lnTo>
                      <a:pt x="38270" y="488"/>
                    </a:lnTo>
                    <a:lnTo>
                      <a:pt x="37702" y="731"/>
                    </a:lnTo>
                    <a:lnTo>
                      <a:pt x="37118" y="1007"/>
                    </a:lnTo>
                    <a:lnTo>
                      <a:pt x="36501" y="1332"/>
                    </a:lnTo>
                    <a:lnTo>
                      <a:pt x="35900" y="1673"/>
                    </a:lnTo>
                    <a:lnTo>
                      <a:pt x="35299" y="2030"/>
                    </a:lnTo>
                    <a:lnTo>
                      <a:pt x="34698" y="2387"/>
                    </a:lnTo>
                    <a:lnTo>
                      <a:pt x="34146" y="2777"/>
                    </a:lnTo>
                    <a:lnTo>
                      <a:pt x="33627" y="3150"/>
                    </a:lnTo>
                    <a:lnTo>
                      <a:pt x="33156" y="3508"/>
                    </a:lnTo>
                    <a:lnTo>
                      <a:pt x="32750" y="3865"/>
                    </a:lnTo>
                    <a:lnTo>
                      <a:pt x="32409" y="4206"/>
                    </a:lnTo>
                    <a:lnTo>
                      <a:pt x="32263" y="4368"/>
                    </a:lnTo>
                    <a:lnTo>
                      <a:pt x="32149" y="4514"/>
                    </a:lnTo>
                    <a:lnTo>
                      <a:pt x="32052" y="4660"/>
                    </a:lnTo>
                    <a:lnTo>
                      <a:pt x="31987" y="4790"/>
                    </a:lnTo>
                    <a:lnTo>
                      <a:pt x="31841" y="5131"/>
                    </a:lnTo>
                    <a:lnTo>
                      <a:pt x="31662" y="5635"/>
                    </a:lnTo>
                    <a:lnTo>
                      <a:pt x="31191" y="6966"/>
                    </a:lnTo>
                    <a:lnTo>
                      <a:pt x="30006" y="10506"/>
                    </a:lnTo>
                    <a:lnTo>
                      <a:pt x="29389" y="12357"/>
                    </a:lnTo>
                    <a:lnTo>
                      <a:pt x="28788" y="14045"/>
                    </a:lnTo>
                    <a:lnTo>
                      <a:pt x="28528" y="14776"/>
                    </a:lnTo>
                    <a:lnTo>
                      <a:pt x="28285" y="15409"/>
                    </a:lnTo>
                    <a:lnTo>
                      <a:pt x="28074" y="15896"/>
                    </a:lnTo>
                    <a:lnTo>
                      <a:pt x="27895" y="16253"/>
                    </a:lnTo>
                    <a:lnTo>
                      <a:pt x="27798" y="16383"/>
                    </a:lnTo>
                    <a:lnTo>
                      <a:pt x="27668" y="16513"/>
                    </a:lnTo>
                    <a:lnTo>
                      <a:pt x="27505" y="16659"/>
                    </a:lnTo>
                    <a:lnTo>
                      <a:pt x="27311" y="16789"/>
                    </a:lnTo>
                    <a:lnTo>
                      <a:pt x="27083" y="16935"/>
                    </a:lnTo>
                    <a:lnTo>
                      <a:pt x="26824" y="17081"/>
                    </a:lnTo>
                    <a:lnTo>
                      <a:pt x="26547" y="17228"/>
                    </a:lnTo>
                    <a:lnTo>
                      <a:pt x="26239" y="17374"/>
                    </a:lnTo>
                    <a:lnTo>
                      <a:pt x="25541" y="17666"/>
                    </a:lnTo>
                    <a:lnTo>
                      <a:pt x="24778" y="17958"/>
                    </a:lnTo>
                    <a:lnTo>
                      <a:pt x="23933" y="18251"/>
                    </a:lnTo>
                    <a:lnTo>
                      <a:pt x="23024" y="18527"/>
                    </a:lnTo>
                    <a:lnTo>
                      <a:pt x="22066" y="18819"/>
                    </a:lnTo>
                    <a:lnTo>
                      <a:pt x="21076" y="19095"/>
                    </a:lnTo>
                    <a:lnTo>
                      <a:pt x="20053" y="19371"/>
                    </a:lnTo>
                    <a:lnTo>
                      <a:pt x="19030" y="19631"/>
                    </a:lnTo>
                    <a:lnTo>
                      <a:pt x="17000" y="20134"/>
                    </a:lnTo>
                    <a:lnTo>
                      <a:pt x="15052" y="20572"/>
                    </a:lnTo>
                    <a:lnTo>
                      <a:pt x="15084" y="19842"/>
                    </a:lnTo>
                    <a:lnTo>
                      <a:pt x="15101" y="19111"/>
                    </a:lnTo>
                    <a:lnTo>
                      <a:pt x="13428" y="18770"/>
                    </a:lnTo>
                    <a:lnTo>
                      <a:pt x="11593" y="18380"/>
                    </a:lnTo>
                    <a:lnTo>
                      <a:pt x="9661" y="17942"/>
                    </a:lnTo>
                    <a:lnTo>
                      <a:pt x="7697" y="17504"/>
                    </a:lnTo>
                    <a:lnTo>
                      <a:pt x="3881" y="16611"/>
                    </a:lnTo>
                    <a:lnTo>
                      <a:pt x="552" y="15815"/>
                    </a:lnTo>
                    <a:lnTo>
                      <a:pt x="552" y="16448"/>
                    </a:lnTo>
                    <a:lnTo>
                      <a:pt x="536" y="17130"/>
                    </a:lnTo>
                    <a:lnTo>
                      <a:pt x="455" y="18559"/>
                    </a:lnTo>
                    <a:lnTo>
                      <a:pt x="358" y="20069"/>
                    </a:lnTo>
                    <a:lnTo>
                      <a:pt x="244" y="21660"/>
                    </a:lnTo>
                    <a:lnTo>
                      <a:pt x="147" y="23284"/>
                    </a:lnTo>
                    <a:lnTo>
                      <a:pt x="49" y="24940"/>
                    </a:lnTo>
                    <a:lnTo>
                      <a:pt x="17" y="25768"/>
                    </a:lnTo>
                    <a:lnTo>
                      <a:pt x="0" y="26580"/>
                    </a:lnTo>
                    <a:lnTo>
                      <a:pt x="0" y="27392"/>
                    </a:lnTo>
                    <a:lnTo>
                      <a:pt x="0" y="28204"/>
                    </a:lnTo>
                    <a:lnTo>
                      <a:pt x="17" y="28983"/>
                    </a:lnTo>
                    <a:lnTo>
                      <a:pt x="65" y="29762"/>
                    </a:lnTo>
                    <a:lnTo>
                      <a:pt x="114" y="30509"/>
                    </a:lnTo>
                    <a:lnTo>
                      <a:pt x="195" y="31240"/>
                    </a:lnTo>
                    <a:lnTo>
                      <a:pt x="309" y="31954"/>
                    </a:lnTo>
                    <a:lnTo>
                      <a:pt x="439" y="32636"/>
                    </a:lnTo>
                    <a:lnTo>
                      <a:pt x="601" y="33286"/>
                    </a:lnTo>
                    <a:lnTo>
                      <a:pt x="682" y="33594"/>
                    </a:lnTo>
                    <a:lnTo>
                      <a:pt x="780" y="33903"/>
                    </a:lnTo>
                    <a:lnTo>
                      <a:pt x="893" y="34195"/>
                    </a:lnTo>
                    <a:lnTo>
                      <a:pt x="1007" y="34471"/>
                    </a:lnTo>
                    <a:lnTo>
                      <a:pt x="1121" y="34747"/>
                    </a:lnTo>
                    <a:lnTo>
                      <a:pt x="1267" y="35007"/>
                    </a:lnTo>
                    <a:lnTo>
                      <a:pt x="1397" y="35267"/>
                    </a:lnTo>
                    <a:lnTo>
                      <a:pt x="1543" y="35510"/>
                    </a:lnTo>
                    <a:lnTo>
                      <a:pt x="1705" y="35737"/>
                    </a:lnTo>
                    <a:lnTo>
                      <a:pt x="1884" y="35948"/>
                    </a:lnTo>
                    <a:lnTo>
                      <a:pt x="2063" y="36160"/>
                    </a:lnTo>
                    <a:lnTo>
                      <a:pt x="2241" y="36354"/>
                    </a:lnTo>
                    <a:lnTo>
                      <a:pt x="2452" y="36533"/>
                    </a:lnTo>
                    <a:lnTo>
                      <a:pt x="2647" y="36695"/>
                    </a:lnTo>
                    <a:lnTo>
                      <a:pt x="2874" y="36858"/>
                    </a:lnTo>
                    <a:lnTo>
                      <a:pt x="3102" y="36988"/>
                    </a:lnTo>
                    <a:lnTo>
                      <a:pt x="3345" y="37118"/>
                    </a:lnTo>
                    <a:lnTo>
                      <a:pt x="3605" y="37231"/>
                    </a:lnTo>
                    <a:lnTo>
                      <a:pt x="3881" y="37312"/>
                    </a:lnTo>
                    <a:lnTo>
                      <a:pt x="4173" y="37394"/>
                    </a:lnTo>
                    <a:lnTo>
                      <a:pt x="4482" y="37426"/>
                    </a:lnTo>
                    <a:lnTo>
                      <a:pt x="4807" y="37458"/>
                    </a:lnTo>
                    <a:lnTo>
                      <a:pt x="5164" y="37458"/>
                    </a:lnTo>
                    <a:lnTo>
                      <a:pt x="5521" y="37442"/>
                    </a:lnTo>
                    <a:lnTo>
                      <a:pt x="5911" y="37410"/>
                    </a:lnTo>
                    <a:lnTo>
                      <a:pt x="6317" y="37345"/>
                    </a:lnTo>
                    <a:lnTo>
                      <a:pt x="6739" y="37264"/>
                    </a:lnTo>
                    <a:lnTo>
                      <a:pt x="7177" y="37166"/>
                    </a:lnTo>
                    <a:lnTo>
                      <a:pt x="7615" y="37069"/>
                    </a:lnTo>
                    <a:lnTo>
                      <a:pt x="8086" y="36939"/>
                    </a:lnTo>
                    <a:lnTo>
                      <a:pt x="8557" y="36793"/>
                    </a:lnTo>
                    <a:lnTo>
                      <a:pt x="9044" y="36630"/>
                    </a:lnTo>
                    <a:lnTo>
                      <a:pt x="10051" y="36273"/>
                    </a:lnTo>
                    <a:lnTo>
                      <a:pt x="11106" y="35851"/>
                    </a:lnTo>
                    <a:lnTo>
                      <a:pt x="12194" y="35380"/>
                    </a:lnTo>
                    <a:lnTo>
                      <a:pt x="13315" y="34877"/>
                    </a:lnTo>
                    <a:lnTo>
                      <a:pt x="14467" y="34325"/>
                    </a:lnTo>
                    <a:lnTo>
                      <a:pt x="15620" y="33740"/>
                    </a:lnTo>
                    <a:lnTo>
                      <a:pt x="16805" y="33140"/>
                    </a:lnTo>
                    <a:lnTo>
                      <a:pt x="17991" y="32506"/>
                    </a:lnTo>
                    <a:lnTo>
                      <a:pt x="19176" y="31841"/>
                    </a:lnTo>
                    <a:lnTo>
                      <a:pt x="20361" y="31191"/>
                    </a:lnTo>
                    <a:lnTo>
                      <a:pt x="21547" y="30509"/>
                    </a:lnTo>
                    <a:lnTo>
                      <a:pt x="23852" y="29162"/>
                    </a:lnTo>
                    <a:lnTo>
                      <a:pt x="26060" y="27846"/>
                    </a:lnTo>
                    <a:lnTo>
                      <a:pt x="28106" y="26612"/>
                    </a:lnTo>
                    <a:lnTo>
                      <a:pt x="29973" y="25476"/>
                    </a:lnTo>
                    <a:lnTo>
                      <a:pt x="31613" y="24502"/>
                    </a:lnTo>
                    <a:lnTo>
                      <a:pt x="32961" y="23739"/>
                    </a:lnTo>
                    <a:lnTo>
                      <a:pt x="33513" y="23430"/>
                    </a:lnTo>
                    <a:lnTo>
                      <a:pt x="33984" y="23186"/>
                    </a:lnTo>
                    <a:lnTo>
                      <a:pt x="34796" y="22797"/>
                    </a:lnTo>
                    <a:lnTo>
                      <a:pt x="35153" y="22586"/>
                    </a:lnTo>
                    <a:lnTo>
                      <a:pt x="35494" y="22391"/>
                    </a:lnTo>
                    <a:lnTo>
                      <a:pt x="35819" y="22196"/>
                    </a:lnTo>
                    <a:lnTo>
                      <a:pt x="36111" y="22001"/>
                    </a:lnTo>
                    <a:lnTo>
                      <a:pt x="36403" y="21806"/>
                    </a:lnTo>
                    <a:lnTo>
                      <a:pt x="36647" y="21612"/>
                    </a:lnTo>
                    <a:lnTo>
                      <a:pt x="36890" y="21400"/>
                    </a:lnTo>
                    <a:lnTo>
                      <a:pt x="37118" y="21189"/>
                    </a:lnTo>
                    <a:lnTo>
                      <a:pt x="37312" y="20978"/>
                    </a:lnTo>
                    <a:lnTo>
                      <a:pt x="37507" y="20751"/>
                    </a:lnTo>
                    <a:lnTo>
                      <a:pt x="37670" y="20524"/>
                    </a:lnTo>
                    <a:lnTo>
                      <a:pt x="37832" y="20280"/>
                    </a:lnTo>
                    <a:lnTo>
                      <a:pt x="37978" y="20020"/>
                    </a:lnTo>
                    <a:lnTo>
                      <a:pt x="38092" y="19761"/>
                    </a:lnTo>
                    <a:lnTo>
                      <a:pt x="38205" y="19484"/>
                    </a:lnTo>
                    <a:lnTo>
                      <a:pt x="38319" y="19208"/>
                    </a:lnTo>
                    <a:lnTo>
                      <a:pt x="38400" y="18900"/>
                    </a:lnTo>
                    <a:lnTo>
                      <a:pt x="38481" y="18575"/>
                    </a:lnTo>
                    <a:lnTo>
                      <a:pt x="38546" y="18251"/>
                    </a:lnTo>
                    <a:lnTo>
                      <a:pt x="38611" y="17893"/>
                    </a:lnTo>
                    <a:lnTo>
                      <a:pt x="38660" y="17520"/>
                    </a:lnTo>
                    <a:lnTo>
                      <a:pt x="38693" y="17130"/>
                    </a:lnTo>
                    <a:lnTo>
                      <a:pt x="38757" y="16286"/>
                    </a:lnTo>
                    <a:lnTo>
                      <a:pt x="38790" y="15344"/>
                    </a:lnTo>
                    <a:lnTo>
                      <a:pt x="38806" y="14305"/>
                    </a:lnTo>
                    <a:lnTo>
                      <a:pt x="38806" y="13152"/>
                    </a:lnTo>
                    <a:lnTo>
                      <a:pt x="39050" y="13185"/>
                    </a:lnTo>
                    <a:lnTo>
                      <a:pt x="39780" y="13185"/>
                    </a:lnTo>
                    <a:lnTo>
                      <a:pt x="40235" y="13168"/>
                    </a:lnTo>
                    <a:lnTo>
                      <a:pt x="40673" y="13152"/>
                    </a:lnTo>
                    <a:lnTo>
                      <a:pt x="40885" y="13152"/>
                    </a:lnTo>
                    <a:lnTo>
                      <a:pt x="41079" y="13168"/>
                    </a:lnTo>
                    <a:lnTo>
                      <a:pt x="41274" y="13201"/>
                    </a:lnTo>
                    <a:lnTo>
                      <a:pt x="41453" y="13250"/>
                    </a:lnTo>
                    <a:lnTo>
                      <a:pt x="41615" y="13331"/>
                    </a:lnTo>
                    <a:lnTo>
                      <a:pt x="41778" y="13428"/>
                    </a:lnTo>
                    <a:lnTo>
                      <a:pt x="41924" y="13542"/>
                    </a:lnTo>
                    <a:lnTo>
                      <a:pt x="42054" y="13704"/>
                    </a:lnTo>
                    <a:lnTo>
                      <a:pt x="41648" y="14922"/>
                    </a:lnTo>
                    <a:lnTo>
                      <a:pt x="41437" y="15604"/>
                    </a:lnTo>
                    <a:lnTo>
                      <a:pt x="41225" y="16335"/>
                    </a:lnTo>
                    <a:lnTo>
                      <a:pt x="41047" y="17065"/>
                    </a:lnTo>
                    <a:lnTo>
                      <a:pt x="40885" y="17828"/>
                    </a:lnTo>
                    <a:lnTo>
                      <a:pt x="40820" y="18202"/>
                    </a:lnTo>
                    <a:lnTo>
                      <a:pt x="40755" y="18591"/>
                    </a:lnTo>
                    <a:lnTo>
                      <a:pt x="40722" y="18965"/>
                    </a:lnTo>
                    <a:lnTo>
                      <a:pt x="40690" y="19338"/>
                    </a:lnTo>
                    <a:lnTo>
                      <a:pt x="40673" y="19712"/>
                    </a:lnTo>
                    <a:lnTo>
                      <a:pt x="40657" y="20069"/>
                    </a:lnTo>
                    <a:lnTo>
                      <a:pt x="40673" y="20426"/>
                    </a:lnTo>
                    <a:lnTo>
                      <a:pt x="40722" y="20783"/>
                    </a:lnTo>
                    <a:lnTo>
                      <a:pt x="40771" y="21108"/>
                    </a:lnTo>
                    <a:lnTo>
                      <a:pt x="40836" y="21449"/>
                    </a:lnTo>
                    <a:lnTo>
                      <a:pt x="40933" y="21758"/>
                    </a:lnTo>
                    <a:lnTo>
                      <a:pt x="41063" y="22066"/>
                    </a:lnTo>
                    <a:lnTo>
                      <a:pt x="41209" y="22358"/>
                    </a:lnTo>
                    <a:lnTo>
                      <a:pt x="41372" y="22634"/>
                    </a:lnTo>
                    <a:lnTo>
                      <a:pt x="41566" y="22878"/>
                    </a:lnTo>
                    <a:lnTo>
                      <a:pt x="41794" y="23122"/>
                    </a:lnTo>
                    <a:lnTo>
                      <a:pt x="42054" y="23333"/>
                    </a:lnTo>
                    <a:lnTo>
                      <a:pt x="42346" y="23544"/>
                    </a:lnTo>
                    <a:lnTo>
                      <a:pt x="42654" y="23706"/>
                    </a:lnTo>
                    <a:lnTo>
                      <a:pt x="43012" y="23868"/>
                    </a:lnTo>
                    <a:lnTo>
                      <a:pt x="43385" y="24015"/>
                    </a:lnTo>
                    <a:lnTo>
                      <a:pt x="43905" y="24242"/>
                    </a:lnTo>
                    <a:lnTo>
                      <a:pt x="45268" y="24891"/>
                    </a:lnTo>
                    <a:lnTo>
                      <a:pt x="49198" y="26807"/>
                    </a:lnTo>
                    <a:lnTo>
                      <a:pt x="51601" y="27976"/>
                    </a:lnTo>
                    <a:lnTo>
                      <a:pt x="54231" y="29226"/>
                    </a:lnTo>
                    <a:lnTo>
                      <a:pt x="56991" y="30509"/>
                    </a:lnTo>
                    <a:lnTo>
                      <a:pt x="58404" y="31159"/>
                    </a:lnTo>
                    <a:lnTo>
                      <a:pt x="59817" y="31792"/>
                    </a:lnTo>
                    <a:lnTo>
                      <a:pt x="61245" y="32409"/>
                    </a:lnTo>
                    <a:lnTo>
                      <a:pt x="62658" y="33010"/>
                    </a:lnTo>
                    <a:lnTo>
                      <a:pt x="64054" y="33578"/>
                    </a:lnTo>
                    <a:lnTo>
                      <a:pt x="65418" y="34114"/>
                    </a:lnTo>
                    <a:lnTo>
                      <a:pt x="66766" y="34617"/>
                    </a:lnTo>
                    <a:lnTo>
                      <a:pt x="68065" y="35088"/>
                    </a:lnTo>
                    <a:lnTo>
                      <a:pt x="69315" y="35494"/>
                    </a:lnTo>
                    <a:lnTo>
                      <a:pt x="70500" y="35851"/>
                    </a:lnTo>
                    <a:lnTo>
                      <a:pt x="71069" y="35997"/>
                    </a:lnTo>
                    <a:lnTo>
                      <a:pt x="71621" y="36143"/>
                    </a:lnTo>
                    <a:lnTo>
                      <a:pt x="72156" y="36273"/>
                    </a:lnTo>
                    <a:lnTo>
                      <a:pt x="72676" y="36371"/>
                    </a:lnTo>
                    <a:lnTo>
                      <a:pt x="73163" y="36452"/>
                    </a:lnTo>
                    <a:lnTo>
                      <a:pt x="73634" y="36533"/>
                    </a:lnTo>
                    <a:lnTo>
                      <a:pt x="74072" y="36582"/>
                    </a:lnTo>
                    <a:lnTo>
                      <a:pt x="74495" y="36614"/>
                    </a:lnTo>
                    <a:lnTo>
                      <a:pt x="74900" y="36614"/>
                    </a:lnTo>
                    <a:lnTo>
                      <a:pt x="75258" y="36598"/>
                    </a:lnTo>
                    <a:lnTo>
                      <a:pt x="75615" y="36565"/>
                    </a:lnTo>
                    <a:lnTo>
                      <a:pt x="75923" y="36501"/>
                    </a:lnTo>
                    <a:lnTo>
                      <a:pt x="76199" y="36419"/>
                    </a:lnTo>
                    <a:lnTo>
                      <a:pt x="76459" y="36322"/>
                    </a:lnTo>
                    <a:lnTo>
                      <a:pt x="76686" y="36176"/>
                    </a:lnTo>
                    <a:lnTo>
                      <a:pt x="76784" y="36111"/>
                    </a:lnTo>
                    <a:lnTo>
                      <a:pt x="76865" y="36030"/>
                    </a:lnTo>
                    <a:lnTo>
                      <a:pt x="77206" y="35672"/>
                    </a:lnTo>
                    <a:lnTo>
                      <a:pt x="77531" y="35331"/>
                    </a:lnTo>
                    <a:lnTo>
                      <a:pt x="77823" y="34974"/>
                    </a:lnTo>
                    <a:lnTo>
                      <a:pt x="78115" y="34601"/>
                    </a:lnTo>
                    <a:lnTo>
                      <a:pt x="78391" y="34227"/>
                    </a:lnTo>
                    <a:lnTo>
                      <a:pt x="78651" y="33838"/>
                    </a:lnTo>
                    <a:lnTo>
                      <a:pt x="78895" y="33432"/>
                    </a:lnTo>
                    <a:lnTo>
                      <a:pt x="79106" y="33010"/>
                    </a:lnTo>
                    <a:lnTo>
                      <a:pt x="79317" y="32571"/>
                    </a:lnTo>
                    <a:lnTo>
                      <a:pt x="79512" y="32117"/>
                    </a:lnTo>
                    <a:lnTo>
                      <a:pt x="79674" y="31630"/>
                    </a:lnTo>
                    <a:lnTo>
                      <a:pt x="79836" y="31126"/>
                    </a:lnTo>
                    <a:lnTo>
                      <a:pt x="79983" y="30607"/>
                    </a:lnTo>
                    <a:lnTo>
                      <a:pt x="80096" y="30055"/>
                    </a:lnTo>
                    <a:lnTo>
                      <a:pt x="80210" y="29470"/>
                    </a:lnTo>
                    <a:lnTo>
                      <a:pt x="80291" y="28853"/>
                    </a:lnTo>
                    <a:lnTo>
                      <a:pt x="80356" y="28204"/>
                    </a:lnTo>
                    <a:lnTo>
                      <a:pt x="80405" y="27505"/>
                    </a:lnTo>
                    <a:lnTo>
                      <a:pt x="80437" y="26791"/>
                    </a:lnTo>
                    <a:lnTo>
                      <a:pt x="80453" y="26028"/>
                    </a:lnTo>
                    <a:lnTo>
                      <a:pt x="80453" y="25232"/>
                    </a:lnTo>
                    <a:lnTo>
                      <a:pt x="80437" y="24388"/>
                    </a:lnTo>
                    <a:lnTo>
                      <a:pt x="80405" y="23511"/>
                    </a:lnTo>
                    <a:lnTo>
                      <a:pt x="80340" y="22569"/>
                    </a:lnTo>
                    <a:lnTo>
                      <a:pt x="80259" y="21595"/>
                    </a:lnTo>
                    <a:lnTo>
                      <a:pt x="80177" y="20556"/>
                    </a:lnTo>
                    <a:lnTo>
                      <a:pt x="80064" y="19484"/>
                    </a:lnTo>
                    <a:lnTo>
                      <a:pt x="79918" y="18348"/>
                    </a:lnTo>
                    <a:lnTo>
                      <a:pt x="79771" y="17163"/>
                    </a:lnTo>
                    <a:lnTo>
                      <a:pt x="79609" y="15912"/>
                    </a:lnTo>
                    <a:lnTo>
                      <a:pt x="79414" y="14613"/>
                    </a:lnTo>
                    <a:lnTo>
                      <a:pt x="79203" y="13233"/>
                    </a:lnTo>
                    <a:lnTo>
                      <a:pt x="77628" y="13672"/>
                    </a:lnTo>
                    <a:lnTo>
                      <a:pt x="75891" y="14110"/>
                    </a:lnTo>
                    <a:lnTo>
                      <a:pt x="74056" y="14565"/>
                    </a:lnTo>
                    <a:lnTo>
                      <a:pt x="72221" y="15003"/>
                    </a:lnTo>
                    <a:lnTo>
                      <a:pt x="68779" y="15799"/>
                    </a:lnTo>
                    <a:lnTo>
                      <a:pt x="66133" y="16416"/>
                    </a:lnTo>
                    <a:lnTo>
                      <a:pt x="66457" y="19387"/>
                    </a:lnTo>
                    <a:lnTo>
                      <a:pt x="62171" y="18770"/>
                    </a:lnTo>
                    <a:lnTo>
                      <a:pt x="59930" y="18462"/>
                    </a:lnTo>
                    <a:lnTo>
                      <a:pt x="57706" y="18121"/>
                    </a:lnTo>
                    <a:lnTo>
                      <a:pt x="55546" y="17763"/>
                    </a:lnTo>
                    <a:lnTo>
                      <a:pt x="54523" y="17569"/>
                    </a:lnTo>
                    <a:lnTo>
                      <a:pt x="53533" y="17390"/>
                    </a:lnTo>
                    <a:lnTo>
                      <a:pt x="52591" y="17179"/>
                    </a:lnTo>
                    <a:lnTo>
                      <a:pt x="51698" y="16984"/>
                    </a:lnTo>
                    <a:lnTo>
                      <a:pt x="50886" y="16773"/>
                    </a:lnTo>
                    <a:lnTo>
                      <a:pt x="50139" y="16562"/>
                    </a:lnTo>
                    <a:lnTo>
                      <a:pt x="50123" y="15815"/>
                    </a:lnTo>
                    <a:lnTo>
                      <a:pt x="50091" y="15019"/>
                    </a:lnTo>
                    <a:lnTo>
                      <a:pt x="50042" y="14191"/>
                    </a:lnTo>
                    <a:lnTo>
                      <a:pt x="49977" y="13331"/>
                    </a:lnTo>
                    <a:lnTo>
                      <a:pt x="49880" y="12454"/>
                    </a:lnTo>
                    <a:lnTo>
                      <a:pt x="49750" y="11577"/>
                    </a:lnTo>
                    <a:lnTo>
                      <a:pt x="49604" y="10700"/>
                    </a:lnTo>
                    <a:lnTo>
                      <a:pt x="49506" y="10262"/>
                    </a:lnTo>
                    <a:lnTo>
                      <a:pt x="49409" y="9840"/>
                    </a:lnTo>
                    <a:lnTo>
                      <a:pt x="49295" y="9418"/>
                    </a:lnTo>
                    <a:lnTo>
                      <a:pt x="49181" y="8996"/>
                    </a:lnTo>
                    <a:lnTo>
                      <a:pt x="49052" y="8606"/>
                    </a:lnTo>
                    <a:lnTo>
                      <a:pt x="48905" y="8200"/>
                    </a:lnTo>
                    <a:lnTo>
                      <a:pt x="48759" y="7827"/>
                    </a:lnTo>
                    <a:lnTo>
                      <a:pt x="48613" y="7469"/>
                    </a:lnTo>
                    <a:lnTo>
                      <a:pt x="48435" y="7112"/>
                    </a:lnTo>
                    <a:lnTo>
                      <a:pt x="48256" y="6771"/>
                    </a:lnTo>
                    <a:lnTo>
                      <a:pt x="48061" y="6463"/>
                    </a:lnTo>
                    <a:lnTo>
                      <a:pt x="47866" y="6170"/>
                    </a:lnTo>
                    <a:lnTo>
                      <a:pt x="47639" y="5894"/>
                    </a:lnTo>
                    <a:lnTo>
                      <a:pt x="47412" y="5635"/>
                    </a:lnTo>
                    <a:lnTo>
                      <a:pt x="47168" y="5407"/>
                    </a:lnTo>
                    <a:lnTo>
                      <a:pt x="46925" y="5196"/>
                    </a:lnTo>
                    <a:lnTo>
                      <a:pt x="46649" y="5018"/>
                    </a:lnTo>
                    <a:lnTo>
                      <a:pt x="46373" y="4872"/>
                    </a:lnTo>
                    <a:lnTo>
                      <a:pt x="46454" y="4774"/>
                    </a:lnTo>
                    <a:lnTo>
                      <a:pt x="46519" y="4693"/>
                    </a:lnTo>
                    <a:lnTo>
                      <a:pt x="46584" y="4595"/>
                    </a:lnTo>
                    <a:lnTo>
                      <a:pt x="46616" y="4514"/>
                    </a:lnTo>
                    <a:lnTo>
                      <a:pt x="46665" y="4417"/>
                    </a:lnTo>
                    <a:lnTo>
                      <a:pt x="46681" y="4319"/>
                    </a:lnTo>
                    <a:lnTo>
                      <a:pt x="46697" y="4222"/>
                    </a:lnTo>
                    <a:lnTo>
                      <a:pt x="46697" y="4125"/>
                    </a:lnTo>
                    <a:lnTo>
                      <a:pt x="46681" y="3930"/>
                    </a:lnTo>
                    <a:lnTo>
                      <a:pt x="46616" y="3735"/>
                    </a:lnTo>
                    <a:lnTo>
                      <a:pt x="46519" y="3540"/>
                    </a:lnTo>
                    <a:lnTo>
                      <a:pt x="46389" y="3345"/>
                    </a:lnTo>
                    <a:lnTo>
                      <a:pt x="46226" y="3167"/>
                    </a:lnTo>
                    <a:lnTo>
                      <a:pt x="46048" y="2988"/>
                    </a:lnTo>
                    <a:lnTo>
                      <a:pt x="45837" y="2826"/>
                    </a:lnTo>
                    <a:lnTo>
                      <a:pt x="45593" y="2663"/>
                    </a:lnTo>
                    <a:lnTo>
                      <a:pt x="45333" y="2517"/>
                    </a:lnTo>
                    <a:lnTo>
                      <a:pt x="45057" y="2387"/>
                    </a:lnTo>
                    <a:lnTo>
                      <a:pt x="44749" y="2257"/>
                    </a:lnTo>
                    <a:lnTo>
                      <a:pt x="44440" y="2160"/>
                    </a:lnTo>
                    <a:lnTo>
                      <a:pt x="44002" y="1754"/>
                    </a:lnTo>
                    <a:lnTo>
                      <a:pt x="43775" y="1527"/>
                    </a:lnTo>
                    <a:lnTo>
                      <a:pt x="43531" y="1332"/>
                    </a:lnTo>
                    <a:lnTo>
                      <a:pt x="43271" y="1121"/>
                    </a:lnTo>
                    <a:lnTo>
                      <a:pt x="43012" y="926"/>
                    </a:lnTo>
                    <a:lnTo>
                      <a:pt x="42735" y="747"/>
                    </a:lnTo>
                    <a:lnTo>
                      <a:pt x="42443" y="569"/>
                    </a:lnTo>
                    <a:lnTo>
                      <a:pt x="42151" y="423"/>
                    </a:lnTo>
                    <a:lnTo>
                      <a:pt x="41842" y="277"/>
                    </a:lnTo>
                    <a:lnTo>
                      <a:pt x="41518" y="179"/>
                    </a:lnTo>
                    <a:lnTo>
                      <a:pt x="41177" y="82"/>
                    </a:lnTo>
                    <a:lnTo>
                      <a:pt x="40836" y="33"/>
                    </a:lnTo>
                    <a:lnTo>
                      <a:pt x="40462" y="1"/>
                    </a:lnTo>
                    <a:close/>
                  </a:path>
                </a:pathLst>
              </a:custGeom>
              <a:solidFill>
                <a:srgbClr val="BC8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39"/>
              <p:cNvSpPr/>
              <p:nvPr/>
            </p:nvSpPr>
            <p:spPr>
              <a:xfrm>
                <a:off x="3224375" y="3404575"/>
                <a:ext cx="247625" cy="51575"/>
              </a:xfrm>
              <a:custGeom>
                <a:avLst/>
                <a:gdLst/>
                <a:ahLst/>
                <a:cxnLst/>
                <a:rect l="l" t="t" r="r" b="b"/>
                <a:pathLst>
                  <a:path w="9905" h="2063" extrusionOk="0">
                    <a:moveTo>
                      <a:pt x="0" y="0"/>
                    </a:moveTo>
                    <a:lnTo>
                      <a:pt x="634" y="162"/>
                    </a:lnTo>
                    <a:lnTo>
                      <a:pt x="1283" y="325"/>
                    </a:lnTo>
                    <a:lnTo>
                      <a:pt x="2566" y="617"/>
                    </a:lnTo>
                    <a:lnTo>
                      <a:pt x="3848" y="893"/>
                    </a:lnTo>
                    <a:lnTo>
                      <a:pt x="5147" y="1153"/>
                    </a:lnTo>
                    <a:lnTo>
                      <a:pt x="7518" y="1640"/>
                    </a:lnTo>
                    <a:lnTo>
                      <a:pt x="8703" y="1867"/>
                    </a:lnTo>
                    <a:lnTo>
                      <a:pt x="9304" y="1981"/>
                    </a:lnTo>
                    <a:lnTo>
                      <a:pt x="9905" y="2062"/>
                    </a:lnTo>
                    <a:lnTo>
                      <a:pt x="9320" y="1802"/>
                    </a:lnTo>
                    <a:lnTo>
                      <a:pt x="8719" y="1575"/>
                    </a:lnTo>
                    <a:lnTo>
                      <a:pt x="8119" y="1364"/>
                    </a:lnTo>
                    <a:lnTo>
                      <a:pt x="7518" y="1169"/>
                    </a:lnTo>
                    <a:lnTo>
                      <a:pt x="6901" y="1007"/>
                    </a:lnTo>
                    <a:lnTo>
                      <a:pt x="6300" y="844"/>
                    </a:lnTo>
                    <a:lnTo>
                      <a:pt x="5050" y="552"/>
                    </a:lnTo>
                    <a:lnTo>
                      <a:pt x="3800" y="325"/>
                    </a:lnTo>
                    <a:lnTo>
                      <a:pt x="3167" y="227"/>
                    </a:lnTo>
                    <a:lnTo>
                      <a:pt x="2533" y="146"/>
                    </a:lnTo>
                    <a:lnTo>
                      <a:pt x="1916" y="81"/>
                    </a:lnTo>
                    <a:lnTo>
                      <a:pt x="1283" y="33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39"/>
              <p:cNvSpPr/>
              <p:nvPr/>
            </p:nvSpPr>
            <p:spPr>
              <a:xfrm>
                <a:off x="1642500" y="3434200"/>
                <a:ext cx="296750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11870" h="3995" extrusionOk="0">
                    <a:moveTo>
                      <a:pt x="11870" y="0"/>
                    </a:moveTo>
                    <a:lnTo>
                      <a:pt x="11155" y="98"/>
                    </a:lnTo>
                    <a:lnTo>
                      <a:pt x="10425" y="211"/>
                    </a:lnTo>
                    <a:lnTo>
                      <a:pt x="9694" y="341"/>
                    </a:lnTo>
                    <a:lnTo>
                      <a:pt x="8980" y="487"/>
                    </a:lnTo>
                    <a:lnTo>
                      <a:pt x="8265" y="650"/>
                    </a:lnTo>
                    <a:lnTo>
                      <a:pt x="7551" y="828"/>
                    </a:lnTo>
                    <a:lnTo>
                      <a:pt x="6837" y="1023"/>
                    </a:lnTo>
                    <a:lnTo>
                      <a:pt x="6138" y="1234"/>
                    </a:lnTo>
                    <a:lnTo>
                      <a:pt x="5326" y="1478"/>
                    </a:lnTo>
                    <a:lnTo>
                      <a:pt x="4531" y="1738"/>
                    </a:lnTo>
                    <a:lnTo>
                      <a:pt x="3719" y="2030"/>
                    </a:lnTo>
                    <a:lnTo>
                      <a:pt x="2940" y="2355"/>
                    </a:lnTo>
                    <a:lnTo>
                      <a:pt x="2550" y="2517"/>
                    </a:lnTo>
                    <a:lnTo>
                      <a:pt x="2177" y="2696"/>
                    </a:lnTo>
                    <a:lnTo>
                      <a:pt x="1787" y="2890"/>
                    </a:lnTo>
                    <a:lnTo>
                      <a:pt x="1413" y="3085"/>
                    </a:lnTo>
                    <a:lnTo>
                      <a:pt x="1056" y="3296"/>
                    </a:lnTo>
                    <a:lnTo>
                      <a:pt x="699" y="3524"/>
                    </a:lnTo>
                    <a:lnTo>
                      <a:pt x="342" y="3751"/>
                    </a:lnTo>
                    <a:lnTo>
                      <a:pt x="1" y="3995"/>
                    </a:lnTo>
                    <a:lnTo>
                      <a:pt x="731" y="3702"/>
                    </a:lnTo>
                    <a:lnTo>
                      <a:pt x="1478" y="3410"/>
                    </a:lnTo>
                    <a:lnTo>
                      <a:pt x="2225" y="3134"/>
                    </a:lnTo>
                    <a:lnTo>
                      <a:pt x="2972" y="2858"/>
                    </a:lnTo>
                    <a:lnTo>
                      <a:pt x="4482" y="2355"/>
                    </a:lnTo>
                    <a:lnTo>
                      <a:pt x="5992" y="1868"/>
                    </a:lnTo>
                    <a:lnTo>
                      <a:pt x="8947" y="975"/>
                    </a:lnTo>
                    <a:lnTo>
                      <a:pt x="10425" y="520"/>
                    </a:lnTo>
                    <a:lnTo>
                      <a:pt x="11155" y="260"/>
                    </a:lnTo>
                    <a:lnTo>
                      <a:pt x="1187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39"/>
              <p:cNvSpPr/>
              <p:nvPr/>
            </p:nvSpPr>
            <p:spPr>
              <a:xfrm>
                <a:off x="2431213" y="2962913"/>
                <a:ext cx="246825" cy="70250"/>
              </a:xfrm>
              <a:custGeom>
                <a:avLst/>
                <a:gdLst/>
                <a:ahLst/>
                <a:cxnLst/>
                <a:rect l="l" t="t" r="r" b="b"/>
                <a:pathLst>
                  <a:path w="9873" h="2810" extrusionOk="0">
                    <a:moveTo>
                      <a:pt x="7453" y="1"/>
                    </a:moveTo>
                    <a:lnTo>
                      <a:pt x="6706" y="17"/>
                    </a:lnTo>
                    <a:lnTo>
                      <a:pt x="6349" y="33"/>
                    </a:lnTo>
                    <a:lnTo>
                      <a:pt x="5976" y="66"/>
                    </a:lnTo>
                    <a:lnTo>
                      <a:pt x="5618" y="98"/>
                    </a:lnTo>
                    <a:lnTo>
                      <a:pt x="5245" y="163"/>
                    </a:lnTo>
                    <a:lnTo>
                      <a:pt x="4888" y="228"/>
                    </a:lnTo>
                    <a:lnTo>
                      <a:pt x="4530" y="309"/>
                    </a:lnTo>
                    <a:lnTo>
                      <a:pt x="3913" y="488"/>
                    </a:lnTo>
                    <a:lnTo>
                      <a:pt x="3296" y="715"/>
                    </a:lnTo>
                    <a:lnTo>
                      <a:pt x="2988" y="829"/>
                    </a:lnTo>
                    <a:lnTo>
                      <a:pt x="2679" y="959"/>
                    </a:lnTo>
                    <a:lnTo>
                      <a:pt x="2387" y="1105"/>
                    </a:lnTo>
                    <a:lnTo>
                      <a:pt x="2095" y="1251"/>
                    </a:lnTo>
                    <a:lnTo>
                      <a:pt x="1803" y="1413"/>
                    </a:lnTo>
                    <a:lnTo>
                      <a:pt x="1527" y="1592"/>
                    </a:lnTo>
                    <a:lnTo>
                      <a:pt x="1234" y="1771"/>
                    </a:lnTo>
                    <a:lnTo>
                      <a:pt x="975" y="1965"/>
                    </a:lnTo>
                    <a:lnTo>
                      <a:pt x="715" y="2160"/>
                    </a:lnTo>
                    <a:lnTo>
                      <a:pt x="471" y="2371"/>
                    </a:lnTo>
                    <a:lnTo>
                      <a:pt x="228" y="2582"/>
                    </a:lnTo>
                    <a:lnTo>
                      <a:pt x="0" y="2810"/>
                    </a:lnTo>
                    <a:lnTo>
                      <a:pt x="0" y="2810"/>
                    </a:lnTo>
                    <a:lnTo>
                      <a:pt x="260" y="2615"/>
                    </a:lnTo>
                    <a:lnTo>
                      <a:pt x="536" y="2420"/>
                    </a:lnTo>
                    <a:lnTo>
                      <a:pt x="1072" y="2063"/>
                    </a:lnTo>
                    <a:lnTo>
                      <a:pt x="1640" y="1738"/>
                    </a:lnTo>
                    <a:lnTo>
                      <a:pt x="2225" y="1446"/>
                    </a:lnTo>
                    <a:lnTo>
                      <a:pt x="2826" y="1186"/>
                    </a:lnTo>
                    <a:lnTo>
                      <a:pt x="3443" y="959"/>
                    </a:lnTo>
                    <a:lnTo>
                      <a:pt x="4060" y="748"/>
                    </a:lnTo>
                    <a:lnTo>
                      <a:pt x="4693" y="569"/>
                    </a:lnTo>
                    <a:lnTo>
                      <a:pt x="5001" y="488"/>
                    </a:lnTo>
                    <a:lnTo>
                      <a:pt x="5326" y="407"/>
                    </a:lnTo>
                    <a:lnTo>
                      <a:pt x="5651" y="358"/>
                    </a:lnTo>
                    <a:lnTo>
                      <a:pt x="5976" y="309"/>
                    </a:lnTo>
                    <a:lnTo>
                      <a:pt x="6300" y="277"/>
                    </a:lnTo>
                    <a:lnTo>
                      <a:pt x="6625" y="244"/>
                    </a:lnTo>
                    <a:lnTo>
                      <a:pt x="7274" y="228"/>
                    </a:lnTo>
                    <a:lnTo>
                      <a:pt x="7924" y="244"/>
                    </a:lnTo>
                    <a:lnTo>
                      <a:pt x="8573" y="277"/>
                    </a:lnTo>
                    <a:lnTo>
                      <a:pt x="9223" y="342"/>
                    </a:lnTo>
                    <a:lnTo>
                      <a:pt x="9872" y="423"/>
                    </a:lnTo>
                    <a:lnTo>
                      <a:pt x="9872" y="423"/>
                    </a:lnTo>
                    <a:lnTo>
                      <a:pt x="9272" y="277"/>
                    </a:lnTo>
                    <a:lnTo>
                      <a:pt x="8671" y="147"/>
                    </a:lnTo>
                    <a:lnTo>
                      <a:pt x="8379" y="82"/>
                    </a:lnTo>
                    <a:lnTo>
                      <a:pt x="8070" y="50"/>
                    </a:lnTo>
                    <a:lnTo>
                      <a:pt x="7762" y="17"/>
                    </a:lnTo>
                    <a:lnTo>
                      <a:pt x="745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39"/>
              <p:cNvSpPr/>
              <p:nvPr/>
            </p:nvSpPr>
            <p:spPr>
              <a:xfrm>
                <a:off x="2458400" y="3020575"/>
                <a:ext cx="263875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2517" extrusionOk="0">
                    <a:moveTo>
                      <a:pt x="6755" y="0"/>
                    </a:moveTo>
                    <a:lnTo>
                      <a:pt x="6398" y="16"/>
                    </a:lnTo>
                    <a:lnTo>
                      <a:pt x="6041" y="33"/>
                    </a:lnTo>
                    <a:lnTo>
                      <a:pt x="5684" y="81"/>
                    </a:lnTo>
                    <a:lnTo>
                      <a:pt x="5326" y="146"/>
                    </a:lnTo>
                    <a:lnTo>
                      <a:pt x="4969" y="211"/>
                    </a:lnTo>
                    <a:lnTo>
                      <a:pt x="4303" y="390"/>
                    </a:lnTo>
                    <a:lnTo>
                      <a:pt x="3654" y="585"/>
                    </a:lnTo>
                    <a:lnTo>
                      <a:pt x="2988" y="812"/>
                    </a:lnTo>
                    <a:lnTo>
                      <a:pt x="2355" y="1088"/>
                    </a:lnTo>
                    <a:lnTo>
                      <a:pt x="2030" y="1234"/>
                    </a:lnTo>
                    <a:lnTo>
                      <a:pt x="1722" y="1397"/>
                    </a:lnTo>
                    <a:lnTo>
                      <a:pt x="1413" y="1559"/>
                    </a:lnTo>
                    <a:lnTo>
                      <a:pt x="1121" y="1738"/>
                    </a:lnTo>
                    <a:lnTo>
                      <a:pt x="829" y="1916"/>
                    </a:lnTo>
                    <a:lnTo>
                      <a:pt x="536" y="2111"/>
                    </a:lnTo>
                    <a:lnTo>
                      <a:pt x="260" y="2306"/>
                    </a:lnTo>
                    <a:lnTo>
                      <a:pt x="1" y="2517"/>
                    </a:lnTo>
                    <a:lnTo>
                      <a:pt x="585" y="2192"/>
                    </a:lnTo>
                    <a:lnTo>
                      <a:pt x="1186" y="1867"/>
                    </a:lnTo>
                    <a:lnTo>
                      <a:pt x="1803" y="1575"/>
                    </a:lnTo>
                    <a:lnTo>
                      <a:pt x="2420" y="1299"/>
                    </a:lnTo>
                    <a:lnTo>
                      <a:pt x="3069" y="1056"/>
                    </a:lnTo>
                    <a:lnTo>
                      <a:pt x="3719" y="845"/>
                    </a:lnTo>
                    <a:lnTo>
                      <a:pt x="4368" y="650"/>
                    </a:lnTo>
                    <a:lnTo>
                      <a:pt x="5018" y="504"/>
                    </a:lnTo>
                    <a:lnTo>
                      <a:pt x="5375" y="439"/>
                    </a:lnTo>
                    <a:lnTo>
                      <a:pt x="5732" y="374"/>
                    </a:lnTo>
                    <a:lnTo>
                      <a:pt x="6073" y="325"/>
                    </a:lnTo>
                    <a:lnTo>
                      <a:pt x="6430" y="292"/>
                    </a:lnTo>
                    <a:lnTo>
                      <a:pt x="6771" y="276"/>
                    </a:lnTo>
                    <a:lnTo>
                      <a:pt x="7129" y="260"/>
                    </a:lnTo>
                    <a:lnTo>
                      <a:pt x="7470" y="260"/>
                    </a:lnTo>
                    <a:lnTo>
                      <a:pt x="7811" y="276"/>
                    </a:lnTo>
                    <a:lnTo>
                      <a:pt x="8168" y="292"/>
                    </a:lnTo>
                    <a:lnTo>
                      <a:pt x="8509" y="341"/>
                    </a:lnTo>
                    <a:lnTo>
                      <a:pt x="8850" y="390"/>
                    </a:lnTo>
                    <a:lnTo>
                      <a:pt x="9191" y="455"/>
                    </a:lnTo>
                    <a:lnTo>
                      <a:pt x="9532" y="536"/>
                    </a:lnTo>
                    <a:lnTo>
                      <a:pt x="9873" y="617"/>
                    </a:lnTo>
                    <a:lnTo>
                      <a:pt x="10214" y="731"/>
                    </a:lnTo>
                    <a:lnTo>
                      <a:pt x="10555" y="845"/>
                    </a:lnTo>
                    <a:lnTo>
                      <a:pt x="10555" y="845"/>
                    </a:lnTo>
                    <a:lnTo>
                      <a:pt x="10230" y="682"/>
                    </a:lnTo>
                    <a:lnTo>
                      <a:pt x="9889" y="536"/>
                    </a:lnTo>
                    <a:lnTo>
                      <a:pt x="9548" y="422"/>
                    </a:lnTo>
                    <a:lnTo>
                      <a:pt x="9207" y="309"/>
                    </a:lnTo>
                    <a:lnTo>
                      <a:pt x="8866" y="211"/>
                    </a:lnTo>
                    <a:lnTo>
                      <a:pt x="8525" y="146"/>
                    </a:lnTo>
                    <a:lnTo>
                      <a:pt x="8168" y="81"/>
                    </a:lnTo>
                    <a:lnTo>
                      <a:pt x="7827" y="33"/>
                    </a:lnTo>
                    <a:lnTo>
                      <a:pt x="7470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39"/>
              <p:cNvSpPr/>
              <p:nvPr/>
            </p:nvSpPr>
            <p:spPr>
              <a:xfrm>
                <a:off x="2495750" y="3084300"/>
                <a:ext cx="216775" cy="164425"/>
              </a:xfrm>
              <a:custGeom>
                <a:avLst/>
                <a:gdLst/>
                <a:ahLst/>
                <a:cxnLst/>
                <a:rect l="l" t="t" r="r" b="b"/>
                <a:pathLst>
                  <a:path w="8671" h="6577" extrusionOk="0">
                    <a:moveTo>
                      <a:pt x="6852" y="0"/>
                    </a:moveTo>
                    <a:lnTo>
                      <a:pt x="6544" y="17"/>
                    </a:lnTo>
                    <a:lnTo>
                      <a:pt x="6235" y="33"/>
                    </a:lnTo>
                    <a:lnTo>
                      <a:pt x="5943" y="65"/>
                    </a:lnTo>
                    <a:lnTo>
                      <a:pt x="5586" y="98"/>
                    </a:lnTo>
                    <a:lnTo>
                      <a:pt x="5245" y="146"/>
                    </a:lnTo>
                    <a:lnTo>
                      <a:pt x="4888" y="211"/>
                    </a:lnTo>
                    <a:lnTo>
                      <a:pt x="4547" y="293"/>
                    </a:lnTo>
                    <a:lnTo>
                      <a:pt x="3946" y="455"/>
                    </a:lnTo>
                    <a:lnTo>
                      <a:pt x="3361" y="634"/>
                    </a:lnTo>
                    <a:lnTo>
                      <a:pt x="2761" y="845"/>
                    </a:lnTo>
                    <a:lnTo>
                      <a:pt x="2192" y="1088"/>
                    </a:lnTo>
                    <a:lnTo>
                      <a:pt x="1624" y="1348"/>
                    </a:lnTo>
                    <a:lnTo>
                      <a:pt x="1072" y="1640"/>
                    </a:lnTo>
                    <a:lnTo>
                      <a:pt x="520" y="1949"/>
                    </a:lnTo>
                    <a:lnTo>
                      <a:pt x="334" y="2065"/>
                    </a:lnTo>
                    <a:lnTo>
                      <a:pt x="334" y="2065"/>
                    </a:lnTo>
                    <a:lnTo>
                      <a:pt x="293" y="2079"/>
                    </a:lnTo>
                    <a:lnTo>
                      <a:pt x="0" y="2273"/>
                    </a:lnTo>
                    <a:lnTo>
                      <a:pt x="0" y="2273"/>
                    </a:lnTo>
                    <a:lnTo>
                      <a:pt x="98" y="2225"/>
                    </a:lnTo>
                    <a:lnTo>
                      <a:pt x="666" y="1916"/>
                    </a:lnTo>
                    <a:lnTo>
                      <a:pt x="1267" y="1624"/>
                    </a:lnTo>
                    <a:lnTo>
                      <a:pt x="1868" y="1364"/>
                    </a:lnTo>
                    <a:lnTo>
                      <a:pt x="2485" y="1121"/>
                    </a:lnTo>
                    <a:lnTo>
                      <a:pt x="3118" y="893"/>
                    </a:lnTo>
                    <a:lnTo>
                      <a:pt x="3751" y="699"/>
                    </a:lnTo>
                    <a:lnTo>
                      <a:pt x="4384" y="552"/>
                    </a:lnTo>
                    <a:lnTo>
                      <a:pt x="5018" y="439"/>
                    </a:lnTo>
                    <a:lnTo>
                      <a:pt x="5472" y="374"/>
                    </a:lnTo>
                    <a:lnTo>
                      <a:pt x="5911" y="325"/>
                    </a:lnTo>
                    <a:lnTo>
                      <a:pt x="6365" y="293"/>
                    </a:lnTo>
                    <a:lnTo>
                      <a:pt x="6820" y="276"/>
                    </a:lnTo>
                    <a:lnTo>
                      <a:pt x="7047" y="276"/>
                    </a:lnTo>
                    <a:lnTo>
                      <a:pt x="7356" y="309"/>
                    </a:lnTo>
                    <a:lnTo>
                      <a:pt x="7664" y="341"/>
                    </a:lnTo>
                    <a:lnTo>
                      <a:pt x="7827" y="390"/>
                    </a:lnTo>
                    <a:lnTo>
                      <a:pt x="7973" y="423"/>
                    </a:lnTo>
                    <a:lnTo>
                      <a:pt x="8103" y="487"/>
                    </a:lnTo>
                    <a:lnTo>
                      <a:pt x="8216" y="552"/>
                    </a:lnTo>
                    <a:lnTo>
                      <a:pt x="8314" y="634"/>
                    </a:lnTo>
                    <a:lnTo>
                      <a:pt x="8362" y="715"/>
                    </a:lnTo>
                    <a:lnTo>
                      <a:pt x="8395" y="763"/>
                    </a:lnTo>
                    <a:lnTo>
                      <a:pt x="8395" y="828"/>
                    </a:lnTo>
                    <a:lnTo>
                      <a:pt x="8395" y="877"/>
                    </a:lnTo>
                    <a:lnTo>
                      <a:pt x="8379" y="942"/>
                    </a:lnTo>
                    <a:lnTo>
                      <a:pt x="8330" y="1088"/>
                    </a:lnTo>
                    <a:lnTo>
                      <a:pt x="8232" y="1234"/>
                    </a:lnTo>
                    <a:lnTo>
                      <a:pt x="8135" y="1348"/>
                    </a:lnTo>
                    <a:lnTo>
                      <a:pt x="8038" y="1462"/>
                    </a:lnTo>
                    <a:lnTo>
                      <a:pt x="7924" y="1543"/>
                    </a:lnTo>
                    <a:lnTo>
                      <a:pt x="7810" y="1640"/>
                    </a:lnTo>
                    <a:lnTo>
                      <a:pt x="7567" y="1786"/>
                    </a:lnTo>
                    <a:lnTo>
                      <a:pt x="7307" y="1900"/>
                    </a:lnTo>
                    <a:lnTo>
                      <a:pt x="7047" y="1997"/>
                    </a:lnTo>
                    <a:lnTo>
                      <a:pt x="6771" y="2079"/>
                    </a:lnTo>
                    <a:lnTo>
                      <a:pt x="6495" y="2144"/>
                    </a:lnTo>
                    <a:lnTo>
                      <a:pt x="6219" y="2192"/>
                    </a:lnTo>
                    <a:lnTo>
                      <a:pt x="5927" y="2241"/>
                    </a:lnTo>
                    <a:lnTo>
                      <a:pt x="5651" y="2322"/>
                    </a:lnTo>
                    <a:lnTo>
                      <a:pt x="5375" y="2403"/>
                    </a:lnTo>
                    <a:lnTo>
                      <a:pt x="5115" y="2485"/>
                    </a:lnTo>
                    <a:lnTo>
                      <a:pt x="4579" y="2696"/>
                    </a:lnTo>
                    <a:lnTo>
                      <a:pt x="4043" y="2923"/>
                    </a:lnTo>
                    <a:lnTo>
                      <a:pt x="3443" y="3215"/>
                    </a:lnTo>
                    <a:lnTo>
                      <a:pt x="2842" y="3524"/>
                    </a:lnTo>
                    <a:lnTo>
                      <a:pt x="2241" y="3848"/>
                    </a:lnTo>
                    <a:lnTo>
                      <a:pt x="1657" y="4173"/>
                    </a:lnTo>
                    <a:lnTo>
                      <a:pt x="1559" y="4238"/>
                    </a:lnTo>
                    <a:lnTo>
                      <a:pt x="1543" y="4271"/>
                    </a:lnTo>
                    <a:lnTo>
                      <a:pt x="1527" y="4303"/>
                    </a:lnTo>
                    <a:lnTo>
                      <a:pt x="1510" y="4384"/>
                    </a:lnTo>
                    <a:lnTo>
                      <a:pt x="1527" y="4514"/>
                    </a:lnTo>
                    <a:lnTo>
                      <a:pt x="1510" y="5196"/>
                    </a:lnTo>
                    <a:lnTo>
                      <a:pt x="1494" y="6576"/>
                    </a:lnTo>
                    <a:lnTo>
                      <a:pt x="1575" y="5423"/>
                    </a:lnTo>
                    <a:lnTo>
                      <a:pt x="1654" y="4320"/>
                    </a:lnTo>
                    <a:lnTo>
                      <a:pt x="1654" y="4320"/>
                    </a:lnTo>
                    <a:lnTo>
                      <a:pt x="2712" y="3783"/>
                    </a:lnTo>
                    <a:lnTo>
                      <a:pt x="3264" y="3507"/>
                    </a:lnTo>
                    <a:lnTo>
                      <a:pt x="3832" y="3248"/>
                    </a:lnTo>
                    <a:lnTo>
                      <a:pt x="4401" y="3004"/>
                    </a:lnTo>
                    <a:lnTo>
                      <a:pt x="4985" y="2793"/>
                    </a:lnTo>
                    <a:lnTo>
                      <a:pt x="5277" y="2696"/>
                    </a:lnTo>
                    <a:lnTo>
                      <a:pt x="5570" y="2614"/>
                    </a:lnTo>
                    <a:lnTo>
                      <a:pt x="5862" y="2533"/>
                    </a:lnTo>
                    <a:lnTo>
                      <a:pt x="6170" y="2468"/>
                    </a:lnTo>
                    <a:lnTo>
                      <a:pt x="6625" y="2371"/>
                    </a:lnTo>
                    <a:lnTo>
                      <a:pt x="7080" y="2257"/>
                    </a:lnTo>
                    <a:lnTo>
                      <a:pt x="7307" y="2192"/>
                    </a:lnTo>
                    <a:lnTo>
                      <a:pt x="7518" y="2111"/>
                    </a:lnTo>
                    <a:lnTo>
                      <a:pt x="7729" y="1997"/>
                    </a:lnTo>
                    <a:lnTo>
                      <a:pt x="7940" y="1884"/>
                    </a:lnTo>
                    <a:lnTo>
                      <a:pt x="8135" y="1738"/>
                    </a:lnTo>
                    <a:lnTo>
                      <a:pt x="8330" y="1543"/>
                    </a:lnTo>
                    <a:lnTo>
                      <a:pt x="8411" y="1445"/>
                    </a:lnTo>
                    <a:lnTo>
                      <a:pt x="8492" y="1332"/>
                    </a:lnTo>
                    <a:lnTo>
                      <a:pt x="8557" y="1234"/>
                    </a:lnTo>
                    <a:lnTo>
                      <a:pt x="8606" y="1121"/>
                    </a:lnTo>
                    <a:lnTo>
                      <a:pt x="8655" y="991"/>
                    </a:lnTo>
                    <a:lnTo>
                      <a:pt x="8671" y="877"/>
                    </a:lnTo>
                    <a:lnTo>
                      <a:pt x="8671" y="763"/>
                    </a:lnTo>
                    <a:lnTo>
                      <a:pt x="8655" y="650"/>
                    </a:lnTo>
                    <a:lnTo>
                      <a:pt x="8622" y="552"/>
                    </a:lnTo>
                    <a:lnTo>
                      <a:pt x="8541" y="439"/>
                    </a:lnTo>
                    <a:lnTo>
                      <a:pt x="8444" y="341"/>
                    </a:lnTo>
                    <a:lnTo>
                      <a:pt x="8330" y="260"/>
                    </a:lnTo>
                    <a:lnTo>
                      <a:pt x="8184" y="195"/>
                    </a:lnTo>
                    <a:lnTo>
                      <a:pt x="8038" y="130"/>
                    </a:lnTo>
                    <a:lnTo>
                      <a:pt x="7891" y="98"/>
                    </a:lnTo>
                    <a:lnTo>
                      <a:pt x="7745" y="82"/>
                    </a:lnTo>
                    <a:lnTo>
                      <a:pt x="7453" y="49"/>
                    </a:lnTo>
                    <a:lnTo>
                      <a:pt x="7145" y="17"/>
                    </a:lnTo>
                    <a:lnTo>
                      <a:pt x="685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39"/>
              <p:cNvSpPr/>
              <p:nvPr/>
            </p:nvSpPr>
            <p:spPr>
              <a:xfrm>
                <a:off x="2560700" y="3171150"/>
                <a:ext cx="954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716" extrusionOk="0">
                    <a:moveTo>
                      <a:pt x="1186" y="1"/>
                    </a:moveTo>
                    <a:lnTo>
                      <a:pt x="942" y="17"/>
                    </a:lnTo>
                    <a:lnTo>
                      <a:pt x="698" y="50"/>
                    </a:lnTo>
                    <a:lnTo>
                      <a:pt x="455" y="115"/>
                    </a:lnTo>
                    <a:lnTo>
                      <a:pt x="228" y="180"/>
                    </a:lnTo>
                    <a:lnTo>
                      <a:pt x="0" y="277"/>
                    </a:lnTo>
                    <a:lnTo>
                      <a:pt x="260" y="261"/>
                    </a:lnTo>
                    <a:lnTo>
                      <a:pt x="504" y="261"/>
                    </a:lnTo>
                    <a:lnTo>
                      <a:pt x="1007" y="277"/>
                    </a:lnTo>
                    <a:lnTo>
                      <a:pt x="1510" y="326"/>
                    </a:lnTo>
                    <a:lnTo>
                      <a:pt x="2014" y="374"/>
                    </a:lnTo>
                    <a:lnTo>
                      <a:pt x="2468" y="439"/>
                    </a:lnTo>
                    <a:lnTo>
                      <a:pt x="2907" y="537"/>
                    </a:lnTo>
                    <a:lnTo>
                      <a:pt x="3361" y="634"/>
                    </a:lnTo>
                    <a:lnTo>
                      <a:pt x="3816" y="715"/>
                    </a:lnTo>
                    <a:lnTo>
                      <a:pt x="3605" y="602"/>
                    </a:lnTo>
                    <a:lnTo>
                      <a:pt x="3394" y="504"/>
                    </a:lnTo>
                    <a:lnTo>
                      <a:pt x="3166" y="407"/>
                    </a:lnTo>
                    <a:lnTo>
                      <a:pt x="2939" y="309"/>
                    </a:lnTo>
                    <a:lnTo>
                      <a:pt x="2696" y="228"/>
                    </a:lnTo>
                    <a:lnTo>
                      <a:pt x="2452" y="163"/>
                    </a:lnTo>
                    <a:lnTo>
                      <a:pt x="2208" y="98"/>
                    </a:lnTo>
                    <a:lnTo>
                      <a:pt x="1949" y="50"/>
                    </a:lnTo>
                    <a:lnTo>
                      <a:pt x="1689" y="17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39"/>
              <p:cNvSpPr/>
              <p:nvPr/>
            </p:nvSpPr>
            <p:spPr>
              <a:xfrm>
                <a:off x="2696675" y="3041675"/>
                <a:ext cx="491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2128" extrusionOk="0">
                    <a:moveTo>
                      <a:pt x="1024" y="1"/>
                    </a:moveTo>
                    <a:lnTo>
                      <a:pt x="1170" y="147"/>
                    </a:lnTo>
                    <a:lnTo>
                      <a:pt x="1316" y="309"/>
                    </a:lnTo>
                    <a:lnTo>
                      <a:pt x="1446" y="504"/>
                    </a:lnTo>
                    <a:lnTo>
                      <a:pt x="1576" y="715"/>
                    </a:lnTo>
                    <a:lnTo>
                      <a:pt x="1624" y="829"/>
                    </a:lnTo>
                    <a:lnTo>
                      <a:pt x="1657" y="942"/>
                    </a:lnTo>
                    <a:lnTo>
                      <a:pt x="1689" y="1056"/>
                    </a:lnTo>
                    <a:lnTo>
                      <a:pt x="1689" y="1153"/>
                    </a:lnTo>
                    <a:lnTo>
                      <a:pt x="1689" y="1267"/>
                    </a:lnTo>
                    <a:lnTo>
                      <a:pt x="1673" y="1364"/>
                    </a:lnTo>
                    <a:lnTo>
                      <a:pt x="1641" y="1478"/>
                    </a:lnTo>
                    <a:lnTo>
                      <a:pt x="1576" y="1559"/>
                    </a:lnTo>
                    <a:lnTo>
                      <a:pt x="1511" y="1640"/>
                    </a:lnTo>
                    <a:lnTo>
                      <a:pt x="1429" y="1705"/>
                    </a:lnTo>
                    <a:lnTo>
                      <a:pt x="1348" y="1770"/>
                    </a:lnTo>
                    <a:lnTo>
                      <a:pt x="1267" y="1819"/>
                    </a:lnTo>
                    <a:lnTo>
                      <a:pt x="1056" y="1884"/>
                    </a:lnTo>
                    <a:lnTo>
                      <a:pt x="845" y="1933"/>
                    </a:lnTo>
                    <a:lnTo>
                      <a:pt x="634" y="1949"/>
                    </a:lnTo>
                    <a:lnTo>
                      <a:pt x="407" y="1965"/>
                    </a:lnTo>
                    <a:lnTo>
                      <a:pt x="1" y="1981"/>
                    </a:lnTo>
                    <a:lnTo>
                      <a:pt x="228" y="2046"/>
                    </a:lnTo>
                    <a:lnTo>
                      <a:pt x="488" y="2095"/>
                    </a:lnTo>
                    <a:lnTo>
                      <a:pt x="747" y="2128"/>
                    </a:lnTo>
                    <a:lnTo>
                      <a:pt x="1024" y="2128"/>
                    </a:lnTo>
                    <a:lnTo>
                      <a:pt x="1170" y="2111"/>
                    </a:lnTo>
                    <a:lnTo>
                      <a:pt x="1300" y="2079"/>
                    </a:lnTo>
                    <a:lnTo>
                      <a:pt x="1413" y="2046"/>
                    </a:lnTo>
                    <a:lnTo>
                      <a:pt x="1527" y="1998"/>
                    </a:lnTo>
                    <a:lnTo>
                      <a:pt x="1641" y="1933"/>
                    </a:lnTo>
                    <a:lnTo>
                      <a:pt x="1722" y="1851"/>
                    </a:lnTo>
                    <a:lnTo>
                      <a:pt x="1803" y="1754"/>
                    </a:lnTo>
                    <a:lnTo>
                      <a:pt x="1868" y="1640"/>
                    </a:lnTo>
                    <a:lnTo>
                      <a:pt x="1917" y="1527"/>
                    </a:lnTo>
                    <a:lnTo>
                      <a:pt x="1949" y="1397"/>
                    </a:lnTo>
                    <a:lnTo>
                      <a:pt x="1965" y="1267"/>
                    </a:lnTo>
                    <a:lnTo>
                      <a:pt x="1965" y="1153"/>
                    </a:lnTo>
                    <a:lnTo>
                      <a:pt x="1933" y="1023"/>
                    </a:lnTo>
                    <a:lnTo>
                      <a:pt x="1900" y="894"/>
                    </a:lnTo>
                    <a:lnTo>
                      <a:pt x="1852" y="780"/>
                    </a:lnTo>
                    <a:lnTo>
                      <a:pt x="1787" y="666"/>
                    </a:lnTo>
                    <a:lnTo>
                      <a:pt x="1722" y="553"/>
                    </a:lnTo>
                    <a:lnTo>
                      <a:pt x="1641" y="455"/>
                    </a:lnTo>
                    <a:lnTo>
                      <a:pt x="1543" y="358"/>
                    </a:lnTo>
                    <a:lnTo>
                      <a:pt x="1446" y="260"/>
                    </a:lnTo>
                    <a:lnTo>
                      <a:pt x="1348" y="179"/>
                    </a:lnTo>
                    <a:lnTo>
                      <a:pt x="1251" y="114"/>
                    </a:lnTo>
                    <a:lnTo>
                      <a:pt x="1137" y="49"/>
                    </a:lnTo>
                    <a:lnTo>
                      <a:pt x="1024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39"/>
              <p:cNvSpPr/>
              <p:nvPr/>
            </p:nvSpPr>
            <p:spPr>
              <a:xfrm>
                <a:off x="2386550" y="2250950"/>
                <a:ext cx="348300" cy="343425"/>
              </a:xfrm>
              <a:custGeom>
                <a:avLst/>
                <a:gdLst/>
                <a:ahLst/>
                <a:cxnLst/>
                <a:rect l="l" t="t" r="r" b="b"/>
                <a:pathLst>
                  <a:path w="13932" h="13737" extrusionOk="0">
                    <a:moveTo>
                      <a:pt x="13932" y="0"/>
                    </a:moveTo>
                    <a:lnTo>
                      <a:pt x="13201" y="82"/>
                    </a:lnTo>
                    <a:lnTo>
                      <a:pt x="12373" y="163"/>
                    </a:lnTo>
                    <a:lnTo>
                      <a:pt x="11480" y="228"/>
                    </a:lnTo>
                    <a:lnTo>
                      <a:pt x="10522" y="293"/>
                    </a:lnTo>
                    <a:lnTo>
                      <a:pt x="9532" y="341"/>
                    </a:lnTo>
                    <a:lnTo>
                      <a:pt x="8509" y="390"/>
                    </a:lnTo>
                    <a:lnTo>
                      <a:pt x="6447" y="439"/>
                    </a:lnTo>
                    <a:lnTo>
                      <a:pt x="4450" y="488"/>
                    </a:lnTo>
                    <a:lnTo>
                      <a:pt x="2631" y="504"/>
                    </a:lnTo>
                    <a:lnTo>
                      <a:pt x="1" y="504"/>
                    </a:lnTo>
                    <a:lnTo>
                      <a:pt x="1121" y="2241"/>
                    </a:lnTo>
                    <a:lnTo>
                      <a:pt x="2160" y="3897"/>
                    </a:lnTo>
                    <a:lnTo>
                      <a:pt x="2664" y="4709"/>
                    </a:lnTo>
                    <a:lnTo>
                      <a:pt x="3134" y="5505"/>
                    </a:lnTo>
                    <a:lnTo>
                      <a:pt x="3589" y="6300"/>
                    </a:lnTo>
                    <a:lnTo>
                      <a:pt x="4044" y="7096"/>
                    </a:lnTo>
                    <a:lnTo>
                      <a:pt x="4466" y="7892"/>
                    </a:lnTo>
                    <a:lnTo>
                      <a:pt x="4872" y="8687"/>
                    </a:lnTo>
                    <a:lnTo>
                      <a:pt x="5261" y="9483"/>
                    </a:lnTo>
                    <a:lnTo>
                      <a:pt x="5635" y="10295"/>
                    </a:lnTo>
                    <a:lnTo>
                      <a:pt x="5992" y="11123"/>
                    </a:lnTo>
                    <a:lnTo>
                      <a:pt x="6333" y="11967"/>
                    </a:lnTo>
                    <a:lnTo>
                      <a:pt x="6658" y="12844"/>
                    </a:lnTo>
                    <a:lnTo>
                      <a:pt x="6966" y="13737"/>
                    </a:lnTo>
                    <a:lnTo>
                      <a:pt x="7486" y="12340"/>
                    </a:lnTo>
                    <a:lnTo>
                      <a:pt x="8022" y="11074"/>
                    </a:lnTo>
                    <a:lnTo>
                      <a:pt x="8525" y="9889"/>
                    </a:lnTo>
                    <a:lnTo>
                      <a:pt x="9028" y="8801"/>
                    </a:lnTo>
                    <a:lnTo>
                      <a:pt x="9515" y="7794"/>
                    </a:lnTo>
                    <a:lnTo>
                      <a:pt x="9986" y="6869"/>
                    </a:lnTo>
                    <a:lnTo>
                      <a:pt x="10457" y="5992"/>
                    </a:lnTo>
                    <a:lnTo>
                      <a:pt x="10896" y="5196"/>
                    </a:lnTo>
                    <a:lnTo>
                      <a:pt x="11334" y="4449"/>
                    </a:lnTo>
                    <a:lnTo>
                      <a:pt x="11756" y="3735"/>
                    </a:lnTo>
                    <a:lnTo>
                      <a:pt x="12552" y="2420"/>
                    </a:lnTo>
                    <a:lnTo>
                      <a:pt x="13282" y="1202"/>
                    </a:lnTo>
                    <a:lnTo>
                      <a:pt x="13623" y="601"/>
                    </a:lnTo>
                    <a:lnTo>
                      <a:pt x="13932" y="0"/>
                    </a:lnTo>
                    <a:close/>
                  </a:path>
                </a:pathLst>
              </a:custGeom>
              <a:solidFill>
                <a:srgbClr val="A26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39"/>
              <p:cNvSpPr/>
              <p:nvPr/>
            </p:nvSpPr>
            <p:spPr>
              <a:xfrm>
                <a:off x="2059800" y="1648575"/>
                <a:ext cx="958800" cy="686425"/>
              </a:xfrm>
              <a:custGeom>
                <a:avLst/>
                <a:gdLst/>
                <a:ahLst/>
                <a:cxnLst/>
                <a:rect l="l" t="t" r="r" b="b"/>
                <a:pathLst>
                  <a:path w="38352" h="27457" extrusionOk="0">
                    <a:moveTo>
                      <a:pt x="19257" y="0"/>
                    </a:moveTo>
                    <a:lnTo>
                      <a:pt x="17974" y="17"/>
                    </a:lnTo>
                    <a:lnTo>
                      <a:pt x="16692" y="81"/>
                    </a:lnTo>
                    <a:lnTo>
                      <a:pt x="15425" y="179"/>
                    </a:lnTo>
                    <a:lnTo>
                      <a:pt x="14175" y="309"/>
                    </a:lnTo>
                    <a:lnTo>
                      <a:pt x="12941" y="471"/>
                    </a:lnTo>
                    <a:lnTo>
                      <a:pt x="12340" y="569"/>
                    </a:lnTo>
                    <a:lnTo>
                      <a:pt x="11739" y="682"/>
                    </a:lnTo>
                    <a:lnTo>
                      <a:pt x="11155" y="796"/>
                    </a:lnTo>
                    <a:lnTo>
                      <a:pt x="10587" y="910"/>
                    </a:lnTo>
                    <a:lnTo>
                      <a:pt x="10018" y="1039"/>
                    </a:lnTo>
                    <a:lnTo>
                      <a:pt x="9466" y="1186"/>
                    </a:lnTo>
                    <a:lnTo>
                      <a:pt x="8930" y="1332"/>
                    </a:lnTo>
                    <a:lnTo>
                      <a:pt x="8395" y="1478"/>
                    </a:lnTo>
                    <a:lnTo>
                      <a:pt x="7875" y="1640"/>
                    </a:lnTo>
                    <a:lnTo>
                      <a:pt x="7388" y="1819"/>
                    </a:lnTo>
                    <a:lnTo>
                      <a:pt x="6901" y="1997"/>
                    </a:lnTo>
                    <a:lnTo>
                      <a:pt x="6430" y="2176"/>
                    </a:lnTo>
                    <a:lnTo>
                      <a:pt x="5992" y="2387"/>
                    </a:lnTo>
                    <a:lnTo>
                      <a:pt x="5553" y="2582"/>
                    </a:lnTo>
                    <a:lnTo>
                      <a:pt x="5147" y="2793"/>
                    </a:lnTo>
                    <a:lnTo>
                      <a:pt x="4758" y="3020"/>
                    </a:lnTo>
                    <a:lnTo>
                      <a:pt x="4384" y="3248"/>
                    </a:lnTo>
                    <a:lnTo>
                      <a:pt x="4027" y="3491"/>
                    </a:lnTo>
                    <a:lnTo>
                      <a:pt x="3702" y="3735"/>
                    </a:lnTo>
                    <a:lnTo>
                      <a:pt x="3410" y="3978"/>
                    </a:lnTo>
                    <a:lnTo>
                      <a:pt x="3118" y="4254"/>
                    </a:lnTo>
                    <a:lnTo>
                      <a:pt x="2874" y="4514"/>
                    </a:lnTo>
                    <a:lnTo>
                      <a:pt x="2988" y="5050"/>
                    </a:lnTo>
                    <a:lnTo>
                      <a:pt x="2663" y="4855"/>
                    </a:lnTo>
                    <a:lnTo>
                      <a:pt x="2338" y="4709"/>
                    </a:lnTo>
                    <a:lnTo>
                      <a:pt x="2014" y="4595"/>
                    </a:lnTo>
                    <a:lnTo>
                      <a:pt x="1721" y="4514"/>
                    </a:lnTo>
                    <a:lnTo>
                      <a:pt x="1429" y="4482"/>
                    </a:lnTo>
                    <a:lnTo>
                      <a:pt x="1283" y="4482"/>
                    </a:lnTo>
                    <a:lnTo>
                      <a:pt x="1153" y="4498"/>
                    </a:lnTo>
                    <a:lnTo>
                      <a:pt x="1023" y="4514"/>
                    </a:lnTo>
                    <a:lnTo>
                      <a:pt x="893" y="4547"/>
                    </a:lnTo>
                    <a:lnTo>
                      <a:pt x="780" y="4579"/>
                    </a:lnTo>
                    <a:lnTo>
                      <a:pt x="666" y="4628"/>
                    </a:lnTo>
                    <a:lnTo>
                      <a:pt x="552" y="4693"/>
                    </a:lnTo>
                    <a:lnTo>
                      <a:pt x="455" y="4774"/>
                    </a:lnTo>
                    <a:lnTo>
                      <a:pt x="374" y="4855"/>
                    </a:lnTo>
                    <a:lnTo>
                      <a:pt x="292" y="4952"/>
                    </a:lnTo>
                    <a:lnTo>
                      <a:pt x="211" y="5050"/>
                    </a:lnTo>
                    <a:lnTo>
                      <a:pt x="146" y="5164"/>
                    </a:lnTo>
                    <a:lnTo>
                      <a:pt x="98" y="5293"/>
                    </a:lnTo>
                    <a:lnTo>
                      <a:pt x="65" y="5440"/>
                    </a:lnTo>
                    <a:lnTo>
                      <a:pt x="33" y="5586"/>
                    </a:lnTo>
                    <a:lnTo>
                      <a:pt x="0" y="5748"/>
                    </a:lnTo>
                    <a:lnTo>
                      <a:pt x="0" y="5927"/>
                    </a:lnTo>
                    <a:lnTo>
                      <a:pt x="0" y="6105"/>
                    </a:lnTo>
                    <a:lnTo>
                      <a:pt x="16" y="6300"/>
                    </a:lnTo>
                    <a:lnTo>
                      <a:pt x="49" y="6511"/>
                    </a:lnTo>
                    <a:lnTo>
                      <a:pt x="98" y="6722"/>
                    </a:lnTo>
                    <a:lnTo>
                      <a:pt x="146" y="6950"/>
                    </a:lnTo>
                    <a:lnTo>
                      <a:pt x="422" y="7924"/>
                    </a:lnTo>
                    <a:lnTo>
                      <a:pt x="568" y="8427"/>
                    </a:lnTo>
                    <a:lnTo>
                      <a:pt x="747" y="8947"/>
                    </a:lnTo>
                    <a:lnTo>
                      <a:pt x="926" y="9466"/>
                    </a:lnTo>
                    <a:lnTo>
                      <a:pt x="1137" y="9970"/>
                    </a:lnTo>
                    <a:lnTo>
                      <a:pt x="1380" y="10473"/>
                    </a:lnTo>
                    <a:lnTo>
                      <a:pt x="1640" y="10928"/>
                    </a:lnTo>
                    <a:lnTo>
                      <a:pt x="1770" y="11155"/>
                    </a:lnTo>
                    <a:lnTo>
                      <a:pt x="1916" y="11366"/>
                    </a:lnTo>
                    <a:lnTo>
                      <a:pt x="2078" y="11561"/>
                    </a:lnTo>
                    <a:lnTo>
                      <a:pt x="2241" y="11756"/>
                    </a:lnTo>
                    <a:lnTo>
                      <a:pt x="2419" y="11934"/>
                    </a:lnTo>
                    <a:lnTo>
                      <a:pt x="2598" y="12097"/>
                    </a:lnTo>
                    <a:lnTo>
                      <a:pt x="2777" y="12243"/>
                    </a:lnTo>
                    <a:lnTo>
                      <a:pt x="2972" y="12373"/>
                    </a:lnTo>
                    <a:lnTo>
                      <a:pt x="3183" y="12486"/>
                    </a:lnTo>
                    <a:lnTo>
                      <a:pt x="3394" y="12584"/>
                    </a:lnTo>
                    <a:lnTo>
                      <a:pt x="3621" y="12665"/>
                    </a:lnTo>
                    <a:lnTo>
                      <a:pt x="3848" y="12714"/>
                    </a:lnTo>
                    <a:lnTo>
                      <a:pt x="4108" y="12746"/>
                    </a:lnTo>
                    <a:lnTo>
                      <a:pt x="4352" y="12762"/>
                    </a:lnTo>
                    <a:lnTo>
                      <a:pt x="4628" y="12762"/>
                    </a:lnTo>
                    <a:lnTo>
                      <a:pt x="4904" y="12714"/>
                    </a:lnTo>
                    <a:lnTo>
                      <a:pt x="5115" y="13379"/>
                    </a:lnTo>
                    <a:lnTo>
                      <a:pt x="5326" y="14029"/>
                    </a:lnTo>
                    <a:lnTo>
                      <a:pt x="5569" y="14694"/>
                    </a:lnTo>
                    <a:lnTo>
                      <a:pt x="5813" y="15360"/>
                    </a:lnTo>
                    <a:lnTo>
                      <a:pt x="6073" y="16010"/>
                    </a:lnTo>
                    <a:lnTo>
                      <a:pt x="6333" y="16675"/>
                    </a:lnTo>
                    <a:lnTo>
                      <a:pt x="6625" y="17325"/>
                    </a:lnTo>
                    <a:lnTo>
                      <a:pt x="6917" y="17974"/>
                    </a:lnTo>
                    <a:lnTo>
                      <a:pt x="7242" y="18608"/>
                    </a:lnTo>
                    <a:lnTo>
                      <a:pt x="7567" y="19224"/>
                    </a:lnTo>
                    <a:lnTo>
                      <a:pt x="7907" y="19841"/>
                    </a:lnTo>
                    <a:lnTo>
                      <a:pt x="8281" y="20442"/>
                    </a:lnTo>
                    <a:lnTo>
                      <a:pt x="8654" y="21043"/>
                    </a:lnTo>
                    <a:lnTo>
                      <a:pt x="9044" y="21611"/>
                    </a:lnTo>
                    <a:lnTo>
                      <a:pt x="9466" y="22163"/>
                    </a:lnTo>
                    <a:lnTo>
                      <a:pt x="9888" y="22699"/>
                    </a:lnTo>
                    <a:lnTo>
                      <a:pt x="10343" y="23219"/>
                    </a:lnTo>
                    <a:lnTo>
                      <a:pt x="10814" y="23722"/>
                    </a:lnTo>
                    <a:lnTo>
                      <a:pt x="11301" y="24193"/>
                    </a:lnTo>
                    <a:lnTo>
                      <a:pt x="11804" y="24631"/>
                    </a:lnTo>
                    <a:lnTo>
                      <a:pt x="12340" y="25053"/>
                    </a:lnTo>
                    <a:lnTo>
                      <a:pt x="12892" y="25443"/>
                    </a:lnTo>
                    <a:lnTo>
                      <a:pt x="13460" y="25800"/>
                    </a:lnTo>
                    <a:lnTo>
                      <a:pt x="13753" y="25979"/>
                    </a:lnTo>
                    <a:lnTo>
                      <a:pt x="14061" y="26125"/>
                    </a:lnTo>
                    <a:lnTo>
                      <a:pt x="14370" y="26287"/>
                    </a:lnTo>
                    <a:lnTo>
                      <a:pt x="14678" y="26434"/>
                    </a:lnTo>
                    <a:lnTo>
                      <a:pt x="14987" y="26563"/>
                    </a:lnTo>
                    <a:lnTo>
                      <a:pt x="15311" y="26693"/>
                    </a:lnTo>
                    <a:lnTo>
                      <a:pt x="15652" y="26807"/>
                    </a:lnTo>
                    <a:lnTo>
                      <a:pt x="15977" y="26921"/>
                    </a:lnTo>
                    <a:lnTo>
                      <a:pt x="16318" y="27018"/>
                    </a:lnTo>
                    <a:lnTo>
                      <a:pt x="16675" y="27099"/>
                    </a:lnTo>
                    <a:lnTo>
                      <a:pt x="17016" y="27180"/>
                    </a:lnTo>
                    <a:lnTo>
                      <a:pt x="17373" y="27262"/>
                    </a:lnTo>
                    <a:lnTo>
                      <a:pt x="17747" y="27310"/>
                    </a:lnTo>
                    <a:lnTo>
                      <a:pt x="18120" y="27359"/>
                    </a:lnTo>
                    <a:lnTo>
                      <a:pt x="18494" y="27408"/>
                    </a:lnTo>
                    <a:lnTo>
                      <a:pt x="18883" y="27424"/>
                    </a:lnTo>
                    <a:lnTo>
                      <a:pt x="19273" y="27440"/>
                    </a:lnTo>
                    <a:lnTo>
                      <a:pt x="19663" y="27456"/>
                    </a:lnTo>
                    <a:lnTo>
                      <a:pt x="20053" y="27440"/>
                    </a:lnTo>
                    <a:lnTo>
                      <a:pt x="20442" y="27424"/>
                    </a:lnTo>
                    <a:lnTo>
                      <a:pt x="20816" y="27408"/>
                    </a:lnTo>
                    <a:lnTo>
                      <a:pt x="21189" y="27359"/>
                    </a:lnTo>
                    <a:lnTo>
                      <a:pt x="21546" y="27310"/>
                    </a:lnTo>
                    <a:lnTo>
                      <a:pt x="21904" y="27245"/>
                    </a:lnTo>
                    <a:lnTo>
                      <a:pt x="22244" y="27180"/>
                    </a:lnTo>
                    <a:lnTo>
                      <a:pt x="22585" y="27099"/>
                    </a:lnTo>
                    <a:lnTo>
                      <a:pt x="22926" y="27018"/>
                    </a:lnTo>
                    <a:lnTo>
                      <a:pt x="23251" y="26904"/>
                    </a:lnTo>
                    <a:lnTo>
                      <a:pt x="23576" y="26807"/>
                    </a:lnTo>
                    <a:lnTo>
                      <a:pt x="23901" y="26677"/>
                    </a:lnTo>
                    <a:lnTo>
                      <a:pt x="24209" y="26547"/>
                    </a:lnTo>
                    <a:lnTo>
                      <a:pt x="24518" y="26417"/>
                    </a:lnTo>
                    <a:lnTo>
                      <a:pt x="24810" y="26271"/>
                    </a:lnTo>
                    <a:lnTo>
                      <a:pt x="25102" y="26109"/>
                    </a:lnTo>
                    <a:lnTo>
                      <a:pt x="25394" y="25946"/>
                    </a:lnTo>
                    <a:lnTo>
                      <a:pt x="25670" y="25784"/>
                    </a:lnTo>
                    <a:lnTo>
                      <a:pt x="26222" y="25411"/>
                    </a:lnTo>
                    <a:lnTo>
                      <a:pt x="26742" y="25021"/>
                    </a:lnTo>
                    <a:lnTo>
                      <a:pt x="27245" y="24599"/>
                    </a:lnTo>
                    <a:lnTo>
                      <a:pt x="27716" y="24144"/>
                    </a:lnTo>
                    <a:lnTo>
                      <a:pt x="28187" y="23673"/>
                    </a:lnTo>
                    <a:lnTo>
                      <a:pt x="28626" y="23170"/>
                    </a:lnTo>
                    <a:lnTo>
                      <a:pt x="29031" y="22650"/>
                    </a:lnTo>
                    <a:lnTo>
                      <a:pt x="29437" y="22115"/>
                    </a:lnTo>
                    <a:lnTo>
                      <a:pt x="29827" y="21563"/>
                    </a:lnTo>
                    <a:lnTo>
                      <a:pt x="30184" y="20978"/>
                    </a:lnTo>
                    <a:lnTo>
                      <a:pt x="30525" y="20394"/>
                    </a:lnTo>
                    <a:lnTo>
                      <a:pt x="30866" y="19793"/>
                    </a:lnTo>
                    <a:lnTo>
                      <a:pt x="31175" y="19176"/>
                    </a:lnTo>
                    <a:lnTo>
                      <a:pt x="31467" y="18559"/>
                    </a:lnTo>
                    <a:lnTo>
                      <a:pt x="31743" y="17909"/>
                    </a:lnTo>
                    <a:lnTo>
                      <a:pt x="32019" y="17276"/>
                    </a:lnTo>
                    <a:lnTo>
                      <a:pt x="32263" y="16627"/>
                    </a:lnTo>
                    <a:lnTo>
                      <a:pt x="32506" y="15977"/>
                    </a:lnTo>
                    <a:lnTo>
                      <a:pt x="32733" y="15328"/>
                    </a:lnTo>
                    <a:lnTo>
                      <a:pt x="32944" y="14678"/>
                    </a:lnTo>
                    <a:lnTo>
                      <a:pt x="33139" y="14029"/>
                    </a:lnTo>
                    <a:lnTo>
                      <a:pt x="33318" y="13379"/>
                    </a:lnTo>
                    <a:lnTo>
                      <a:pt x="33497" y="12730"/>
                    </a:lnTo>
                    <a:lnTo>
                      <a:pt x="33773" y="12762"/>
                    </a:lnTo>
                    <a:lnTo>
                      <a:pt x="34032" y="12762"/>
                    </a:lnTo>
                    <a:lnTo>
                      <a:pt x="34292" y="12746"/>
                    </a:lnTo>
                    <a:lnTo>
                      <a:pt x="34536" y="12714"/>
                    </a:lnTo>
                    <a:lnTo>
                      <a:pt x="34763" y="12649"/>
                    </a:lnTo>
                    <a:lnTo>
                      <a:pt x="34990" y="12567"/>
                    </a:lnTo>
                    <a:lnTo>
                      <a:pt x="35201" y="12470"/>
                    </a:lnTo>
                    <a:lnTo>
                      <a:pt x="35396" y="12356"/>
                    </a:lnTo>
                    <a:lnTo>
                      <a:pt x="35591" y="12226"/>
                    </a:lnTo>
                    <a:lnTo>
                      <a:pt x="35786" y="12080"/>
                    </a:lnTo>
                    <a:lnTo>
                      <a:pt x="35965" y="11918"/>
                    </a:lnTo>
                    <a:lnTo>
                      <a:pt x="36127" y="11739"/>
                    </a:lnTo>
                    <a:lnTo>
                      <a:pt x="36289" y="11545"/>
                    </a:lnTo>
                    <a:lnTo>
                      <a:pt x="36435" y="11350"/>
                    </a:lnTo>
                    <a:lnTo>
                      <a:pt x="36582" y="11139"/>
                    </a:lnTo>
                    <a:lnTo>
                      <a:pt x="36728" y="10911"/>
                    </a:lnTo>
                    <a:lnTo>
                      <a:pt x="36987" y="10457"/>
                    </a:lnTo>
                    <a:lnTo>
                      <a:pt x="37215" y="9953"/>
                    </a:lnTo>
                    <a:lnTo>
                      <a:pt x="37426" y="9450"/>
                    </a:lnTo>
                    <a:lnTo>
                      <a:pt x="37621" y="8930"/>
                    </a:lnTo>
                    <a:lnTo>
                      <a:pt x="37783" y="8427"/>
                    </a:lnTo>
                    <a:lnTo>
                      <a:pt x="37929" y="7908"/>
                    </a:lnTo>
                    <a:lnTo>
                      <a:pt x="38205" y="6950"/>
                    </a:lnTo>
                    <a:lnTo>
                      <a:pt x="38270" y="6722"/>
                    </a:lnTo>
                    <a:lnTo>
                      <a:pt x="38303" y="6495"/>
                    </a:lnTo>
                    <a:lnTo>
                      <a:pt x="38335" y="6268"/>
                    </a:lnTo>
                    <a:lnTo>
                      <a:pt x="38351" y="6073"/>
                    </a:lnTo>
                    <a:lnTo>
                      <a:pt x="38351" y="5878"/>
                    </a:lnTo>
                    <a:lnTo>
                      <a:pt x="38335" y="5699"/>
                    </a:lnTo>
                    <a:lnTo>
                      <a:pt x="38319" y="5537"/>
                    </a:lnTo>
                    <a:lnTo>
                      <a:pt x="38286" y="5391"/>
                    </a:lnTo>
                    <a:lnTo>
                      <a:pt x="38238" y="5245"/>
                    </a:lnTo>
                    <a:lnTo>
                      <a:pt x="38173" y="5115"/>
                    </a:lnTo>
                    <a:lnTo>
                      <a:pt x="38108" y="5001"/>
                    </a:lnTo>
                    <a:lnTo>
                      <a:pt x="38027" y="4904"/>
                    </a:lnTo>
                    <a:lnTo>
                      <a:pt x="37929" y="4806"/>
                    </a:lnTo>
                    <a:lnTo>
                      <a:pt x="37832" y="4725"/>
                    </a:lnTo>
                    <a:lnTo>
                      <a:pt x="37734" y="4660"/>
                    </a:lnTo>
                    <a:lnTo>
                      <a:pt x="37621" y="4595"/>
                    </a:lnTo>
                    <a:lnTo>
                      <a:pt x="37491" y="4547"/>
                    </a:lnTo>
                    <a:lnTo>
                      <a:pt x="37361" y="4514"/>
                    </a:lnTo>
                    <a:lnTo>
                      <a:pt x="37231" y="4498"/>
                    </a:lnTo>
                    <a:lnTo>
                      <a:pt x="37101" y="4482"/>
                    </a:lnTo>
                    <a:lnTo>
                      <a:pt x="36955" y="4482"/>
                    </a:lnTo>
                    <a:lnTo>
                      <a:pt x="36793" y="4498"/>
                    </a:lnTo>
                    <a:lnTo>
                      <a:pt x="36646" y="4514"/>
                    </a:lnTo>
                    <a:lnTo>
                      <a:pt x="36484" y="4547"/>
                    </a:lnTo>
                    <a:lnTo>
                      <a:pt x="36159" y="4644"/>
                    </a:lnTo>
                    <a:lnTo>
                      <a:pt x="35835" y="4774"/>
                    </a:lnTo>
                    <a:lnTo>
                      <a:pt x="35494" y="4969"/>
                    </a:lnTo>
                    <a:lnTo>
                      <a:pt x="35153" y="5180"/>
                    </a:lnTo>
                    <a:lnTo>
                      <a:pt x="35007" y="5342"/>
                    </a:lnTo>
                    <a:lnTo>
                      <a:pt x="35153" y="4514"/>
                    </a:lnTo>
                    <a:lnTo>
                      <a:pt x="34925" y="4238"/>
                    </a:lnTo>
                    <a:lnTo>
                      <a:pt x="34682" y="3962"/>
                    </a:lnTo>
                    <a:lnTo>
                      <a:pt x="34406" y="3686"/>
                    </a:lnTo>
                    <a:lnTo>
                      <a:pt x="34097" y="3426"/>
                    </a:lnTo>
                    <a:lnTo>
                      <a:pt x="33773" y="3183"/>
                    </a:lnTo>
                    <a:lnTo>
                      <a:pt x="33432" y="2939"/>
                    </a:lnTo>
                    <a:lnTo>
                      <a:pt x="33074" y="2712"/>
                    </a:lnTo>
                    <a:lnTo>
                      <a:pt x="32685" y="2501"/>
                    </a:lnTo>
                    <a:lnTo>
                      <a:pt x="32279" y="2290"/>
                    </a:lnTo>
                    <a:lnTo>
                      <a:pt x="31840" y="2079"/>
                    </a:lnTo>
                    <a:lnTo>
                      <a:pt x="31402" y="1900"/>
                    </a:lnTo>
                    <a:lnTo>
                      <a:pt x="30931" y="1705"/>
                    </a:lnTo>
                    <a:lnTo>
                      <a:pt x="30460" y="1543"/>
                    </a:lnTo>
                    <a:lnTo>
                      <a:pt x="29957" y="1380"/>
                    </a:lnTo>
                    <a:lnTo>
                      <a:pt x="29454" y="1218"/>
                    </a:lnTo>
                    <a:lnTo>
                      <a:pt x="28934" y="1072"/>
                    </a:lnTo>
                    <a:lnTo>
                      <a:pt x="28398" y="942"/>
                    </a:lnTo>
                    <a:lnTo>
                      <a:pt x="27846" y="812"/>
                    </a:lnTo>
                    <a:lnTo>
                      <a:pt x="27278" y="698"/>
                    </a:lnTo>
                    <a:lnTo>
                      <a:pt x="26710" y="585"/>
                    </a:lnTo>
                    <a:lnTo>
                      <a:pt x="26125" y="487"/>
                    </a:lnTo>
                    <a:lnTo>
                      <a:pt x="25524" y="406"/>
                    </a:lnTo>
                    <a:lnTo>
                      <a:pt x="24924" y="325"/>
                    </a:lnTo>
                    <a:lnTo>
                      <a:pt x="24323" y="244"/>
                    </a:lnTo>
                    <a:lnTo>
                      <a:pt x="23073" y="130"/>
                    </a:lnTo>
                    <a:lnTo>
                      <a:pt x="21822" y="49"/>
                    </a:lnTo>
                    <a:lnTo>
                      <a:pt x="20540" y="0"/>
                    </a:lnTo>
                    <a:close/>
                  </a:path>
                </a:pathLst>
              </a:custGeom>
              <a:solidFill>
                <a:srgbClr val="BC82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39"/>
              <p:cNvSpPr/>
              <p:nvPr/>
            </p:nvSpPr>
            <p:spPr>
              <a:xfrm>
                <a:off x="2916275" y="1812975"/>
                <a:ext cx="65375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092" extrusionOk="0">
                    <a:moveTo>
                      <a:pt x="2290" y="0"/>
                    </a:moveTo>
                    <a:lnTo>
                      <a:pt x="2241" y="16"/>
                    </a:lnTo>
                    <a:lnTo>
                      <a:pt x="2111" y="65"/>
                    </a:lnTo>
                    <a:lnTo>
                      <a:pt x="1965" y="146"/>
                    </a:lnTo>
                    <a:lnTo>
                      <a:pt x="1819" y="244"/>
                    </a:lnTo>
                    <a:lnTo>
                      <a:pt x="1657" y="390"/>
                    </a:lnTo>
                    <a:lnTo>
                      <a:pt x="1283" y="731"/>
                    </a:lnTo>
                    <a:lnTo>
                      <a:pt x="455" y="1559"/>
                    </a:lnTo>
                    <a:lnTo>
                      <a:pt x="439" y="1997"/>
                    </a:lnTo>
                    <a:lnTo>
                      <a:pt x="407" y="2322"/>
                    </a:lnTo>
                    <a:lnTo>
                      <a:pt x="358" y="2566"/>
                    </a:lnTo>
                    <a:lnTo>
                      <a:pt x="293" y="2760"/>
                    </a:lnTo>
                    <a:lnTo>
                      <a:pt x="147" y="3134"/>
                    </a:lnTo>
                    <a:lnTo>
                      <a:pt x="66" y="3345"/>
                    </a:lnTo>
                    <a:lnTo>
                      <a:pt x="1" y="3621"/>
                    </a:lnTo>
                    <a:lnTo>
                      <a:pt x="82" y="3767"/>
                    </a:lnTo>
                    <a:lnTo>
                      <a:pt x="147" y="3881"/>
                    </a:lnTo>
                    <a:lnTo>
                      <a:pt x="244" y="3978"/>
                    </a:lnTo>
                    <a:lnTo>
                      <a:pt x="325" y="4043"/>
                    </a:lnTo>
                    <a:lnTo>
                      <a:pt x="423" y="4076"/>
                    </a:lnTo>
                    <a:lnTo>
                      <a:pt x="520" y="4092"/>
                    </a:lnTo>
                    <a:lnTo>
                      <a:pt x="618" y="4092"/>
                    </a:lnTo>
                    <a:lnTo>
                      <a:pt x="731" y="4076"/>
                    </a:lnTo>
                    <a:lnTo>
                      <a:pt x="829" y="4027"/>
                    </a:lnTo>
                    <a:lnTo>
                      <a:pt x="942" y="3978"/>
                    </a:lnTo>
                    <a:lnTo>
                      <a:pt x="1040" y="3897"/>
                    </a:lnTo>
                    <a:lnTo>
                      <a:pt x="1153" y="3816"/>
                    </a:lnTo>
                    <a:lnTo>
                      <a:pt x="1381" y="3588"/>
                    </a:lnTo>
                    <a:lnTo>
                      <a:pt x="1592" y="3329"/>
                    </a:lnTo>
                    <a:lnTo>
                      <a:pt x="1787" y="3020"/>
                    </a:lnTo>
                    <a:lnTo>
                      <a:pt x="1982" y="2695"/>
                    </a:lnTo>
                    <a:lnTo>
                      <a:pt x="2160" y="2354"/>
                    </a:lnTo>
                    <a:lnTo>
                      <a:pt x="2306" y="1997"/>
                    </a:lnTo>
                    <a:lnTo>
                      <a:pt x="2436" y="1640"/>
                    </a:lnTo>
                    <a:lnTo>
                      <a:pt x="2534" y="1299"/>
                    </a:lnTo>
                    <a:lnTo>
                      <a:pt x="2599" y="991"/>
                    </a:lnTo>
                    <a:lnTo>
                      <a:pt x="2599" y="828"/>
                    </a:lnTo>
                    <a:lnTo>
                      <a:pt x="2615" y="698"/>
                    </a:lnTo>
                    <a:lnTo>
                      <a:pt x="2599" y="439"/>
                    </a:lnTo>
                    <a:lnTo>
                      <a:pt x="2566" y="260"/>
                    </a:lnTo>
                    <a:lnTo>
                      <a:pt x="2517" y="130"/>
                    </a:lnTo>
                    <a:lnTo>
                      <a:pt x="2485" y="81"/>
                    </a:lnTo>
                    <a:lnTo>
                      <a:pt x="2436" y="49"/>
                    </a:lnTo>
                    <a:lnTo>
                      <a:pt x="2387" y="16"/>
                    </a:lnTo>
                    <a:lnTo>
                      <a:pt x="2355" y="16"/>
                    </a:lnTo>
                    <a:lnTo>
                      <a:pt x="2290" y="0"/>
                    </a:lnTo>
                    <a:close/>
                  </a:path>
                </a:pathLst>
              </a:custGeom>
              <a:solidFill>
                <a:srgbClr val="8C5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39"/>
              <p:cNvSpPr/>
              <p:nvPr/>
            </p:nvSpPr>
            <p:spPr>
              <a:xfrm>
                <a:off x="2096725" y="1812975"/>
                <a:ext cx="65375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092" extrusionOk="0">
                    <a:moveTo>
                      <a:pt x="325" y="0"/>
                    </a:moveTo>
                    <a:lnTo>
                      <a:pt x="277" y="16"/>
                    </a:lnTo>
                    <a:lnTo>
                      <a:pt x="228" y="16"/>
                    </a:lnTo>
                    <a:lnTo>
                      <a:pt x="179" y="49"/>
                    </a:lnTo>
                    <a:lnTo>
                      <a:pt x="131" y="81"/>
                    </a:lnTo>
                    <a:lnTo>
                      <a:pt x="98" y="130"/>
                    </a:lnTo>
                    <a:lnTo>
                      <a:pt x="49" y="260"/>
                    </a:lnTo>
                    <a:lnTo>
                      <a:pt x="17" y="439"/>
                    </a:lnTo>
                    <a:lnTo>
                      <a:pt x="1" y="698"/>
                    </a:lnTo>
                    <a:lnTo>
                      <a:pt x="17" y="828"/>
                    </a:lnTo>
                    <a:lnTo>
                      <a:pt x="33" y="991"/>
                    </a:lnTo>
                    <a:lnTo>
                      <a:pt x="82" y="1299"/>
                    </a:lnTo>
                    <a:lnTo>
                      <a:pt x="179" y="1640"/>
                    </a:lnTo>
                    <a:lnTo>
                      <a:pt x="309" y="1997"/>
                    </a:lnTo>
                    <a:lnTo>
                      <a:pt x="455" y="2354"/>
                    </a:lnTo>
                    <a:lnTo>
                      <a:pt x="634" y="2695"/>
                    </a:lnTo>
                    <a:lnTo>
                      <a:pt x="829" y="3020"/>
                    </a:lnTo>
                    <a:lnTo>
                      <a:pt x="1024" y="3329"/>
                    </a:lnTo>
                    <a:lnTo>
                      <a:pt x="1235" y="3588"/>
                    </a:lnTo>
                    <a:lnTo>
                      <a:pt x="1462" y="3816"/>
                    </a:lnTo>
                    <a:lnTo>
                      <a:pt x="1576" y="3897"/>
                    </a:lnTo>
                    <a:lnTo>
                      <a:pt x="1673" y="3978"/>
                    </a:lnTo>
                    <a:lnTo>
                      <a:pt x="1787" y="4027"/>
                    </a:lnTo>
                    <a:lnTo>
                      <a:pt x="1884" y="4076"/>
                    </a:lnTo>
                    <a:lnTo>
                      <a:pt x="1998" y="4092"/>
                    </a:lnTo>
                    <a:lnTo>
                      <a:pt x="2095" y="4092"/>
                    </a:lnTo>
                    <a:lnTo>
                      <a:pt x="2193" y="4076"/>
                    </a:lnTo>
                    <a:lnTo>
                      <a:pt x="2290" y="4043"/>
                    </a:lnTo>
                    <a:lnTo>
                      <a:pt x="2371" y="3978"/>
                    </a:lnTo>
                    <a:lnTo>
                      <a:pt x="2469" y="3881"/>
                    </a:lnTo>
                    <a:lnTo>
                      <a:pt x="2550" y="3767"/>
                    </a:lnTo>
                    <a:lnTo>
                      <a:pt x="2615" y="3621"/>
                    </a:lnTo>
                    <a:lnTo>
                      <a:pt x="2550" y="3345"/>
                    </a:lnTo>
                    <a:lnTo>
                      <a:pt x="2469" y="3134"/>
                    </a:lnTo>
                    <a:lnTo>
                      <a:pt x="2323" y="2760"/>
                    </a:lnTo>
                    <a:lnTo>
                      <a:pt x="2258" y="2566"/>
                    </a:lnTo>
                    <a:lnTo>
                      <a:pt x="2209" y="2322"/>
                    </a:lnTo>
                    <a:lnTo>
                      <a:pt x="2176" y="1997"/>
                    </a:lnTo>
                    <a:lnTo>
                      <a:pt x="2160" y="1559"/>
                    </a:lnTo>
                    <a:lnTo>
                      <a:pt x="1332" y="731"/>
                    </a:lnTo>
                    <a:lnTo>
                      <a:pt x="959" y="390"/>
                    </a:lnTo>
                    <a:lnTo>
                      <a:pt x="796" y="244"/>
                    </a:lnTo>
                    <a:lnTo>
                      <a:pt x="650" y="146"/>
                    </a:lnTo>
                    <a:lnTo>
                      <a:pt x="504" y="65"/>
                    </a:lnTo>
                    <a:lnTo>
                      <a:pt x="374" y="16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8C5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39"/>
              <p:cNvSpPr/>
              <p:nvPr/>
            </p:nvSpPr>
            <p:spPr>
              <a:xfrm>
                <a:off x="1932750" y="1193550"/>
                <a:ext cx="1223050" cy="567900"/>
              </a:xfrm>
              <a:custGeom>
                <a:avLst/>
                <a:gdLst/>
                <a:ahLst/>
                <a:cxnLst/>
                <a:rect l="l" t="t" r="r" b="b"/>
                <a:pathLst>
                  <a:path w="48922" h="22716" extrusionOk="0">
                    <a:moveTo>
                      <a:pt x="24388" y="0"/>
                    </a:moveTo>
                    <a:lnTo>
                      <a:pt x="23625" y="16"/>
                    </a:lnTo>
                    <a:lnTo>
                      <a:pt x="22878" y="32"/>
                    </a:lnTo>
                    <a:lnTo>
                      <a:pt x="22163" y="81"/>
                    </a:lnTo>
                    <a:lnTo>
                      <a:pt x="21449" y="130"/>
                    </a:lnTo>
                    <a:lnTo>
                      <a:pt x="20767" y="195"/>
                    </a:lnTo>
                    <a:lnTo>
                      <a:pt x="20117" y="292"/>
                    </a:lnTo>
                    <a:lnTo>
                      <a:pt x="19468" y="390"/>
                    </a:lnTo>
                    <a:lnTo>
                      <a:pt x="18851" y="503"/>
                    </a:lnTo>
                    <a:lnTo>
                      <a:pt x="18250" y="633"/>
                    </a:lnTo>
                    <a:lnTo>
                      <a:pt x="17666" y="779"/>
                    </a:lnTo>
                    <a:lnTo>
                      <a:pt x="17097" y="925"/>
                    </a:lnTo>
                    <a:lnTo>
                      <a:pt x="16562" y="1104"/>
                    </a:lnTo>
                    <a:lnTo>
                      <a:pt x="16042" y="1283"/>
                    </a:lnTo>
                    <a:lnTo>
                      <a:pt x="15522" y="1478"/>
                    </a:lnTo>
                    <a:lnTo>
                      <a:pt x="15035" y="1689"/>
                    </a:lnTo>
                    <a:lnTo>
                      <a:pt x="14564" y="1900"/>
                    </a:lnTo>
                    <a:lnTo>
                      <a:pt x="14110" y="2127"/>
                    </a:lnTo>
                    <a:lnTo>
                      <a:pt x="13671" y="2371"/>
                    </a:lnTo>
                    <a:lnTo>
                      <a:pt x="13249" y="2614"/>
                    </a:lnTo>
                    <a:lnTo>
                      <a:pt x="12860" y="2874"/>
                    </a:lnTo>
                    <a:lnTo>
                      <a:pt x="12470" y="3134"/>
                    </a:lnTo>
                    <a:lnTo>
                      <a:pt x="12096" y="3410"/>
                    </a:lnTo>
                    <a:lnTo>
                      <a:pt x="11739" y="3702"/>
                    </a:lnTo>
                    <a:lnTo>
                      <a:pt x="11398" y="3994"/>
                    </a:lnTo>
                    <a:lnTo>
                      <a:pt x="11074" y="4303"/>
                    </a:lnTo>
                    <a:lnTo>
                      <a:pt x="10765" y="4611"/>
                    </a:lnTo>
                    <a:lnTo>
                      <a:pt x="10473" y="4920"/>
                    </a:lnTo>
                    <a:lnTo>
                      <a:pt x="10181" y="5244"/>
                    </a:lnTo>
                    <a:lnTo>
                      <a:pt x="9921" y="5585"/>
                    </a:lnTo>
                    <a:lnTo>
                      <a:pt x="9661" y="5910"/>
                    </a:lnTo>
                    <a:lnTo>
                      <a:pt x="9417" y="6267"/>
                    </a:lnTo>
                    <a:lnTo>
                      <a:pt x="9190" y="6608"/>
                    </a:lnTo>
                    <a:lnTo>
                      <a:pt x="8979" y="6300"/>
                    </a:lnTo>
                    <a:lnTo>
                      <a:pt x="8735" y="5991"/>
                    </a:lnTo>
                    <a:lnTo>
                      <a:pt x="8492" y="5699"/>
                    </a:lnTo>
                    <a:lnTo>
                      <a:pt x="8232" y="5423"/>
                    </a:lnTo>
                    <a:lnTo>
                      <a:pt x="7956" y="5147"/>
                    </a:lnTo>
                    <a:lnTo>
                      <a:pt x="7664" y="4871"/>
                    </a:lnTo>
                    <a:lnTo>
                      <a:pt x="7372" y="4627"/>
                    </a:lnTo>
                    <a:lnTo>
                      <a:pt x="7079" y="4384"/>
                    </a:lnTo>
                    <a:lnTo>
                      <a:pt x="6771" y="4173"/>
                    </a:lnTo>
                    <a:lnTo>
                      <a:pt x="6446" y="3962"/>
                    </a:lnTo>
                    <a:lnTo>
                      <a:pt x="6138" y="3767"/>
                    </a:lnTo>
                    <a:lnTo>
                      <a:pt x="5813" y="3605"/>
                    </a:lnTo>
                    <a:lnTo>
                      <a:pt x="5488" y="3442"/>
                    </a:lnTo>
                    <a:lnTo>
                      <a:pt x="5163" y="3312"/>
                    </a:lnTo>
                    <a:lnTo>
                      <a:pt x="4839" y="3199"/>
                    </a:lnTo>
                    <a:lnTo>
                      <a:pt x="4514" y="3117"/>
                    </a:lnTo>
                    <a:lnTo>
                      <a:pt x="4205" y="3052"/>
                    </a:lnTo>
                    <a:lnTo>
                      <a:pt x="3881" y="3020"/>
                    </a:lnTo>
                    <a:lnTo>
                      <a:pt x="3572" y="3020"/>
                    </a:lnTo>
                    <a:lnTo>
                      <a:pt x="3264" y="3036"/>
                    </a:lnTo>
                    <a:lnTo>
                      <a:pt x="2971" y="3085"/>
                    </a:lnTo>
                    <a:lnTo>
                      <a:pt x="2679" y="3166"/>
                    </a:lnTo>
                    <a:lnTo>
                      <a:pt x="2403" y="3280"/>
                    </a:lnTo>
                    <a:lnTo>
                      <a:pt x="2143" y="3426"/>
                    </a:lnTo>
                    <a:lnTo>
                      <a:pt x="1884" y="3605"/>
                    </a:lnTo>
                    <a:lnTo>
                      <a:pt x="1640" y="3816"/>
                    </a:lnTo>
                    <a:lnTo>
                      <a:pt x="1413" y="4075"/>
                    </a:lnTo>
                    <a:lnTo>
                      <a:pt x="1202" y="4351"/>
                    </a:lnTo>
                    <a:lnTo>
                      <a:pt x="1007" y="4692"/>
                    </a:lnTo>
                    <a:lnTo>
                      <a:pt x="828" y="5050"/>
                    </a:lnTo>
                    <a:lnTo>
                      <a:pt x="682" y="5456"/>
                    </a:lnTo>
                    <a:lnTo>
                      <a:pt x="536" y="5910"/>
                    </a:lnTo>
                    <a:lnTo>
                      <a:pt x="422" y="6397"/>
                    </a:lnTo>
                    <a:lnTo>
                      <a:pt x="325" y="6884"/>
                    </a:lnTo>
                    <a:lnTo>
                      <a:pt x="227" y="7388"/>
                    </a:lnTo>
                    <a:lnTo>
                      <a:pt x="146" y="7891"/>
                    </a:lnTo>
                    <a:lnTo>
                      <a:pt x="81" y="8411"/>
                    </a:lnTo>
                    <a:lnTo>
                      <a:pt x="33" y="8930"/>
                    </a:lnTo>
                    <a:lnTo>
                      <a:pt x="16" y="9433"/>
                    </a:lnTo>
                    <a:lnTo>
                      <a:pt x="0" y="9937"/>
                    </a:lnTo>
                    <a:lnTo>
                      <a:pt x="0" y="10440"/>
                    </a:lnTo>
                    <a:lnTo>
                      <a:pt x="33" y="10927"/>
                    </a:lnTo>
                    <a:lnTo>
                      <a:pt x="81" y="11398"/>
                    </a:lnTo>
                    <a:lnTo>
                      <a:pt x="146" y="11869"/>
                    </a:lnTo>
                    <a:lnTo>
                      <a:pt x="227" y="12307"/>
                    </a:lnTo>
                    <a:lnTo>
                      <a:pt x="341" y="12746"/>
                    </a:lnTo>
                    <a:lnTo>
                      <a:pt x="471" y="13135"/>
                    </a:lnTo>
                    <a:lnTo>
                      <a:pt x="633" y="13525"/>
                    </a:lnTo>
                    <a:lnTo>
                      <a:pt x="812" y="13866"/>
                    </a:lnTo>
                    <a:lnTo>
                      <a:pt x="1023" y="14191"/>
                    </a:lnTo>
                    <a:lnTo>
                      <a:pt x="1137" y="14337"/>
                    </a:lnTo>
                    <a:lnTo>
                      <a:pt x="1250" y="14483"/>
                    </a:lnTo>
                    <a:lnTo>
                      <a:pt x="1380" y="14613"/>
                    </a:lnTo>
                    <a:lnTo>
                      <a:pt x="1510" y="14727"/>
                    </a:lnTo>
                    <a:lnTo>
                      <a:pt x="1656" y="14840"/>
                    </a:lnTo>
                    <a:lnTo>
                      <a:pt x="1802" y="14938"/>
                    </a:lnTo>
                    <a:lnTo>
                      <a:pt x="1949" y="15035"/>
                    </a:lnTo>
                    <a:lnTo>
                      <a:pt x="2111" y="15116"/>
                    </a:lnTo>
                    <a:lnTo>
                      <a:pt x="2273" y="15181"/>
                    </a:lnTo>
                    <a:lnTo>
                      <a:pt x="2452" y="15246"/>
                    </a:lnTo>
                    <a:lnTo>
                      <a:pt x="2647" y="15279"/>
                    </a:lnTo>
                    <a:lnTo>
                      <a:pt x="2825" y="15327"/>
                    </a:lnTo>
                    <a:lnTo>
                      <a:pt x="3020" y="15344"/>
                    </a:lnTo>
                    <a:lnTo>
                      <a:pt x="3231" y="15360"/>
                    </a:lnTo>
                    <a:lnTo>
                      <a:pt x="3442" y="15360"/>
                    </a:lnTo>
                    <a:lnTo>
                      <a:pt x="3670" y="15344"/>
                    </a:lnTo>
                    <a:lnTo>
                      <a:pt x="3897" y="15311"/>
                    </a:lnTo>
                    <a:lnTo>
                      <a:pt x="4124" y="15262"/>
                    </a:lnTo>
                    <a:lnTo>
                      <a:pt x="4368" y="15214"/>
                    </a:lnTo>
                    <a:lnTo>
                      <a:pt x="4628" y="15133"/>
                    </a:lnTo>
                    <a:lnTo>
                      <a:pt x="4887" y="15051"/>
                    </a:lnTo>
                    <a:lnTo>
                      <a:pt x="5163" y="14954"/>
                    </a:lnTo>
                    <a:lnTo>
                      <a:pt x="5439" y="14840"/>
                    </a:lnTo>
                    <a:lnTo>
                      <a:pt x="5715" y="14694"/>
                    </a:lnTo>
                    <a:lnTo>
                      <a:pt x="6024" y="14548"/>
                    </a:lnTo>
                    <a:lnTo>
                      <a:pt x="6316" y="14386"/>
                    </a:lnTo>
                    <a:lnTo>
                      <a:pt x="6641" y="14207"/>
                    </a:lnTo>
                    <a:lnTo>
                      <a:pt x="6966" y="14012"/>
                    </a:lnTo>
                    <a:lnTo>
                      <a:pt x="6917" y="14678"/>
                    </a:lnTo>
                    <a:lnTo>
                      <a:pt x="6901" y="15327"/>
                    </a:lnTo>
                    <a:lnTo>
                      <a:pt x="6917" y="15977"/>
                    </a:lnTo>
                    <a:lnTo>
                      <a:pt x="6933" y="16610"/>
                    </a:lnTo>
                    <a:lnTo>
                      <a:pt x="6966" y="17227"/>
                    </a:lnTo>
                    <a:lnTo>
                      <a:pt x="7014" y="17828"/>
                    </a:lnTo>
                    <a:lnTo>
                      <a:pt x="7079" y="18429"/>
                    </a:lnTo>
                    <a:lnTo>
                      <a:pt x="7144" y="18997"/>
                    </a:lnTo>
                    <a:lnTo>
                      <a:pt x="7225" y="19549"/>
                    </a:lnTo>
                    <a:lnTo>
                      <a:pt x="7323" y="20085"/>
                    </a:lnTo>
                    <a:lnTo>
                      <a:pt x="7420" y="20588"/>
                    </a:lnTo>
                    <a:lnTo>
                      <a:pt x="7518" y="21075"/>
                    </a:lnTo>
                    <a:lnTo>
                      <a:pt x="7729" y="21952"/>
                    </a:lnTo>
                    <a:lnTo>
                      <a:pt x="7956" y="22715"/>
                    </a:lnTo>
                    <a:lnTo>
                      <a:pt x="8622" y="22488"/>
                    </a:lnTo>
                    <a:lnTo>
                      <a:pt x="9288" y="22277"/>
                    </a:lnTo>
                    <a:lnTo>
                      <a:pt x="9937" y="22066"/>
                    </a:lnTo>
                    <a:lnTo>
                      <a:pt x="10603" y="21871"/>
                    </a:lnTo>
                    <a:lnTo>
                      <a:pt x="11268" y="21692"/>
                    </a:lnTo>
                    <a:lnTo>
                      <a:pt x="11918" y="21514"/>
                    </a:lnTo>
                    <a:lnTo>
                      <a:pt x="13233" y="21205"/>
                    </a:lnTo>
                    <a:lnTo>
                      <a:pt x="14516" y="20929"/>
                    </a:lnTo>
                    <a:lnTo>
                      <a:pt x="15798" y="20686"/>
                    </a:lnTo>
                    <a:lnTo>
                      <a:pt x="17065" y="20491"/>
                    </a:lnTo>
                    <a:lnTo>
                      <a:pt x="18315" y="20328"/>
                    </a:lnTo>
                    <a:lnTo>
                      <a:pt x="19549" y="20198"/>
                    </a:lnTo>
                    <a:lnTo>
                      <a:pt x="20767" y="20101"/>
                    </a:lnTo>
                    <a:lnTo>
                      <a:pt x="21952" y="20036"/>
                    </a:lnTo>
                    <a:lnTo>
                      <a:pt x="23137" y="19987"/>
                    </a:lnTo>
                    <a:lnTo>
                      <a:pt x="24290" y="19971"/>
                    </a:lnTo>
                    <a:lnTo>
                      <a:pt x="25411" y="19987"/>
                    </a:lnTo>
                    <a:lnTo>
                      <a:pt x="26515" y="20036"/>
                    </a:lnTo>
                    <a:lnTo>
                      <a:pt x="27603" y="20085"/>
                    </a:lnTo>
                    <a:lnTo>
                      <a:pt x="28658" y="20166"/>
                    </a:lnTo>
                    <a:lnTo>
                      <a:pt x="29665" y="20263"/>
                    </a:lnTo>
                    <a:lnTo>
                      <a:pt x="30671" y="20377"/>
                    </a:lnTo>
                    <a:lnTo>
                      <a:pt x="31629" y="20523"/>
                    </a:lnTo>
                    <a:lnTo>
                      <a:pt x="32555" y="20669"/>
                    </a:lnTo>
                    <a:lnTo>
                      <a:pt x="33448" y="20815"/>
                    </a:lnTo>
                    <a:lnTo>
                      <a:pt x="34308" y="20994"/>
                    </a:lnTo>
                    <a:lnTo>
                      <a:pt x="35136" y="21173"/>
                    </a:lnTo>
                    <a:lnTo>
                      <a:pt x="35916" y="21351"/>
                    </a:lnTo>
                    <a:lnTo>
                      <a:pt x="36663" y="21546"/>
                    </a:lnTo>
                    <a:lnTo>
                      <a:pt x="37361" y="21741"/>
                    </a:lnTo>
                    <a:lnTo>
                      <a:pt x="38026" y="21936"/>
                    </a:lnTo>
                    <a:lnTo>
                      <a:pt x="38643" y="22131"/>
                    </a:lnTo>
                    <a:lnTo>
                      <a:pt x="39228" y="22325"/>
                    </a:lnTo>
                    <a:lnTo>
                      <a:pt x="39748" y="22520"/>
                    </a:lnTo>
                    <a:lnTo>
                      <a:pt x="40235" y="22715"/>
                    </a:lnTo>
                    <a:lnTo>
                      <a:pt x="40527" y="21757"/>
                    </a:lnTo>
                    <a:lnTo>
                      <a:pt x="40819" y="20734"/>
                    </a:lnTo>
                    <a:lnTo>
                      <a:pt x="41079" y="19663"/>
                    </a:lnTo>
                    <a:lnTo>
                      <a:pt x="41193" y="19127"/>
                    </a:lnTo>
                    <a:lnTo>
                      <a:pt x="41306" y="18559"/>
                    </a:lnTo>
                    <a:lnTo>
                      <a:pt x="41420" y="18006"/>
                    </a:lnTo>
                    <a:lnTo>
                      <a:pt x="41501" y="17422"/>
                    </a:lnTo>
                    <a:lnTo>
                      <a:pt x="41599" y="16854"/>
                    </a:lnTo>
                    <a:lnTo>
                      <a:pt x="41664" y="16269"/>
                    </a:lnTo>
                    <a:lnTo>
                      <a:pt x="41728" y="15685"/>
                    </a:lnTo>
                    <a:lnTo>
                      <a:pt x="41761" y="15100"/>
                    </a:lnTo>
                    <a:lnTo>
                      <a:pt x="41793" y="14499"/>
                    </a:lnTo>
                    <a:lnTo>
                      <a:pt x="41810" y="13915"/>
                    </a:lnTo>
                    <a:lnTo>
                      <a:pt x="42134" y="14126"/>
                    </a:lnTo>
                    <a:lnTo>
                      <a:pt x="42459" y="14304"/>
                    </a:lnTo>
                    <a:lnTo>
                      <a:pt x="42768" y="14483"/>
                    </a:lnTo>
                    <a:lnTo>
                      <a:pt x="43076" y="14645"/>
                    </a:lnTo>
                    <a:lnTo>
                      <a:pt x="43368" y="14775"/>
                    </a:lnTo>
                    <a:lnTo>
                      <a:pt x="43644" y="14905"/>
                    </a:lnTo>
                    <a:lnTo>
                      <a:pt x="43920" y="15019"/>
                    </a:lnTo>
                    <a:lnTo>
                      <a:pt x="44196" y="15100"/>
                    </a:lnTo>
                    <a:lnTo>
                      <a:pt x="44456" y="15181"/>
                    </a:lnTo>
                    <a:lnTo>
                      <a:pt x="44700" y="15246"/>
                    </a:lnTo>
                    <a:lnTo>
                      <a:pt x="44943" y="15295"/>
                    </a:lnTo>
                    <a:lnTo>
                      <a:pt x="45171" y="15327"/>
                    </a:lnTo>
                    <a:lnTo>
                      <a:pt x="45398" y="15344"/>
                    </a:lnTo>
                    <a:lnTo>
                      <a:pt x="45609" y="15360"/>
                    </a:lnTo>
                    <a:lnTo>
                      <a:pt x="45820" y="15344"/>
                    </a:lnTo>
                    <a:lnTo>
                      <a:pt x="46031" y="15327"/>
                    </a:lnTo>
                    <a:lnTo>
                      <a:pt x="46226" y="15295"/>
                    </a:lnTo>
                    <a:lnTo>
                      <a:pt x="46405" y="15262"/>
                    </a:lnTo>
                    <a:lnTo>
                      <a:pt x="46583" y="15198"/>
                    </a:lnTo>
                    <a:lnTo>
                      <a:pt x="46762" y="15133"/>
                    </a:lnTo>
                    <a:lnTo>
                      <a:pt x="46924" y="15051"/>
                    </a:lnTo>
                    <a:lnTo>
                      <a:pt x="47070" y="14970"/>
                    </a:lnTo>
                    <a:lnTo>
                      <a:pt x="47233" y="14873"/>
                    </a:lnTo>
                    <a:lnTo>
                      <a:pt x="47363" y="14759"/>
                    </a:lnTo>
                    <a:lnTo>
                      <a:pt x="47509" y="14645"/>
                    </a:lnTo>
                    <a:lnTo>
                      <a:pt x="47639" y="14516"/>
                    </a:lnTo>
                    <a:lnTo>
                      <a:pt x="47752" y="14369"/>
                    </a:lnTo>
                    <a:lnTo>
                      <a:pt x="47866" y="14223"/>
                    </a:lnTo>
                    <a:lnTo>
                      <a:pt x="47980" y="14077"/>
                    </a:lnTo>
                    <a:lnTo>
                      <a:pt x="48077" y="13915"/>
                    </a:lnTo>
                    <a:lnTo>
                      <a:pt x="48272" y="13558"/>
                    </a:lnTo>
                    <a:lnTo>
                      <a:pt x="48434" y="13184"/>
                    </a:lnTo>
                    <a:lnTo>
                      <a:pt x="48564" y="12778"/>
                    </a:lnTo>
                    <a:lnTo>
                      <a:pt x="48678" y="12356"/>
                    </a:lnTo>
                    <a:lnTo>
                      <a:pt x="48775" y="11901"/>
                    </a:lnTo>
                    <a:lnTo>
                      <a:pt x="48840" y="11447"/>
                    </a:lnTo>
                    <a:lnTo>
                      <a:pt x="48889" y="10960"/>
                    </a:lnTo>
                    <a:lnTo>
                      <a:pt x="48921" y="10473"/>
                    </a:lnTo>
                    <a:lnTo>
                      <a:pt x="48921" y="9969"/>
                    </a:lnTo>
                    <a:lnTo>
                      <a:pt x="48921" y="9466"/>
                    </a:lnTo>
                    <a:lnTo>
                      <a:pt x="48889" y="8946"/>
                    </a:lnTo>
                    <a:lnTo>
                      <a:pt x="48840" y="8427"/>
                    </a:lnTo>
                    <a:lnTo>
                      <a:pt x="48775" y="7907"/>
                    </a:lnTo>
                    <a:lnTo>
                      <a:pt x="48694" y="7404"/>
                    </a:lnTo>
                    <a:lnTo>
                      <a:pt x="48613" y="6901"/>
                    </a:lnTo>
                    <a:lnTo>
                      <a:pt x="48499" y="6397"/>
                    </a:lnTo>
                    <a:lnTo>
                      <a:pt x="48386" y="5910"/>
                    </a:lnTo>
                    <a:lnTo>
                      <a:pt x="48256" y="5472"/>
                    </a:lnTo>
                    <a:lnTo>
                      <a:pt x="48093" y="5082"/>
                    </a:lnTo>
                    <a:lnTo>
                      <a:pt x="47931" y="4725"/>
                    </a:lnTo>
                    <a:lnTo>
                      <a:pt x="47736" y="4400"/>
                    </a:lnTo>
                    <a:lnTo>
                      <a:pt x="47541" y="4108"/>
                    </a:lnTo>
                    <a:lnTo>
                      <a:pt x="47330" y="3864"/>
                    </a:lnTo>
                    <a:lnTo>
                      <a:pt x="47087" y="3637"/>
                    </a:lnTo>
                    <a:lnTo>
                      <a:pt x="46843" y="3458"/>
                    </a:lnTo>
                    <a:lnTo>
                      <a:pt x="46583" y="3312"/>
                    </a:lnTo>
                    <a:lnTo>
                      <a:pt x="46323" y="3199"/>
                    </a:lnTo>
                    <a:lnTo>
                      <a:pt x="46047" y="3117"/>
                    </a:lnTo>
                    <a:lnTo>
                      <a:pt x="45771" y="3052"/>
                    </a:lnTo>
                    <a:lnTo>
                      <a:pt x="45479" y="3020"/>
                    </a:lnTo>
                    <a:lnTo>
                      <a:pt x="45171" y="3020"/>
                    </a:lnTo>
                    <a:lnTo>
                      <a:pt x="44878" y="3036"/>
                    </a:lnTo>
                    <a:lnTo>
                      <a:pt x="44570" y="3085"/>
                    </a:lnTo>
                    <a:lnTo>
                      <a:pt x="44245" y="3150"/>
                    </a:lnTo>
                    <a:lnTo>
                      <a:pt x="43937" y="3247"/>
                    </a:lnTo>
                    <a:lnTo>
                      <a:pt x="43628" y="3361"/>
                    </a:lnTo>
                    <a:lnTo>
                      <a:pt x="43320" y="3507"/>
                    </a:lnTo>
                    <a:lnTo>
                      <a:pt x="42995" y="3653"/>
                    </a:lnTo>
                    <a:lnTo>
                      <a:pt x="42686" y="3832"/>
                    </a:lnTo>
                    <a:lnTo>
                      <a:pt x="42378" y="4010"/>
                    </a:lnTo>
                    <a:lnTo>
                      <a:pt x="42086" y="4222"/>
                    </a:lnTo>
                    <a:lnTo>
                      <a:pt x="41777" y="4449"/>
                    </a:lnTo>
                    <a:lnTo>
                      <a:pt x="41485" y="4676"/>
                    </a:lnTo>
                    <a:lnTo>
                      <a:pt x="41209" y="4920"/>
                    </a:lnTo>
                    <a:lnTo>
                      <a:pt x="40933" y="5179"/>
                    </a:lnTo>
                    <a:lnTo>
                      <a:pt x="40673" y="5456"/>
                    </a:lnTo>
                    <a:lnTo>
                      <a:pt x="40413" y="5732"/>
                    </a:lnTo>
                    <a:lnTo>
                      <a:pt x="40170" y="6008"/>
                    </a:lnTo>
                    <a:lnTo>
                      <a:pt x="39942" y="6300"/>
                    </a:lnTo>
                    <a:lnTo>
                      <a:pt x="39731" y="5959"/>
                    </a:lnTo>
                    <a:lnTo>
                      <a:pt x="39504" y="5634"/>
                    </a:lnTo>
                    <a:lnTo>
                      <a:pt x="39244" y="5309"/>
                    </a:lnTo>
                    <a:lnTo>
                      <a:pt x="38984" y="4985"/>
                    </a:lnTo>
                    <a:lnTo>
                      <a:pt x="38708" y="4676"/>
                    </a:lnTo>
                    <a:lnTo>
                      <a:pt x="38416" y="4368"/>
                    </a:lnTo>
                    <a:lnTo>
                      <a:pt x="38108" y="4059"/>
                    </a:lnTo>
                    <a:lnTo>
                      <a:pt x="37783" y="3783"/>
                    </a:lnTo>
                    <a:lnTo>
                      <a:pt x="37442" y="3491"/>
                    </a:lnTo>
                    <a:lnTo>
                      <a:pt x="37085" y="3215"/>
                    </a:lnTo>
                    <a:lnTo>
                      <a:pt x="36711" y="2955"/>
                    </a:lnTo>
                    <a:lnTo>
                      <a:pt x="36322" y="2695"/>
                    </a:lnTo>
                    <a:lnTo>
                      <a:pt x="35916" y="2452"/>
                    </a:lnTo>
                    <a:lnTo>
                      <a:pt x="35494" y="2224"/>
                    </a:lnTo>
                    <a:lnTo>
                      <a:pt x="35039" y="1997"/>
                    </a:lnTo>
                    <a:lnTo>
                      <a:pt x="34584" y="1786"/>
                    </a:lnTo>
                    <a:lnTo>
                      <a:pt x="34097" y="1575"/>
                    </a:lnTo>
                    <a:lnTo>
                      <a:pt x="33594" y="1380"/>
                    </a:lnTo>
                    <a:lnTo>
                      <a:pt x="33074" y="1202"/>
                    </a:lnTo>
                    <a:lnTo>
                      <a:pt x="32538" y="1023"/>
                    </a:lnTo>
                    <a:lnTo>
                      <a:pt x="31970" y="877"/>
                    </a:lnTo>
                    <a:lnTo>
                      <a:pt x="31386" y="731"/>
                    </a:lnTo>
                    <a:lnTo>
                      <a:pt x="30785" y="585"/>
                    </a:lnTo>
                    <a:lnTo>
                      <a:pt x="30168" y="471"/>
                    </a:lnTo>
                    <a:lnTo>
                      <a:pt x="29518" y="357"/>
                    </a:lnTo>
                    <a:lnTo>
                      <a:pt x="28853" y="276"/>
                    </a:lnTo>
                    <a:lnTo>
                      <a:pt x="28171" y="195"/>
                    </a:lnTo>
                    <a:lnTo>
                      <a:pt x="27456" y="114"/>
                    </a:lnTo>
                    <a:lnTo>
                      <a:pt x="26726" y="65"/>
                    </a:lnTo>
                    <a:lnTo>
                      <a:pt x="25979" y="32"/>
                    </a:lnTo>
                    <a:lnTo>
                      <a:pt x="25199" y="0"/>
                    </a:lnTo>
                    <a:close/>
                  </a:path>
                </a:pathLst>
              </a:custGeom>
              <a:solidFill>
                <a:srgbClr val="4527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39"/>
              <p:cNvSpPr/>
              <p:nvPr/>
            </p:nvSpPr>
            <p:spPr>
              <a:xfrm>
                <a:off x="2917100" y="1336825"/>
                <a:ext cx="75525" cy="21882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8753" extrusionOk="0">
                    <a:moveTo>
                      <a:pt x="439" y="1"/>
                    </a:moveTo>
                    <a:lnTo>
                      <a:pt x="341" y="49"/>
                    </a:lnTo>
                    <a:lnTo>
                      <a:pt x="227" y="98"/>
                    </a:lnTo>
                    <a:lnTo>
                      <a:pt x="146" y="179"/>
                    </a:lnTo>
                    <a:lnTo>
                      <a:pt x="81" y="277"/>
                    </a:lnTo>
                    <a:lnTo>
                      <a:pt x="33" y="374"/>
                    </a:lnTo>
                    <a:lnTo>
                      <a:pt x="0" y="488"/>
                    </a:lnTo>
                    <a:lnTo>
                      <a:pt x="0" y="601"/>
                    </a:lnTo>
                    <a:lnTo>
                      <a:pt x="16" y="699"/>
                    </a:lnTo>
                    <a:lnTo>
                      <a:pt x="49" y="812"/>
                    </a:lnTo>
                    <a:lnTo>
                      <a:pt x="98" y="910"/>
                    </a:lnTo>
                    <a:lnTo>
                      <a:pt x="179" y="1040"/>
                    </a:lnTo>
                    <a:lnTo>
                      <a:pt x="390" y="1381"/>
                    </a:lnTo>
                    <a:lnTo>
                      <a:pt x="520" y="1640"/>
                    </a:lnTo>
                    <a:lnTo>
                      <a:pt x="666" y="1965"/>
                    </a:lnTo>
                    <a:lnTo>
                      <a:pt x="828" y="2322"/>
                    </a:lnTo>
                    <a:lnTo>
                      <a:pt x="991" y="2761"/>
                    </a:lnTo>
                    <a:lnTo>
                      <a:pt x="1153" y="3232"/>
                    </a:lnTo>
                    <a:lnTo>
                      <a:pt x="1315" y="3784"/>
                    </a:lnTo>
                    <a:lnTo>
                      <a:pt x="1461" y="4368"/>
                    </a:lnTo>
                    <a:lnTo>
                      <a:pt x="1591" y="5018"/>
                    </a:lnTo>
                    <a:lnTo>
                      <a:pt x="1705" y="5732"/>
                    </a:lnTo>
                    <a:lnTo>
                      <a:pt x="1786" y="6495"/>
                    </a:lnTo>
                    <a:lnTo>
                      <a:pt x="1835" y="7307"/>
                    </a:lnTo>
                    <a:lnTo>
                      <a:pt x="1851" y="7729"/>
                    </a:lnTo>
                    <a:lnTo>
                      <a:pt x="1851" y="8184"/>
                    </a:lnTo>
                    <a:lnTo>
                      <a:pt x="1867" y="8297"/>
                    </a:lnTo>
                    <a:lnTo>
                      <a:pt x="1900" y="8411"/>
                    </a:lnTo>
                    <a:lnTo>
                      <a:pt x="1965" y="8509"/>
                    </a:lnTo>
                    <a:lnTo>
                      <a:pt x="2030" y="8590"/>
                    </a:lnTo>
                    <a:lnTo>
                      <a:pt x="2111" y="8655"/>
                    </a:lnTo>
                    <a:lnTo>
                      <a:pt x="2208" y="8720"/>
                    </a:lnTo>
                    <a:lnTo>
                      <a:pt x="2322" y="8752"/>
                    </a:lnTo>
                    <a:lnTo>
                      <a:pt x="2549" y="8752"/>
                    </a:lnTo>
                    <a:lnTo>
                      <a:pt x="2663" y="8720"/>
                    </a:lnTo>
                    <a:lnTo>
                      <a:pt x="2760" y="8655"/>
                    </a:lnTo>
                    <a:lnTo>
                      <a:pt x="2842" y="8590"/>
                    </a:lnTo>
                    <a:lnTo>
                      <a:pt x="2923" y="8509"/>
                    </a:lnTo>
                    <a:lnTo>
                      <a:pt x="2971" y="8411"/>
                    </a:lnTo>
                    <a:lnTo>
                      <a:pt x="3004" y="8297"/>
                    </a:lnTo>
                    <a:lnTo>
                      <a:pt x="3020" y="8184"/>
                    </a:lnTo>
                    <a:lnTo>
                      <a:pt x="3020" y="7697"/>
                    </a:lnTo>
                    <a:lnTo>
                      <a:pt x="3004" y="7242"/>
                    </a:lnTo>
                    <a:lnTo>
                      <a:pt x="2971" y="6787"/>
                    </a:lnTo>
                    <a:lnTo>
                      <a:pt x="2939" y="6365"/>
                    </a:lnTo>
                    <a:lnTo>
                      <a:pt x="2842" y="5537"/>
                    </a:lnTo>
                    <a:lnTo>
                      <a:pt x="2728" y="4774"/>
                    </a:lnTo>
                    <a:lnTo>
                      <a:pt x="2582" y="4060"/>
                    </a:lnTo>
                    <a:lnTo>
                      <a:pt x="2419" y="3426"/>
                    </a:lnTo>
                    <a:lnTo>
                      <a:pt x="2241" y="2842"/>
                    </a:lnTo>
                    <a:lnTo>
                      <a:pt x="2062" y="2306"/>
                    </a:lnTo>
                    <a:lnTo>
                      <a:pt x="1884" y="1835"/>
                    </a:lnTo>
                    <a:lnTo>
                      <a:pt x="1705" y="1429"/>
                    </a:lnTo>
                    <a:lnTo>
                      <a:pt x="1543" y="1088"/>
                    </a:lnTo>
                    <a:lnTo>
                      <a:pt x="1380" y="796"/>
                    </a:lnTo>
                    <a:lnTo>
                      <a:pt x="1153" y="390"/>
                    </a:lnTo>
                    <a:lnTo>
                      <a:pt x="1039" y="228"/>
                    </a:lnTo>
                    <a:lnTo>
                      <a:pt x="958" y="147"/>
                    </a:lnTo>
                    <a:lnTo>
                      <a:pt x="877" y="82"/>
                    </a:lnTo>
                    <a:lnTo>
                      <a:pt x="780" y="33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39"/>
              <p:cNvSpPr/>
              <p:nvPr/>
            </p:nvSpPr>
            <p:spPr>
              <a:xfrm>
                <a:off x="2095925" y="1336825"/>
                <a:ext cx="75525" cy="218825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8753" extrusionOk="0">
                    <a:moveTo>
                      <a:pt x="2355" y="1"/>
                    </a:moveTo>
                    <a:lnTo>
                      <a:pt x="2257" y="33"/>
                    </a:lnTo>
                    <a:lnTo>
                      <a:pt x="2144" y="82"/>
                    </a:lnTo>
                    <a:lnTo>
                      <a:pt x="2062" y="147"/>
                    </a:lnTo>
                    <a:lnTo>
                      <a:pt x="1981" y="228"/>
                    </a:lnTo>
                    <a:lnTo>
                      <a:pt x="1867" y="390"/>
                    </a:lnTo>
                    <a:lnTo>
                      <a:pt x="1640" y="796"/>
                    </a:lnTo>
                    <a:lnTo>
                      <a:pt x="1478" y="1088"/>
                    </a:lnTo>
                    <a:lnTo>
                      <a:pt x="1315" y="1429"/>
                    </a:lnTo>
                    <a:lnTo>
                      <a:pt x="1137" y="1835"/>
                    </a:lnTo>
                    <a:lnTo>
                      <a:pt x="958" y="2306"/>
                    </a:lnTo>
                    <a:lnTo>
                      <a:pt x="780" y="2842"/>
                    </a:lnTo>
                    <a:lnTo>
                      <a:pt x="601" y="3426"/>
                    </a:lnTo>
                    <a:lnTo>
                      <a:pt x="455" y="4060"/>
                    </a:lnTo>
                    <a:lnTo>
                      <a:pt x="309" y="4774"/>
                    </a:lnTo>
                    <a:lnTo>
                      <a:pt x="179" y="5537"/>
                    </a:lnTo>
                    <a:lnTo>
                      <a:pt x="81" y="6365"/>
                    </a:lnTo>
                    <a:lnTo>
                      <a:pt x="49" y="6787"/>
                    </a:lnTo>
                    <a:lnTo>
                      <a:pt x="33" y="7242"/>
                    </a:lnTo>
                    <a:lnTo>
                      <a:pt x="16" y="7697"/>
                    </a:lnTo>
                    <a:lnTo>
                      <a:pt x="0" y="8184"/>
                    </a:lnTo>
                    <a:lnTo>
                      <a:pt x="16" y="8297"/>
                    </a:lnTo>
                    <a:lnTo>
                      <a:pt x="49" y="8411"/>
                    </a:lnTo>
                    <a:lnTo>
                      <a:pt x="98" y="8509"/>
                    </a:lnTo>
                    <a:lnTo>
                      <a:pt x="179" y="8590"/>
                    </a:lnTo>
                    <a:lnTo>
                      <a:pt x="260" y="8655"/>
                    </a:lnTo>
                    <a:lnTo>
                      <a:pt x="357" y="8720"/>
                    </a:lnTo>
                    <a:lnTo>
                      <a:pt x="471" y="8752"/>
                    </a:lnTo>
                    <a:lnTo>
                      <a:pt x="698" y="8752"/>
                    </a:lnTo>
                    <a:lnTo>
                      <a:pt x="812" y="8720"/>
                    </a:lnTo>
                    <a:lnTo>
                      <a:pt x="910" y="8655"/>
                    </a:lnTo>
                    <a:lnTo>
                      <a:pt x="991" y="8590"/>
                    </a:lnTo>
                    <a:lnTo>
                      <a:pt x="1072" y="8509"/>
                    </a:lnTo>
                    <a:lnTo>
                      <a:pt x="1121" y="8411"/>
                    </a:lnTo>
                    <a:lnTo>
                      <a:pt x="1153" y="8297"/>
                    </a:lnTo>
                    <a:lnTo>
                      <a:pt x="1169" y="8184"/>
                    </a:lnTo>
                    <a:lnTo>
                      <a:pt x="1169" y="7745"/>
                    </a:lnTo>
                    <a:lnTo>
                      <a:pt x="1186" y="7323"/>
                    </a:lnTo>
                    <a:lnTo>
                      <a:pt x="1234" y="6511"/>
                    </a:lnTo>
                    <a:lnTo>
                      <a:pt x="1332" y="5748"/>
                    </a:lnTo>
                    <a:lnTo>
                      <a:pt x="1429" y="5050"/>
                    </a:lnTo>
                    <a:lnTo>
                      <a:pt x="1559" y="4401"/>
                    </a:lnTo>
                    <a:lnTo>
                      <a:pt x="1705" y="3800"/>
                    </a:lnTo>
                    <a:lnTo>
                      <a:pt x="1867" y="3264"/>
                    </a:lnTo>
                    <a:lnTo>
                      <a:pt x="2030" y="2777"/>
                    </a:lnTo>
                    <a:lnTo>
                      <a:pt x="2192" y="2355"/>
                    </a:lnTo>
                    <a:lnTo>
                      <a:pt x="2355" y="1981"/>
                    </a:lnTo>
                    <a:lnTo>
                      <a:pt x="2501" y="1657"/>
                    </a:lnTo>
                    <a:lnTo>
                      <a:pt x="2631" y="1397"/>
                    </a:lnTo>
                    <a:lnTo>
                      <a:pt x="2842" y="1040"/>
                    </a:lnTo>
                    <a:lnTo>
                      <a:pt x="2923" y="910"/>
                    </a:lnTo>
                    <a:lnTo>
                      <a:pt x="2972" y="812"/>
                    </a:lnTo>
                    <a:lnTo>
                      <a:pt x="3020" y="699"/>
                    </a:lnTo>
                    <a:lnTo>
                      <a:pt x="3020" y="585"/>
                    </a:lnTo>
                    <a:lnTo>
                      <a:pt x="3020" y="488"/>
                    </a:lnTo>
                    <a:lnTo>
                      <a:pt x="2988" y="374"/>
                    </a:lnTo>
                    <a:lnTo>
                      <a:pt x="2939" y="277"/>
                    </a:lnTo>
                    <a:lnTo>
                      <a:pt x="2874" y="179"/>
                    </a:lnTo>
                    <a:lnTo>
                      <a:pt x="2793" y="98"/>
                    </a:lnTo>
                    <a:lnTo>
                      <a:pt x="2696" y="49"/>
                    </a:lnTo>
                    <a:lnTo>
                      <a:pt x="25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39"/>
              <p:cNvSpPr/>
              <p:nvPr/>
            </p:nvSpPr>
            <p:spPr>
              <a:xfrm>
                <a:off x="2527400" y="1290150"/>
                <a:ext cx="14250" cy="372250"/>
              </a:xfrm>
              <a:custGeom>
                <a:avLst/>
                <a:gdLst/>
                <a:ahLst/>
                <a:cxnLst/>
                <a:rect l="l" t="t" r="r" b="b"/>
                <a:pathLst>
                  <a:path w="570" h="14890" extrusionOk="0">
                    <a:moveTo>
                      <a:pt x="293" y="0"/>
                    </a:moveTo>
                    <a:lnTo>
                      <a:pt x="212" y="926"/>
                    </a:lnTo>
                    <a:lnTo>
                      <a:pt x="147" y="1851"/>
                    </a:lnTo>
                    <a:lnTo>
                      <a:pt x="98" y="2777"/>
                    </a:lnTo>
                    <a:lnTo>
                      <a:pt x="50" y="3719"/>
                    </a:lnTo>
                    <a:lnTo>
                      <a:pt x="17" y="5569"/>
                    </a:lnTo>
                    <a:lnTo>
                      <a:pt x="1" y="7437"/>
                    </a:lnTo>
                    <a:lnTo>
                      <a:pt x="17" y="9304"/>
                    </a:lnTo>
                    <a:lnTo>
                      <a:pt x="50" y="11171"/>
                    </a:lnTo>
                    <a:lnTo>
                      <a:pt x="82" y="12097"/>
                    </a:lnTo>
                    <a:lnTo>
                      <a:pt x="131" y="13022"/>
                    </a:lnTo>
                    <a:lnTo>
                      <a:pt x="196" y="13948"/>
                    </a:lnTo>
                    <a:lnTo>
                      <a:pt x="293" y="14889"/>
                    </a:lnTo>
                    <a:lnTo>
                      <a:pt x="374" y="13948"/>
                    </a:lnTo>
                    <a:lnTo>
                      <a:pt x="439" y="13022"/>
                    </a:lnTo>
                    <a:lnTo>
                      <a:pt x="488" y="12097"/>
                    </a:lnTo>
                    <a:lnTo>
                      <a:pt x="520" y="11171"/>
                    </a:lnTo>
                    <a:lnTo>
                      <a:pt x="553" y="9304"/>
                    </a:lnTo>
                    <a:lnTo>
                      <a:pt x="569" y="7437"/>
                    </a:lnTo>
                    <a:lnTo>
                      <a:pt x="553" y="5569"/>
                    </a:lnTo>
                    <a:lnTo>
                      <a:pt x="520" y="3719"/>
                    </a:lnTo>
                    <a:lnTo>
                      <a:pt x="488" y="2777"/>
                    </a:lnTo>
                    <a:lnTo>
                      <a:pt x="439" y="1851"/>
                    </a:lnTo>
                    <a:lnTo>
                      <a:pt x="374" y="926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39"/>
              <p:cNvSpPr/>
              <p:nvPr/>
            </p:nvSpPr>
            <p:spPr>
              <a:xfrm>
                <a:off x="2429575" y="1296225"/>
                <a:ext cx="47925" cy="373875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4955" extrusionOk="0">
                    <a:moveTo>
                      <a:pt x="1917" y="1"/>
                    </a:moveTo>
                    <a:lnTo>
                      <a:pt x="1706" y="407"/>
                    </a:lnTo>
                    <a:lnTo>
                      <a:pt x="1527" y="845"/>
                    </a:lnTo>
                    <a:lnTo>
                      <a:pt x="1365" y="1284"/>
                    </a:lnTo>
                    <a:lnTo>
                      <a:pt x="1219" y="1722"/>
                    </a:lnTo>
                    <a:lnTo>
                      <a:pt x="1089" y="2177"/>
                    </a:lnTo>
                    <a:lnTo>
                      <a:pt x="975" y="2647"/>
                    </a:lnTo>
                    <a:lnTo>
                      <a:pt x="878" y="3102"/>
                    </a:lnTo>
                    <a:lnTo>
                      <a:pt x="780" y="3540"/>
                    </a:lnTo>
                    <a:lnTo>
                      <a:pt x="585" y="4628"/>
                    </a:lnTo>
                    <a:lnTo>
                      <a:pt x="407" y="5700"/>
                    </a:lnTo>
                    <a:lnTo>
                      <a:pt x="261" y="6788"/>
                    </a:lnTo>
                    <a:lnTo>
                      <a:pt x="147" y="7876"/>
                    </a:lnTo>
                    <a:lnTo>
                      <a:pt x="82" y="8752"/>
                    </a:lnTo>
                    <a:lnTo>
                      <a:pt x="33" y="9645"/>
                    </a:lnTo>
                    <a:lnTo>
                      <a:pt x="1" y="10522"/>
                    </a:lnTo>
                    <a:lnTo>
                      <a:pt x="1" y="11415"/>
                    </a:lnTo>
                    <a:lnTo>
                      <a:pt x="1" y="12292"/>
                    </a:lnTo>
                    <a:lnTo>
                      <a:pt x="33" y="13185"/>
                    </a:lnTo>
                    <a:lnTo>
                      <a:pt x="82" y="14062"/>
                    </a:lnTo>
                    <a:lnTo>
                      <a:pt x="147" y="14955"/>
                    </a:lnTo>
                    <a:lnTo>
                      <a:pt x="244" y="14078"/>
                    </a:lnTo>
                    <a:lnTo>
                      <a:pt x="326" y="13201"/>
                    </a:lnTo>
                    <a:lnTo>
                      <a:pt x="439" y="11431"/>
                    </a:lnTo>
                    <a:lnTo>
                      <a:pt x="569" y="9678"/>
                    </a:lnTo>
                    <a:lnTo>
                      <a:pt x="634" y="8801"/>
                    </a:lnTo>
                    <a:lnTo>
                      <a:pt x="715" y="7924"/>
                    </a:lnTo>
                    <a:lnTo>
                      <a:pt x="959" y="5781"/>
                    </a:lnTo>
                    <a:lnTo>
                      <a:pt x="1219" y="3622"/>
                    </a:lnTo>
                    <a:lnTo>
                      <a:pt x="1332" y="2712"/>
                    </a:lnTo>
                    <a:lnTo>
                      <a:pt x="1495" y="1803"/>
                    </a:lnTo>
                    <a:lnTo>
                      <a:pt x="1576" y="1332"/>
                    </a:lnTo>
                    <a:lnTo>
                      <a:pt x="1689" y="878"/>
                    </a:lnTo>
                    <a:lnTo>
                      <a:pt x="1787" y="439"/>
                    </a:lnTo>
                    <a:lnTo>
                      <a:pt x="1917" y="1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39"/>
              <p:cNvSpPr/>
              <p:nvPr/>
            </p:nvSpPr>
            <p:spPr>
              <a:xfrm>
                <a:off x="2334200" y="1296225"/>
                <a:ext cx="78775" cy="3901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5605" extrusionOk="0">
                    <a:moveTo>
                      <a:pt x="3150" y="1"/>
                    </a:moveTo>
                    <a:lnTo>
                      <a:pt x="2890" y="423"/>
                    </a:lnTo>
                    <a:lnTo>
                      <a:pt x="2663" y="861"/>
                    </a:lnTo>
                    <a:lnTo>
                      <a:pt x="2436" y="1300"/>
                    </a:lnTo>
                    <a:lnTo>
                      <a:pt x="2241" y="1754"/>
                    </a:lnTo>
                    <a:lnTo>
                      <a:pt x="2046" y="2209"/>
                    </a:lnTo>
                    <a:lnTo>
                      <a:pt x="1867" y="2680"/>
                    </a:lnTo>
                    <a:lnTo>
                      <a:pt x="1705" y="3151"/>
                    </a:lnTo>
                    <a:lnTo>
                      <a:pt x="1543" y="3622"/>
                    </a:lnTo>
                    <a:lnTo>
                      <a:pt x="1250" y="4580"/>
                    </a:lnTo>
                    <a:lnTo>
                      <a:pt x="991" y="5554"/>
                    </a:lnTo>
                    <a:lnTo>
                      <a:pt x="763" y="6512"/>
                    </a:lnTo>
                    <a:lnTo>
                      <a:pt x="552" y="7470"/>
                    </a:lnTo>
                    <a:lnTo>
                      <a:pt x="455" y="7973"/>
                    </a:lnTo>
                    <a:lnTo>
                      <a:pt x="357" y="8476"/>
                    </a:lnTo>
                    <a:lnTo>
                      <a:pt x="292" y="8980"/>
                    </a:lnTo>
                    <a:lnTo>
                      <a:pt x="211" y="9483"/>
                    </a:lnTo>
                    <a:lnTo>
                      <a:pt x="163" y="9986"/>
                    </a:lnTo>
                    <a:lnTo>
                      <a:pt x="114" y="10506"/>
                    </a:lnTo>
                    <a:lnTo>
                      <a:pt x="33" y="11513"/>
                    </a:lnTo>
                    <a:lnTo>
                      <a:pt x="0" y="12536"/>
                    </a:lnTo>
                    <a:lnTo>
                      <a:pt x="0" y="13558"/>
                    </a:lnTo>
                    <a:lnTo>
                      <a:pt x="16" y="14581"/>
                    </a:lnTo>
                    <a:lnTo>
                      <a:pt x="81" y="15604"/>
                    </a:lnTo>
                    <a:lnTo>
                      <a:pt x="292" y="13558"/>
                    </a:lnTo>
                    <a:lnTo>
                      <a:pt x="520" y="11529"/>
                    </a:lnTo>
                    <a:lnTo>
                      <a:pt x="650" y="10506"/>
                    </a:lnTo>
                    <a:lnTo>
                      <a:pt x="796" y="9499"/>
                    </a:lnTo>
                    <a:lnTo>
                      <a:pt x="958" y="8493"/>
                    </a:lnTo>
                    <a:lnTo>
                      <a:pt x="1137" y="7486"/>
                    </a:lnTo>
                    <a:lnTo>
                      <a:pt x="1332" y="6528"/>
                    </a:lnTo>
                    <a:lnTo>
                      <a:pt x="1543" y="5586"/>
                    </a:lnTo>
                    <a:lnTo>
                      <a:pt x="1754" y="4645"/>
                    </a:lnTo>
                    <a:lnTo>
                      <a:pt x="1997" y="3703"/>
                    </a:lnTo>
                    <a:lnTo>
                      <a:pt x="2241" y="2761"/>
                    </a:lnTo>
                    <a:lnTo>
                      <a:pt x="2517" y="1836"/>
                    </a:lnTo>
                    <a:lnTo>
                      <a:pt x="2825" y="910"/>
                    </a:lnTo>
                    <a:lnTo>
                      <a:pt x="3150" y="1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39"/>
              <p:cNvSpPr/>
              <p:nvPr/>
            </p:nvSpPr>
            <p:spPr>
              <a:xfrm>
                <a:off x="2247725" y="1306800"/>
                <a:ext cx="100300" cy="3925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5701" extrusionOk="0">
                    <a:moveTo>
                      <a:pt x="4011" y="0"/>
                    </a:moveTo>
                    <a:lnTo>
                      <a:pt x="3719" y="422"/>
                    </a:lnTo>
                    <a:lnTo>
                      <a:pt x="3443" y="861"/>
                    </a:lnTo>
                    <a:lnTo>
                      <a:pt x="3183" y="1299"/>
                    </a:lnTo>
                    <a:lnTo>
                      <a:pt x="2923" y="1737"/>
                    </a:lnTo>
                    <a:lnTo>
                      <a:pt x="2696" y="2208"/>
                    </a:lnTo>
                    <a:lnTo>
                      <a:pt x="2469" y="2663"/>
                    </a:lnTo>
                    <a:lnTo>
                      <a:pt x="2258" y="3134"/>
                    </a:lnTo>
                    <a:lnTo>
                      <a:pt x="2063" y="3621"/>
                    </a:lnTo>
                    <a:lnTo>
                      <a:pt x="1868" y="4108"/>
                    </a:lnTo>
                    <a:lnTo>
                      <a:pt x="1689" y="4595"/>
                    </a:lnTo>
                    <a:lnTo>
                      <a:pt x="1348" y="5569"/>
                    </a:lnTo>
                    <a:lnTo>
                      <a:pt x="1056" y="6560"/>
                    </a:lnTo>
                    <a:lnTo>
                      <a:pt x="780" y="7534"/>
                    </a:lnTo>
                    <a:lnTo>
                      <a:pt x="650" y="8037"/>
                    </a:lnTo>
                    <a:lnTo>
                      <a:pt x="537" y="8541"/>
                    </a:lnTo>
                    <a:lnTo>
                      <a:pt x="439" y="9044"/>
                    </a:lnTo>
                    <a:lnTo>
                      <a:pt x="342" y="9547"/>
                    </a:lnTo>
                    <a:lnTo>
                      <a:pt x="261" y="10051"/>
                    </a:lnTo>
                    <a:lnTo>
                      <a:pt x="196" y="10570"/>
                    </a:lnTo>
                    <a:lnTo>
                      <a:pt x="147" y="11073"/>
                    </a:lnTo>
                    <a:lnTo>
                      <a:pt x="98" y="11593"/>
                    </a:lnTo>
                    <a:lnTo>
                      <a:pt x="50" y="12113"/>
                    </a:lnTo>
                    <a:lnTo>
                      <a:pt x="33" y="12616"/>
                    </a:lnTo>
                    <a:lnTo>
                      <a:pt x="1" y="13655"/>
                    </a:lnTo>
                    <a:lnTo>
                      <a:pt x="17" y="14678"/>
                    </a:lnTo>
                    <a:lnTo>
                      <a:pt x="50" y="15701"/>
                    </a:lnTo>
                    <a:lnTo>
                      <a:pt x="293" y="13655"/>
                    </a:lnTo>
                    <a:lnTo>
                      <a:pt x="423" y="12632"/>
                    </a:lnTo>
                    <a:lnTo>
                      <a:pt x="569" y="11609"/>
                    </a:lnTo>
                    <a:lnTo>
                      <a:pt x="731" y="10603"/>
                    </a:lnTo>
                    <a:lnTo>
                      <a:pt x="926" y="9596"/>
                    </a:lnTo>
                    <a:lnTo>
                      <a:pt x="1137" y="8573"/>
                    </a:lnTo>
                    <a:lnTo>
                      <a:pt x="1365" y="7566"/>
                    </a:lnTo>
                    <a:lnTo>
                      <a:pt x="1624" y="6608"/>
                    </a:lnTo>
                    <a:lnTo>
                      <a:pt x="1900" y="5634"/>
                    </a:lnTo>
                    <a:lnTo>
                      <a:pt x="2193" y="4676"/>
                    </a:lnTo>
                    <a:lnTo>
                      <a:pt x="2501" y="3718"/>
                    </a:lnTo>
                    <a:lnTo>
                      <a:pt x="2842" y="2776"/>
                    </a:lnTo>
                    <a:lnTo>
                      <a:pt x="3216" y="1835"/>
                    </a:lnTo>
                    <a:lnTo>
                      <a:pt x="3605" y="909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39"/>
              <p:cNvSpPr/>
              <p:nvPr/>
            </p:nvSpPr>
            <p:spPr>
              <a:xfrm>
                <a:off x="2171425" y="1306800"/>
                <a:ext cx="110425" cy="408375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6335" extrusionOk="0">
                    <a:moveTo>
                      <a:pt x="4417" y="0"/>
                    </a:moveTo>
                    <a:lnTo>
                      <a:pt x="4059" y="390"/>
                    </a:lnTo>
                    <a:lnTo>
                      <a:pt x="3719" y="796"/>
                    </a:lnTo>
                    <a:lnTo>
                      <a:pt x="3394" y="1218"/>
                    </a:lnTo>
                    <a:lnTo>
                      <a:pt x="3102" y="1656"/>
                    </a:lnTo>
                    <a:lnTo>
                      <a:pt x="2809" y="2111"/>
                    </a:lnTo>
                    <a:lnTo>
                      <a:pt x="2533" y="2565"/>
                    </a:lnTo>
                    <a:lnTo>
                      <a:pt x="2290" y="3036"/>
                    </a:lnTo>
                    <a:lnTo>
                      <a:pt x="2046" y="3491"/>
                    </a:lnTo>
                    <a:lnTo>
                      <a:pt x="1803" y="4010"/>
                    </a:lnTo>
                    <a:lnTo>
                      <a:pt x="1559" y="4546"/>
                    </a:lnTo>
                    <a:lnTo>
                      <a:pt x="1348" y="5082"/>
                    </a:lnTo>
                    <a:lnTo>
                      <a:pt x="1137" y="5618"/>
                    </a:lnTo>
                    <a:lnTo>
                      <a:pt x="958" y="6154"/>
                    </a:lnTo>
                    <a:lnTo>
                      <a:pt x="780" y="6706"/>
                    </a:lnTo>
                    <a:lnTo>
                      <a:pt x="617" y="7258"/>
                    </a:lnTo>
                    <a:lnTo>
                      <a:pt x="471" y="7810"/>
                    </a:lnTo>
                    <a:lnTo>
                      <a:pt x="357" y="8362"/>
                    </a:lnTo>
                    <a:lnTo>
                      <a:pt x="244" y="8914"/>
                    </a:lnTo>
                    <a:lnTo>
                      <a:pt x="163" y="9466"/>
                    </a:lnTo>
                    <a:lnTo>
                      <a:pt x="98" y="10018"/>
                    </a:lnTo>
                    <a:lnTo>
                      <a:pt x="49" y="10570"/>
                    </a:lnTo>
                    <a:lnTo>
                      <a:pt x="17" y="11122"/>
                    </a:lnTo>
                    <a:lnTo>
                      <a:pt x="0" y="11690"/>
                    </a:lnTo>
                    <a:lnTo>
                      <a:pt x="0" y="12242"/>
                    </a:lnTo>
                    <a:lnTo>
                      <a:pt x="0" y="12762"/>
                    </a:lnTo>
                    <a:lnTo>
                      <a:pt x="33" y="13282"/>
                    </a:lnTo>
                    <a:lnTo>
                      <a:pt x="81" y="13785"/>
                    </a:lnTo>
                    <a:lnTo>
                      <a:pt x="146" y="14305"/>
                    </a:lnTo>
                    <a:lnTo>
                      <a:pt x="211" y="14808"/>
                    </a:lnTo>
                    <a:lnTo>
                      <a:pt x="309" y="15311"/>
                    </a:lnTo>
                    <a:lnTo>
                      <a:pt x="504" y="16334"/>
                    </a:lnTo>
                    <a:lnTo>
                      <a:pt x="455" y="15262"/>
                    </a:lnTo>
                    <a:lnTo>
                      <a:pt x="406" y="14191"/>
                    </a:lnTo>
                    <a:lnTo>
                      <a:pt x="406" y="13655"/>
                    </a:lnTo>
                    <a:lnTo>
                      <a:pt x="406" y="13119"/>
                    </a:lnTo>
                    <a:lnTo>
                      <a:pt x="422" y="12583"/>
                    </a:lnTo>
                    <a:lnTo>
                      <a:pt x="439" y="12048"/>
                    </a:lnTo>
                    <a:lnTo>
                      <a:pt x="487" y="11512"/>
                    </a:lnTo>
                    <a:lnTo>
                      <a:pt x="536" y="10960"/>
                    </a:lnTo>
                    <a:lnTo>
                      <a:pt x="601" y="10408"/>
                    </a:lnTo>
                    <a:lnTo>
                      <a:pt x="682" y="9872"/>
                    </a:lnTo>
                    <a:lnTo>
                      <a:pt x="763" y="9336"/>
                    </a:lnTo>
                    <a:lnTo>
                      <a:pt x="861" y="8784"/>
                    </a:lnTo>
                    <a:lnTo>
                      <a:pt x="974" y="8248"/>
                    </a:lnTo>
                    <a:lnTo>
                      <a:pt x="1104" y="7712"/>
                    </a:lnTo>
                    <a:lnTo>
                      <a:pt x="1364" y="6706"/>
                    </a:lnTo>
                    <a:lnTo>
                      <a:pt x="1510" y="6202"/>
                    </a:lnTo>
                    <a:lnTo>
                      <a:pt x="1673" y="5699"/>
                    </a:lnTo>
                    <a:lnTo>
                      <a:pt x="1835" y="5196"/>
                    </a:lnTo>
                    <a:lnTo>
                      <a:pt x="2014" y="4692"/>
                    </a:lnTo>
                    <a:lnTo>
                      <a:pt x="2208" y="4205"/>
                    </a:lnTo>
                    <a:lnTo>
                      <a:pt x="2403" y="3718"/>
                    </a:lnTo>
                    <a:lnTo>
                      <a:pt x="2614" y="3231"/>
                    </a:lnTo>
                    <a:lnTo>
                      <a:pt x="2842" y="2744"/>
                    </a:lnTo>
                    <a:lnTo>
                      <a:pt x="3085" y="2273"/>
                    </a:lnTo>
                    <a:lnTo>
                      <a:pt x="3329" y="1802"/>
                    </a:lnTo>
                    <a:lnTo>
                      <a:pt x="3589" y="1331"/>
                    </a:lnTo>
                    <a:lnTo>
                      <a:pt x="3848" y="877"/>
                    </a:lnTo>
                    <a:lnTo>
                      <a:pt x="4124" y="438"/>
                    </a:lnTo>
                    <a:lnTo>
                      <a:pt x="4417" y="0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39"/>
              <p:cNvSpPr/>
              <p:nvPr/>
            </p:nvSpPr>
            <p:spPr>
              <a:xfrm>
                <a:off x="2593175" y="1296225"/>
                <a:ext cx="48325" cy="373875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14955" extrusionOk="0">
                    <a:moveTo>
                      <a:pt x="0" y="1"/>
                    </a:moveTo>
                    <a:lnTo>
                      <a:pt x="130" y="456"/>
                    </a:lnTo>
                    <a:lnTo>
                      <a:pt x="244" y="910"/>
                    </a:lnTo>
                    <a:lnTo>
                      <a:pt x="341" y="1381"/>
                    </a:lnTo>
                    <a:lnTo>
                      <a:pt x="439" y="1852"/>
                    </a:lnTo>
                    <a:lnTo>
                      <a:pt x="585" y="2794"/>
                    </a:lnTo>
                    <a:lnTo>
                      <a:pt x="715" y="3735"/>
                    </a:lnTo>
                    <a:lnTo>
                      <a:pt x="974" y="5879"/>
                    </a:lnTo>
                    <a:lnTo>
                      <a:pt x="1104" y="6950"/>
                    </a:lnTo>
                    <a:lnTo>
                      <a:pt x="1218" y="8022"/>
                    </a:lnTo>
                    <a:lnTo>
                      <a:pt x="1283" y="8899"/>
                    </a:lnTo>
                    <a:lnTo>
                      <a:pt x="1348" y="9759"/>
                    </a:lnTo>
                    <a:lnTo>
                      <a:pt x="1478" y="11496"/>
                    </a:lnTo>
                    <a:lnTo>
                      <a:pt x="1608" y="13218"/>
                    </a:lnTo>
                    <a:lnTo>
                      <a:pt x="1673" y="14094"/>
                    </a:lnTo>
                    <a:lnTo>
                      <a:pt x="1770" y="14955"/>
                    </a:lnTo>
                    <a:lnTo>
                      <a:pt x="1835" y="14062"/>
                    </a:lnTo>
                    <a:lnTo>
                      <a:pt x="1884" y="13153"/>
                    </a:lnTo>
                    <a:lnTo>
                      <a:pt x="1916" y="12260"/>
                    </a:lnTo>
                    <a:lnTo>
                      <a:pt x="1932" y="11367"/>
                    </a:lnTo>
                    <a:lnTo>
                      <a:pt x="1916" y="10457"/>
                    </a:lnTo>
                    <a:lnTo>
                      <a:pt x="1900" y="9564"/>
                    </a:lnTo>
                    <a:lnTo>
                      <a:pt x="1835" y="8671"/>
                    </a:lnTo>
                    <a:lnTo>
                      <a:pt x="1770" y="7778"/>
                    </a:lnTo>
                    <a:lnTo>
                      <a:pt x="1640" y="6690"/>
                    </a:lnTo>
                    <a:lnTo>
                      <a:pt x="1494" y="5603"/>
                    </a:lnTo>
                    <a:lnTo>
                      <a:pt x="1315" y="4515"/>
                    </a:lnTo>
                    <a:lnTo>
                      <a:pt x="1121" y="3443"/>
                    </a:lnTo>
                    <a:lnTo>
                      <a:pt x="1039" y="3005"/>
                    </a:lnTo>
                    <a:lnTo>
                      <a:pt x="926" y="2566"/>
                    </a:lnTo>
                    <a:lnTo>
                      <a:pt x="812" y="2128"/>
                    </a:lnTo>
                    <a:lnTo>
                      <a:pt x="682" y="1673"/>
                    </a:lnTo>
                    <a:lnTo>
                      <a:pt x="536" y="1235"/>
                    </a:lnTo>
                    <a:lnTo>
                      <a:pt x="374" y="813"/>
                    </a:lnTo>
                    <a:lnTo>
                      <a:pt x="195" y="3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39"/>
              <p:cNvSpPr/>
              <p:nvPr/>
            </p:nvSpPr>
            <p:spPr>
              <a:xfrm>
                <a:off x="2658125" y="1296225"/>
                <a:ext cx="78350" cy="390125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15605" extrusionOk="0">
                    <a:moveTo>
                      <a:pt x="0" y="1"/>
                    </a:moveTo>
                    <a:lnTo>
                      <a:pt x="325" y="926"/>
                    </a:lnTo>
                    <a:lnTo>
                      <a:pt x="617" y="1852"/>
                    </a:lnTo>
                    <a:lnTo>
                      <a:pt x="893" y="2794"/>
                    </a:lnTo>
                    <a:lnTo>
                      <a:pt x="1153" y="3752"/>
                    </a:lnTo>
                    <a:lnTo>
                      <a:pt x="1396" y="4710"/>
                    </a:lnTo>
                    <a:lnTo>
                      <a:pt x="1608" y="5667"/>
                    </a:lnTo>
                    <a:lnTo>
                      <a:pt x="1819" y="6625"/>
                    </a:lnTo>
                    <a:lnTo>
                      <a:pt x="2013" y="7583"/>
                    </a:lnTo>
                    <a:lnTo>
                      <a:pt x="2192" y="8574"/>
                    </a:lnTo>
                    <a:lnTo>
                      <a:pt x="2354" y="9581"/>
                    </a:lnTo>
                    <a:lnTo>
                      <a:pt x="2501" y="10571"/>
                    </a:lnTo>
                    <a:lnTo>
                      <a:pt x="2630" y="11578"/>
                    </a:lnTo>
                    <a:lnTo>
                      <a:pt x="2858" y="13591"/>
                    </a:lnTo>
                    <a:lnTo>
                      <a:pt x="3069" y="15604"/>
                    </a:lnTo>
                    <a:lnTo>
                      <a:pt x="3118" y="14581"/>
                    </a:lnTo>
                    <a:lnTo>
                      <a:pt x="3134" y="13558"/>
                    </a:lnTo>
                    <a:lnTo>
                      <a:pt x="3134" y="12536"/>
                    </a:lnTo>
                    <a:lnTo>
                      <a:pt x="3101" y="11513"/>
                    </a:lnTo>
                    <a:lnTo>
                      <a:pt x="3036" y="10506"/>
                    </a:lnTo>
                    <a:lnTo>
                      <a:pt x="2988" y="9986"/>
                    </a:lnTo>
                    <a:lnTo>
                      <a:pt x="2923" y="9483"/>
                    </a:lnTo>
                    <a:lnTo>
                      <a:pt x="2858" y="8980"/>
                    </a:lnTo>
                    <a:lnTo>
                      <a:pt x="2777" y="8476"/>
                    </a:lnTo>
                    <a:lnTo>
                      <a:pt x="2679" y="7973"/>
                    </a:lnTo>
                    <a:lnTo>
                      <a:pt x="2582" y="7470"/>
                    </a:lnTo>
                    <a:lnTo>
                      <a:pt x="2371" y="6512"/>
                    </a:lnTo>
                    <a:lnTo>
                      <a:pt x="2143" y="5554"/>
                    </a:lnTo>
                    <a:lnTo>
                      <a:pt x="1884" y="4580"/>
                    </a:lnTo>
                    <a:lnTo>
                      <a:pt x="1591" y="3622"/>
                    </a:lnTo>
                    <a:lnTo>
                      <a:pt x="1445" y="3151"/>
                    </a:lnTo>
                    <a:lnTo>
                      <a:pt x="1267" y="2680"/>
                    </a:lnTo>
                    <a:lnTo>
                      <a:pt x="1088" y="2209"/>
                    </a:lnTo>
                    <a:lnTo>
                      <a:pt x="893" y="1754"/>
                    </a:lnTo>
                    <a:lnTo>
                      <a:pt x="698" y="1300"/>
                    </a:lnTo>
                    <a:lnTo>
                      <a:pt x="471" y="861"/>
                    </a:lnTo>
                    <a:lnTo>
                      <a:pt x="244" y="4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39"/>
              <p:cNvSpPr/>
              <p:nvPr/>
            </p:nvSpPr>
            <p:spPr>
              <a:xfrm>
                <a:off x="2722650" y="1306800"/>
                <a:ext cx="100300" cy="3925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15701" extrusionOk="0">
                    <a:moveTo>
                      <a:pt x="1" y="0"/>
                    </a:moveTo>
                    <a:lnTo>
                      <a:pt x="423" y="926"/>
                    </a:lnTo>
                    <a:lnTo>
                      <a:pt x="813" y="1867"/>
                    </a:lnTo>
                    <a:lnTo>
                      <a:pt x="1186" y="2809"/>
                    </a:lnTo>
                    <a:lnTo>
                      <a:pt x="1527" y="3767"/>
                    </a:lnTo>
                    <a:lnTo>
                      <a:pt x="1836" y="4741"/>
                    </a:lnTo>
                    <a:lnTo>
                      <a:pt x="2144" y="5715"/>
                    </a:lnTo>
                    <a:lnTo>
                      <a:pt x="2420" y="6690"/>
                    </a:lnTo>
                    <a:lnTo>
                      <a:pt x="2664" y="7680"/>
                    </a:lnTo>
                    <a:lnTo>
                      <a:pt x="2810" y="8167"/>
                    </a:lnTo>
                    <a:lnTo>
                      <a:pt x="2923" y="8654"/>
                    </a:lnTo>
                    <a:lnTo>
                      <a:pt x="3134" y="9661"/>
                    </a:lnTo>
                    <a:lnTo>
                      <a:pt x="3329" y="10651"/>
                    </a:lnTo>
                    <a:lnTo>
                      <a:pt x="3475" y="11658"/>
                    </a:lnTo>
                    <a:lnTo>
                      <a:pt x="3622" y="12681"/>
                    </a:lnTo>
                    <a:lnTo>
                      <a:pt x="3735" y="13688"/>
                    </a:lnTo>
                    <a:lnTo>
                      <a:pt x="3963" y="15701"/>
                    </a:lnTo>
                    <a:lnTo>
                      <a:pt x="3995" y="14678"/>
                    </a:lnTo>
                    <a:lnTo>
                      <a:pt x="4011" y="13655"/>
                    </a:lnTo>
                    <a:lnTo>
                      <a:pt x="3979" y="12616"/>
                    </a:lnTo>
                    <a:lnTo>
                      <a:pt x="3963" y="12113"/>
                    </a:lnTo>
                    <a:lnTo>
                      <a:pt x="3930" y="11593"/>
                    </a:lnTo>
                    <a:lnTo>
                      <a:pt x="3881" y="11073"/>
                    </a:lnTo>
                    <a:lnTo>
                      <a:pt x="3816" y="10570"/>
                    </a:lnTo>
                    <a:lnTo>
                      <a:pt x="3751" y="10051"/>
                    </a:lnTo>
                    <a:lnTo>
                      <a:pt x="3670" y="9547"/>
                    </a:lnTo>
                    <a:lnTo>
                      <a:pt x="3573" y="9044"/>
                    </a:lnTo>
                    <a:lnTo>
                      <a:pt x="3475" y="8541"/>
                    </a:lnTo>
                    <a:lnTo>
                      <a:pt x="3362" y="8037"/>
                    </a:lnTo>
                    <a:lnTo>
                      <a:pt x="3232" y="7534"/>
                    </a:lnTo>
                    <a:lnTo>
                      <a:pt x="2956" y="6560"/>
                    </a:lnTo>
                    <a:lnTo>
                      <a:pt x="2664" y="5569"/>
                    </a:lnTo>
                    <a:lnTo>
                      <a:pt x="2323" y="4595"/>
                    </a:lnTo>
                    <a:lnTo>
                      <a:pt x="2144" y="4108"/>
                    </a:lnTo>
                    <a:lnTo>
                      <a:pt x="1965" y="3621"/>
                    </a:lnTo>
                    <a:lnTo>
                      <a:pt x="1754" y="3134"/>
                    </a:lnTo>
                    <a:lnTo>
                      <a:pt x="1543" y="2663"/>
                    </a:lnTo>
                    <a:lnTo>
                      <a:pt x="1316" y="2208"/>
                    </a:lnTo>
                    <a:lnTo>
                      <a:pt x="1089" y="1737"/>
                    </a:lnTo>
                    <a:lnTo>
                      <a:pt x="829" y="1299"/>
                    </a:lnTo>
                    <a:lnTo>
                      <a:pt x="569" y="861"/>
                    </a:lnTo>
                    <a:lnTo>
                      <a:pt x="293" y="4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39"/>
              <p:cNvSpPr/>
              <p:nvPr/>
            </p:nvSpPr>
            <p:spPr>
              <a:xfrm>
                <a:off x="2788825" y="1306800"/>
                <a:ext cx="110825" cy="40837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16335" extrusionOk="0">
                    <a:moveTo>
                      <a:pt x="0" y="0"/>
                    </a:moveTo>
                    <a:lnTo>
                      <a:pt x="293" y="438"/>
                    </a:lnTo>
                    <a:lnTo>
                      <a:pt x="569" y="877"/>
                    </a:lnTo>
                    <a:lnTo>
                      <a:pt x="845" y="1331"/>
                    </a:lnTo>
                    <a:lnTo>
                      <a:pt x="1088" y="1802"/>
                    </a:lnTo>
                    <a:lnTo>
                      <a:pt x="1348" y="2273"/>
                    </a:lnTo>
                    <a:lnTo>
                      <a:pt x="1575" y="2744"/>
                    </a:lnTo>
                    <a:lnTo>
                      <a:pt x="1803" y="3231"/>
                    </a:lnTo>
                    <a:lnTo>
                      <a:pt x="2014" y="3718"/>
                    </a:lnTo>
                    <a:lnTo>
                      <a:pt x="2209" y="4205"/>
                    </a:lnTo>
                    <a:lnTo>
                      <a:pt x="2403" y="4692"/>
                    </a:lnTo>
                    <a:lnTo>
                      <a:pt x="2582" y="5196"/>
                    </a:lnTo>
                    <a:lnTo>
                      <a:pt x="2744" y="5699"/>
                    </a:lnTo>
                    <a:lnTo>
                      <a:pt x="2907" y="6202"/>
                    </a:lnTo>
                    <a:lnTo>
                      <a:pt x="3053" y="6706"/>
                    </a:lnTo>
                    <a:lnTo>
                      <a:pt x="3329" y="7712"/>
                    </a:lnTo>
                    <a:lnTo>
                      <a:pt x="3443" y="8248"/>
                    </a:lnTo>
                    <a:lnTo>
                      <a:pt x="3556" y="8784"/>
                    </a:lnTo>
                    <a:lnTo>
                      <a:pt x="3654" y="9336"/>
                    </a:lnTo>
                    <a:lnTo>
                      <a:pt x="3751" y="9872"/>
                    </a:lnTo>
                    <a:lnTo>
                      <a:pt x="3816" y="10408"/>
                    </a:lnTo>
                    <a:lnTo>
                      <a:pt x="3881" y="10960"/>
                    </a:lnTo>
                    <a:lnTo>
                      <a:pt x="3930" y="11512"/>
                    </a:lnTo>
                    <a:lnTo>
                      <a:pt x="3978" y="12048"/>
                    </a:lnTo>
                    <a:lnTo>
                      <a:pt x="3995" y="12583"/>
                    </a:lnTo>
                    <a:lnTo>
                      <a:pt x="4011" y="13119"/>
                    </a:lnTo>
                    <a:lnTo>
                      <a:pt x="4011" y="13655"/>
                    </a:lnTo>
                    <a:lnTo>
                      <a:pt x="4011" y="14191"/>
                    </a:lnTo>
                    <a:lnTo>
                      <a:pt x="3978" y="15262"/>
                    </a:lnTo>
                    <a:lnTo>
                      <a:pt x="3930" y="16334"/>
                    </a:lnTo>
                    <a:lnTo>
                      <a:pt x="4124" y="15295"/>
                    </a:lnTo>
                    <a:lnTo>
                      <a:pt x="4206" y="14775"/>
                    </a:lnTo>
                    <a:lnTo>
                      <a:pt x="4287" y="14256"/>
                    </a:lnTo>
                    <a:lnTo>
                      <a:pt x="4336" y="13720"/>
                    </a:lnTo>
                    <a:lnTo>
                      <a:pt x="4384" y="13200"/>
                    </a:lnTo>
                    <a:lnTo>
                      <a:pt x="4417" y="12665"/>
                    </a:lnTo>
                    <a:lnTo>
                      <a:pt x="4433" y="12145"/>
                    </a:lnTo>
                    <a:lnTo>
                      <a:pt x="4417" y="11593"/>
                    </a:lnTo>
                    <a:lnTo>
                      <a:pt x="4400" y="11041"/>
                    </a:lnTo>
                    <a:lnTo>
                      <a:pt x="4352" y="10489"/>
                    </a:lnTo>
                    <a:lnTo>
                      <a:pt x="4303" y="9937"/>
                    </a:lnTo>
                    <a:lnTo>
                      <a:pt x="4238" y="9385"/>
                    </a:lnTo>
                    <a:lnTo>
                      <a:pt x="4157" y="8849"/>
                    </a:lnTo>
                    <a:lnTo>
                      <a:pt x="4060" y="8313"/>
                    </a:lnTo>
                    <a:lnTo>
                      <a:pt x="3930" y="7761"/>
                    </a:lnTo>
                    <a:lnTo>
                      <a:pt x="3783" y="7209"/>
                    </a:lnTo>
                    <a:lnTo>
                      <a:pt x="3621" y="6641"/>
                    </a:lnTo>
                    <a:lnTo>
                      <a:pt x="3443" y="6089"/>
                    </a:lnTo>
                    <a:lnTo>
                      <a:pt x="3248" y="5537"/>
                    </a:lnTo>
                    <a:lnTo>
                      <a:pt x="3037" y="5001"/>
                    </a:lnTo>
                    <a:lnTo>
                      <a:pt x="2826" y="4465"/>
                    </a:lnTo>
                    <a:lnTo>
                      <a:pt x="2582" y="3929"/>
                    </a:lnTo>
                    <a:lnTo>
                      <a:pt x="2322" y="3410"/>
                    </a:lnTo>
                    <a:lnTo>
                      <a:pt x="2095" y="2955"/>
                    </a:lnTo>
                    <a:lnTo>
                      <a:pt x="1851" y="2500"/>
                    </a:lnTo>
                    <a:lnTo>
                      <a:pt x="1575" y="2046"/>
                    </a:lnTo>
                    <a:lnTo>
                      <a:pt x="1299" y="1607"/>
                    </a:lnTo>
                    <a:lnTo>
                      <a:pt x="991" y="1185"/>
                    </a:lnTo>
                    <a:lnTo>
                      <a:pt x="682" y="763"/>
                    </a:lnTo>
                    <a:lnTo>
                      <a:pt x="341" y="3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C36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39"/>
              <p:cNvSpPr/>
              <p:nvPr/>
            </p:nvSpPr>
            <p:spPr>
              <a:xfrm>
                <a:off x="2659155" y="1737054"/>
                <a:ext cx="188163" cy="57482"/>
              </a:xfrm>
              <a:custGeom>
                <a:avLst/>
                <a:gdLst/>
                <a:ahLst/>
                <a:cxnLst/>
                <a:rect l="l" t="t" r="r" b="b"/>
                <a:pathLst>
                  <a:path w="10236" h="3127" extrusionOk="0">
                    <a:moveTo>
                      <a:pt x="3580" y="1"/>
                    </a:moveTo>
                    <a:lnTo>
                      <a:pt x="2975" y="26"/>
                    </a:lnTo>
                    <a:lnTo>
                      <a:pt x="2446" y="102"/>
                    </a:lnTo>
                    <a:lnTo>
                      <a:pt x="1967" y="177"/>
                    </a:lnTo>
                    <a:lnTo>
                      <a:pt x="1589" y="253"/>
                    </a:lnTo>
                    <a:lnTo>
                      <a:pt x="1312" y="329"/>
                    </a:lnTo>
                    <a:lnTo>
                      <a:pt x="1034" y="429"/>
                    </a:lnTo>
                    <a:lnTo>
                      <a:pt x="782" y="505"/>
                    </a:lnTo>
                    <a:lnTo>
                      <a:pt x="581" y="631"/>
                    </a:lnTo>
                    <a:lnTo>
                      <a:pt x="379" y="782"/>
                    </a:lnTo>
                    <a:lnTo>
                      <a:pt x="228" y="984"/>
                    </a:lnTo>
                    <a:lnTo>
                      <a:pt x="127" y="1186"/>
                    </a:lnTo>
                    <a:lnTo>
                      <a:pt x="26" y="1387"/>
                    </a:lnTo>
                    <a:lnTo>
                      <a:pt x="1" y="1614"/>
                    </a:lnTo>
                    <a:lnTo>
                      <a:pt x="1" y="1841"/>
                    </a:lnTo>
                    <a:lnTo>
                      <a:pt x="26" y="2043"/>
                    </a:lnTo>
                    <a:lnTo>
                      <a:pt x="127" y="2244"/>
                    </a:lnTo>
                    <a:lnTo>
                      <a:pt x="253" y="2421"/>
                    </a:lnTo>
                    <a:lnTo>
                      <a:pt x="429" y="2547"/>
                    </a:lnTo>
                    <a:lnTo>
                      <a:pt x="530" y="2597"/>
                    </a:lnTo>
                    <a:lnTo>
                      <a:pt x="656" y="2648"/>
                    </a:lnTo>
                    <a:lnTo>
                      <a:pt x="934" y="2698"/>
                    </a:lnTo>
                    <a:lnTo>
                      <a:pt x="1261" y="2698"/>
                    </a:lnTo>
                    <a:lnTo>
                      <a:pt x="1639" y="2622"/>
                    </a:lnTo>
                    <a:lnTo>
                      <a:pt x="2068" y="2522"/>
                    </a:lnTo>
                    <a:lnTo>
                      <a:pt x="2572" y="2446"/>
                    </a:lnTo>
                    <a:lnTo>
                      <a:pt x="3101" y="2396"/>
                    </a:lnTo>
                    <a:lnTo>
                      <a:pt x="3681" y="2370"/>
                    </a:lnTo>
                    <a:lnTo>
                      <a:pt x="4261" y="2345"/>
                    </a:lnTo>
                    <a:lnTo>
                      <a:pt x="5521" y="2345"/>
                    </a:lnTo>
                    <a:lnTo>
                      <a:pt x="6151" y="2370"/>
                    </a:lnTo>
                    <a:lnTo>
                      <a:pt x="6782" y="2421"/>
                    </a:lnTo>
                    <a:lnTo>
                      <a:pt x="7387" y="2471"/>
                    </a:lnTo>
                    <a:lnTo>
                      <a:pt x="7966" y="2547"/>
                    </a:lnTo>
                    <a:lnTo>
                      <a:pt x="8521" y="2648"/>
                    </a:lnTo>
                    <a:lnTo>
                      <a:pt x="9025" y="2749"/>
                    </a:lnTo>
                    <a:lnTo>
                      <a:pt x="9479" y="2849"/>
                    </a:lnTo>
                    <a:lnTo>
                      <a:pt x="9907" y="2975"/>
                    </a:lnTo>
                    <a:lnTo>
                      <a:pt x="10235" y="3127"/>
                    </a:lnTo>
                    <a:lnTo>
                      <a:pt x="9882" y="2698"/>
                    </a:lnTo>
                    <a:lnTo>
                      <a:pt x="9504" y="2320"/>
                    </a:lnTo>
                    <a:lnTo>
                      <a:pt x="9126" y="1967"/>
                    </a:lnTo>
                    <a:lnTo>
                      <a:pt x="8748" y="1665"/>
                    </a:lnTo>
                    <a:lnTo>
                      <a:pt x="8345" y="1387"/>
                    </a:lnTo>
                    <a:lnTo>
                      <a:pt x="7966" y="1135"/>
                    </a:lnTo>
                    <a:lnTo>
                      <a:pt x="7588" y="908"/>
                    </a:lnTo>
                    <a:lnTo>
                      <a:pt x="7185" y="732"/>
                    </a:lnTo>
                    <a:lnTo>
                      <a:pt x="6807" y="555"/>
                    </a:lnTo>
                    <a:lnTo>
                      <a:pt x="6429" y="429"/>
                    </a:lnTo>
                    <a:lnTo>
                      <a:pt x="6051" y="303"/>
                    </a:lnTo>
                    <a:lnTo>
                      <a:pt x="5673" y="203"/>
                    </a:lnTo>
                    <a:lnTo>
                      <a:pt x="5294" y="127"/>
                    </a:lnTo>
                    <a:lnTo>
                      <a:pt x="4942" y="77"/>
                    </a:lnTo>
                    <a:lnTo>
                      <a:pt x="4236" y="1"/>
                    </a:lnTo>
                    <a:close/>
                  </a:path>
                </a:pathLst>
              </a:custGeom>
              <a:solidFill>
                <a:srgbClr val="56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39"/>
              <p:cNvSpPr/>
              <p:nvPr/>
            </p:nvSpPr>
            <p:spPr>
              <a:xfrm>
                <a:off x="2258343" y="1737054"/>
                <a:ext cx="188145" cy="57482"/>
              </a:xfrm>
              <a:custGeom>
                <a:avLst/>
                <a:gdLst/>
                <a:ahLst/>
                <a:cxnLst/>
                <a:rect l="l" t="t" r="r" b="b"/>
                <a:pathLst>
                  <a:path w="10235" h="3127" extrusionOk="0">
                    <a:moveTo>
                      <a:pt x="6000" y="1"/>
                    </a:moveTo>
                    <a:lnTo>
                      <a:pt x="5294" y="77"/>
                    </a:lnTo>
                    <a:lnTo>
                      <a:pt x="4941" y="127"/>
                    </a:lnTo>
                    <a:lnTo>
                      <a:pt x="4563" y="203"/>
                    </a:lnTo>
                    <a:lnTo>
                      <a:pt x="4210" y="303"/>
                    </a:lnTo>
                    <a:lnTo>
                      <a:pt x="3807" y="429"/>
                    </a:lnTo>
                    <a:lnTo>
                      <a:pt x="3429" y="555"/>
                    </a:lnTo>
                    <a:lnTo>
                      <a:pt x="3051" y="732"/>
                    </a:lnTo>
                    <a:lnTo>
                      <a:pt x="2647" y="908"/>
                    </a:lnTo>
                    <a:lnTo>
                      <a:pt x="2269" y="1135"/>
                    </a:lnTo>
                    <a:lnTo>
                      <a:pt x="1891" y="1387"/>
                    </a:lnTo>
                    <a:lnTo>
                      <a:pt x="1488" y="1665"/>
                    </a:lnTo>
                    <a:lnTo>
                      <a:pt x="1110" y="1967"/>
                    </a:lnTo>
                    <a:lnTo>
                      <a:pt x="732" y="2320"/>
                    </a:lnTo>
                    <a:lnTo>
                      <a:pt x="379" y="2698"/>
                    </a:lnTo>
                    <a:lnTo>
                      <a:pt x="1" y="3127"/>
                    </a:lnTo>
                    <a:lnTo>
                      <a:pt x="353" y="2975"/>
                    </a:lnTo>
                    <a:lnTo>
                      <a:pt x="757" y="2849"/>
                    </a:lnTo>
                    <a:lnTo>
                      <a:pt x="1211" y="2749"/>
                    </a:lnTo>
                    <a:lnTo>
                      <a:pt x="1715" y="2648"/>
                    </a:lnTo>
                    <a:lnTo>
                      <a:pt x="2269" y="2547"/>
                    </a:lnTo>
                    <a:lnTo>
                      <a:pt x="2849" y="2471"/>
                    </a:lnTo>
                    <a:lnTo>
                      <a:pt x="3479" y="2421"/>
                    </a:lnTo>
                    <a:lnTo>
                      <a:pt x="4084" y="2370"/>
                    </a:lnTo>
                    <a:lnTo>
                      <a:pt x="4714" y="2345"/>
                    </a:lnTo>
                    <a:lnTo>
                      <a:pt x="5975" y="2345"/>
                    </a:lnTo>
                    <a:lnTo>
                      <a:pt x="6580" y="2370"/>
                    </a:lnTo>
                    <a:lnTo>
                      <a:pt x="7134" y="2396"/>
                    </a:lnTo>
                    <a:lnTo>
                      <a:pt x="7664" y="2446"/>
                    </a:lnTo>
                    <a:lnTo>
                      <a:pt x="8168" y="2522"/>
                    </a:lnTo>
                    <a:lnTo>
                      <a:pt x="8596" y="2622"/>
                    </a:lnTo>
                    <a:lnTo>
                      <a:pt x="9000" y="2698"/>
                    </a:lnTo>
                    <a:lnTo>
                      <a:pt x="9327" y="2698"/>
                    </a:lnTo>
                    <a:lnTo>
                      <a:pt x="9579" y="2648"/>
                    </a:lnTo>
                    <a:lnTo>
                      <a:pt x="9705" y="2597"/>
                    </a:lnTo>
                    <a:lnTo>
                      <a:pt x="9806" y="2547"/>
                    </a:lnTo>
                    <a:lnTo>
                      <a:pt x="9983" y="2421"/>
                    </a:lnTo>
                    <a:lnTo>
                      <a:pt x="10109" y="2244"/>
                    </a:lnTo>
                    <a:lnTo>
                      <a:pt x="10210" y="2043"/>
                    </a:lnTo>
                    <a:lnTo>
                      <a:pt x="10235" y="1841"/>
                    </a:lnTo>
                    <a:lnTo>
                      <a:pt x="10235" y="1614"/>
                    </a:lnTo>
                    <a:lnTo>
                      <a:pt x="10210" y="1387"/>
                    </a:lnTo>
                    <a:lnTo>
                      <a:pt x="10109" y="1186"/>
                    </a:lnTo>
                    <a:lnTo>
                      <a:pt x="10008" y="984"/>
                    </a:lnTo>
                    <a:lnTo>
                      <a:pt x="9857" y="782"/>
                    </a:lnTo>
                    <a:lnTo>
                      <a:pt x="9655" y="631"/>
                    </a:lnTo>
                    <a:lnTo>
                      <a:pt x="9453" y="505"/>
                    </a:lnTo>
                    <a:lnTo>
                      <a:pt x="9201" y="429"/>
                    </a:lnTo>
                    <a:lnTo>
                      <a:pt x="8949" y="329"/>
                    </a:lnTo>
                    <a:lnTo>
                      <a:pt x="8647" y="253"/>
                    </a:lnTo>
                    <a:lnTo>
                      <a:pt x="8269" y="177"/>
                    </a:lnTo>
                    <a:lnTo>
                      <a:pt x="7790" y="102"/>
                    </a:lnTo>
                    <a:lnTo>
                      <a:pt x="7260" y="26"/>
                    </a:lnTo>
                    <a:lnTo>
                      <a:pt x="6655" y="1"/>
                    </a:lnTo>
                    <a:close/>
                  </a:path>
                </a:pathLst>
              </a:custGeom>
              <a:solidFill>
                <a:srgbClr val="5637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39"/>
              <p:cNvSpPr/>
              <p:nvPr/>
            </p:nvSpPr>
            <p:spPr>
              <a:xfrm>
                <a:off x="2677703" y="1826026"/>
                <a:ext cx="144119" cy="51453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2799" extrusionOk="0">
                    <a:moveTo>
                      <a:pt x="5773" y="1"/>
                    </a:moveTo>
                    <a:lnTo>
                      <a:pt x="5445" y="26"/>
                    </a:lnTo>
                    <a:lnTo>
                      <a:pt x="5142" y="51"/>
                    </a:lnTo>
                    <a:lnTo>
                      <a:pt x="4815" y="102"/>
                    </a:lnTo>
                    <a:lnTo>
                      <a:pt x="4487" y="177"/>
                    </a:lnTo>
                    <a:lnTo>
                      <a:pt x="4185" y="253"/>
                    </a:lnTo>
                    <a:lnTo>
                      <a:pt x="3857" y="354"/>
                    </a:lnTo>
                    <a:lnTo>
                      <a:pt x="3252" y="606"/>
                    </a:lnTo>
                    <a:lnTo>
                      <a:pt x="2672" y="908"/>
                    </a:lnTo>
                    <a:lnTo>
                      <a:pt x="2118" y="1211"/>
                    </a:lnTo>
                    <a:lnTo>
                      <a:pt x="1613" y="1538"/>
                    </a:lnTo>
                    <a:lnTo>
                      <a:pt x="1160" y="1866"/>
                    </a:lnTo>
                    <a:lnTo>
                      <a:pt x="782" y="2169"/>
                    </a:lnTo>
                    <a:lnTo>
                      <a:pt x="202" y="2622"/>
                    </a:lnTo>
                    <a:lnTo>
                      <a:pt x="0" y="2799"/>
                    </a:lnTo>
                    <a:lnTo>
                      <a:pt x="530" y="2547"/>
                    </a:lnTo>
                    <a:lnTo>
                      <a:pt x="1034" y="2320"/>
                    </a:lnTo>
                    <a:lnTo>
                      <a:pt x="1513" y="2118"/>
                    </a:lnTo>
                    <a:lnTo>
                      <a:pt x="2017" y="1942"/>
                    </a:lnTo>
                    <a:lnTo>
                      <a:pt x="2496" y="1816"/>
                    </a:lnTo>
                    <a:lnTo>
                      <a:pt x="2949" y="1715"/>
                    </a:lnTo>
                    <a:lnTo>
                      <a:pt x="3403" y="1639"/>
                    </a:lnTo>
                    <a:lnTo>
                      <a:pt x="3832" y="1589"/>
                    </a:lnTo>
                    <a:lnTo>
                      <a:pt x="4235" y="1538"/>
                    </a:lnTo>
                    <a:lnTo>
                      <a:pt x="4638" y="1513"/>
                    </a:lnTo>
                    <a:lnTo>
                      <a:pt x="5369" y="1513"/>
                    </a:lnTo>
                    <a:lnTo>
                      <a:pt x="5974" y="1564"/>
                    </a:lnTo>
                    <a:lnTo>
                      <a:pt x="6478" y="1614"/>
                    </a:lnTo>
                    <a:lnTo>
                      <a:pt x="6882" y="1664"/>
                    </a:lnTo>
                    <a:lnTo>
                      <a:pt x="7209" y="1639"/>
                    </a:lnTo>
                    <a:lnTo>
                      <a:pt x="7361" y="1614"/>
                    </a:lnTo>
                    <a:lnTo>
                      <a:pt x="7487" y="1564"/>
                    </a:lnTo>
                    <a:lnTo>
                      <a:pt x="7613" y="1513"/>
                    </a:lnTo>
                    <a:lnTo>
                      <a:pt x="7688" y="1463"/>
                    </a:lnTo>
                    <a:lnTo>
                      <a:pt x="7764" y="1387"/>
                    </a:lnTo>
                    <a:lnTo>
                      <a:pt x="7814" y="1286"/>
                    </a:lnTo>
                    <a:lnTo>
                      <a:pt x="7814" y="1211"/>
                    </a:lnTo>
                    <a:lnTo>
                      <a:pt x="7840" y="1085"/>
                    </a:lnTo>
                    <a:lnTo>
                      <a:pt x="7814" y="984"/>
                    </a:lnTo>
                    <a:lnTo>
                      <a:pt x="7764" y="858"/>
                    </a:lnTo>
                    <a:lnTo>
                      <a:pt x="7688" y="732"/>
                    </a:lnTo>
                    <a:lnTo>
                      <a:pt x="7588" y="581"/>
                    </a:lnTo>
                    <a:lnTo>
                      <a:pt x="7310" y="404"/>
                    </a:lnTo>
                    <a:lnTo>
                      <a:pt x="7008" y="278"/>
                    </a:lnTo>
                    <a:lnTo>
                      <a:pt x="6705" y="152"/>
                    </a:lnTo>
                    <a:lnTo>
                      <a:pt x="6403" y="76"/>
                    </a:lnTo>
                    <a:lnTo>
                      <a:pt x="6075" y="26"/>
                    </a:lnTo>
                    <a:lnTo>
                      <a:pt x="5773" y="1"/>
                    </a:lnTo>
                    <a:close/>
                  </a:path>
                </a:pathLst>
              </a:custGeom>
              <a:solidFill>
                <a:srgbClr val="8C5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39"/>
              <p:cNvSpPr/>
              <p:nvPr/>
            </p:nvSpPr>
            <p:spPr>
              <a:xfrm>
                <a:off x="2284759" y="1826026"/>
                <a:ext cx="143659" cy="51453"/>
              </a:xfrm>
              <a:custGeom>
                <a:avLst/>
                <a:gdLst/>
                <a:ahLst/>
                <a:cxnLst/>
                <a:rect l="l" t="t" r="r" b="b"/>
                <a:pathLst>
                  <a:path w="7815" h="2799" extrusionOk="0">
                    <a:moveTo>
                      <a:pt x="2042" y="1"/>
                    </a:moveTo>
                    <a:lnTo>
                      <a:pt x="1740" y="26"/>
                    </a:lnTo>
                    <a:lnTo>
                      <a:pt x="1412" y="76"/>
                    </a:lnTo>
                    <a:lnTo>
                      <a:pt x="1109" y="152"/>
                    </a:lnTo>
                    <a:lnTo>
                      <a:pt x="807" y="278"/>
                    </a:lnTo>
                    <a:lnTo>
                      <a:pt x="530" y="404"/>
                    </a:lnTo>
                    <a:lnTo>
                      <a:pt x="227" y="581"/>
                    </a:lnTo>
                    <a:lnTo>
                      <a:pt x="126" y="732"/>
                    </a:lnTo>
                    <a:lnTo>
                      <a:pt x="51" y="858"/>
                    </a:lnTo>
                    <a:lnTo>
                      <a:pt x="0" y="984"/>
                    </a:lnTo>
                    <a:lnTo>
                      <a:pt x="0" y="1085"/>
                    </a:lnTo>
                    <a:lnTo>
                      <a:pt x="0" y="1211"/>
                    </a:lnTo>
                    <a:lnTo>
                      <a:pt x="26" y="1286"/>
                    </a:lnTo>
                    <a:lnTo>
                      <a:pt x="51" y="1387"/>
                    </a:lnTo>
                    <a:lnTo>
                      <a:pt x="126" y="1463"/>
                    </a:lnTo>
                    <a:lnTo>
                      <a:pt x="227" y="1513"/>
                    </a:lnTo>
                    <a:lnTo>
                      <a:pt x="328" y="1564"/>
                    </a:lnTo>
                    <a:lnTo>
                      <a:pt x="454" y="1614"/>
                    </a:lnTo>
                    <a:lnTo>
                      <a:pt x="605" y="1639"/>
                    </a:lnTo>
                    <a:lnTo>
                      <a:pt x="933" y="1664"/>
                    </a:lnTo>
                    <a:lnTo>
                      <a:pt x="1336" y="1614"/>
                    </a:lnTo>
                    <a:lnTo>
                      <a:pt x="1840" y="1564"/>
                    </a:lnTo>
                    <a:lnTo>
                      <a:pt x="2445" y="1513"/>
                    </a:lnTo>
                    <a:lnTo>
                      <a:pt x="3176" y="1513"/>
                    </a:lnTo>
                    <a:lnTo>
                      <a:pt x="3580" y="1538"/>
                    </a:lnTo>
                    <a:lnTo>
                      <a:pt x="3983" y="1589"/>
                    </a:lnTo>
                    <a:lnTo>
                      <a:pt x="4412" y="1639"/>
                    </a:lnTo>
                    <a:lnTo>
                      <a:pt x="4865" y="1715"/>
                    </a:lnTo>
                    <a:lnTo>
                      <a:pt x="5344" y="1816"/>
                    </a:lnTo>
                    <a:lnTo>
                      <a:pt x="5798" y="1942"/>
                    </a:lnTo>
                    <a:lnTo>
                      <a:pt x="6302" y="2118"/>
                    </a:lnTo>
                    <a:lnTo>
                      <a:pt x="6806" y="2320"/>
                    </a:lnTo>
                    <a:lnTo>
                      <a:pt x="7285" y="2547"/>
                    </a:lnTo>
                    <a:lnTo>
                      <a:pt x="7815" y="2799"/>
                    </a:lnTo>
                    <a:lnTo>
                      <a:pt x="7613" y="2622"/>
                    </a:lnTo>
                    <a:lnTo>
                      <a:pt x="7033" y="2169"/>
                    </a:lnTo>
                    <a:lnTo>
                      <a:pt x="6655" y="1866"/>
                    </a:lnTo>
                    <a:lnTo>
                      <a:pt x="6201" y="1538"/>
                    </a:lnTo>
                    <a:lnTo>
                      <a:pt x="5697" y="1211"/>
                    </a:lnTo>
                    <a:lnTo>
                      <a:pt x="5143" y="908"/>
                    </a:lnTo>
                    <a:lnTo>
                      <a:pt x="4563" y="606"/>
                    </a:lnTo>
                    <a:lnTo>
                      <a:pt x="3958" y="354"/>
                    </a:lnTo>
                    <a:lnTo>
                      <a:pt x="3630" y="253"/>
                    </a:lnTo>
                    <a:lnTo>
                      <a:pt x="3328" y="177"/>
                    </a:lnTo>
                    <a:lnTo>
                      <a:pt x="3000" y="102"/>
                    </a:lnTo>
                    <a:lnTo>
                      <a:pt x="2672" y="51"/>
                    </a:lnTo>
                    <a:lnTo>
                      <a:pt x="2370" y="26"/>
                    </a:lnTo>
                    <a:lnTo>
                      <a:pt x="2042" y="1"/>
                    </a:lnTo>
                    <a:close/>
                  </a:path>
                </a:pathLst>
              </a:custGeom>
              <a:solidFill>
                <a:srgbClr val="8C5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39"/>
              <p:cNvSpPr/>
              <p:nvPr/>
            </p:nvSpPr>
            <p:spPr>
              <a:xfrm>
                <a:off x="2723567" y="1903875"/>
                <a:ext cx="138108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7513" h="7513" extrusionOk="0">
                    <a:moveTo>
                      <a:pt x="3378" y="1"/>
                    </a:moveTo>
                    <a:lnTo>
                      <a:pt x="3000" y="76"/>
                    </a:lnTo>
                    <a:lnTo>
                      <a:pt x="2622" y="152"/>
                    </a:lnTo>
                    <a:lnTo>
                      <a:pt x="2295" y="278"/>
                    </a:lnTo>
                    <a:lnTo>
                      <a:pt x="1967" y="454"/>
                    </a:lnTo>
                    <a:lnTo>
                      <a:pt x="1639" y="631"/>
                    </a:lnTo>
                    <a:lnTo>
                      <a:pt x="1362" y="858"/>
                    </a:lnTo>
                    <a:lnTo>
                      <a:pt x="1085" y="1085"/>
                    </a:lnTo>
                    <a:lnTo>
                      <a:pt x="858" y="1362"/>
                    </a:lnTo>
                    <a:lnTo>
                      <a:pt x="631" y="1639"/>
                    </a:lnTo>
                    <a:lnTo>
                      <a:pt x="454" y="1967"/>
                    </a:lnTo>
                    <a:lnTo>
                      <a:pt x="278" y="2294"/>
                    </a:lnTo>
                    <a:lnTo>
                      <a:pt x="152" y="2622"/>
                    </a:lnTo>
                    <a:lnTo>
                      <a:pt x="76" y="3000"/>
                    </a:lnTo>
                    <a:lnTo>
                      <a:pt x="1" y="3353"/>
                    </a:lnTo>
                    <a:lnTo>
                      <a:pt x="1" y="3757"/>
                    </a:lnTo>
                    <a:lnTo>
                      <a:pt x="1" y="4135"/>
                    </a:lnTo>
                    <a:lnTo>
                      <a:pt x="76" y="4513"/>
                    </a:lnTo>
                    <a:lnTo>
                      <a:pt x="152" y="4866"/>
                    </a:lnTo>
                    <a:lnTo>
                      <a:pt x="278" y="5219"/>
                    </a:lnTo>
                    <a:lnTo>
                      <a:pt x="454" y="5546"/>
                    </a:lnTo>
                    <a:lnTo>
                      <a:pt x="631" y="5849"/>
                    </a:lnTo>
                    <a:lnTo>
                      <a:pt x="858" y="6151"/>
                    </a:lnTo>
                    <a:lnTo>
                      <a:pt x="1085" y="6403"/>
                    </a:lnTo>
                    <a:lnTo>
                      <a:pt x="1362" y="6655"/>
                    </a:lnTo>
                    <a:lnTo>
                      <a:pt x="1639" y="6857"/>
                    </a:lnTo>
                    <a:lnTo>
                      <a:pt x="1967" y="7059"/>
                    </a:lnTo>
                    <a:lnTo>
                      <a:pt x="2295" y="7210"/>
                    </a:lnTo>
                    <a:lnTo>
                      <a:pt x="2622" y="7336"/>
                    </a:lnTo>
                    <a:lnTo>
                      <a:pt x="3000" y="7437"/>
                    </a:lnTo>
                    <a:lnTo>
                      <a:pt x="3378" y="7487"/>
                    </a:lnTo>
                    <a:lnTo>
                      <a:pt x="3757" y="7512"/>
                    </a:lnTo>
                    <a:lnTo>
                      <a:pt x="4135" y="7487"/>
                    </a:lnTo>
                    <a:lnTo>
                      <a:pt x="4513" y="7437"/>
                    </a:lnTo>
                    <a:lnTo>
                      <a:pt x="4866" y="7336"/>
                    </a:lnTo>
                    <a:lnTo>
                      <a:pt x="5219" y="7210"/>
                    </a:lnTo>
                    <a:lnTo>
                      <a:pt x="5546" y="7059"/>
                    </a:lnTo>
                    <a:lnTo>
                      <a:pt x="5849" y="6857"/>
                    </a:lnTo>
                    <a:lnTo>
                      <a:pt x="6151" y="6655"/>
                    </a:lnTo>
                    <a:lnTo>
                      <a:pt x="6403" y="6403"/>
                    </a:lnTo>
                    <a:lnTo>
                      <a:pt x="6655" y="6151"/>
                    </a:lnTo>
                    <a:lnTo>
                      <a:pt x="6857" y="5849"/>
                    </a:lnTo>
                    <a:lnTo>
                      <a:pt x="7059" y="5546"/>
                    </a:lnTo>
                    <a:lnTo>
                      <a:pt x="7210" y="5219"/>
                    </a:lnTo>
                    <a:lnTo>
                      <a:pt x="7336" y="4866"/>
                    </a:lnTo>
                    <a:lnTo>
                      <a:pt x="7437" y="4513"/>
                    </a:lnTo>
                    <a:lnTo>
                      <a:pt x="7487" y="4135"/>
                    </a:lnTo>
                    <a:lnTo>
                      <a:pt x="7512" y="3757"/>
                    </a:lnTo>
                    <a:lnTo>
                      <a:pt x="7487" y="3353"/>
                    </a:lnTo>
                    <a:lnTo>
                      <a:pt x="7437" y="3000"/>
                    </a:lnTo>
                    <a:lnTo>
                      <a:pt x="7336" y="2622"/>
                    </a:lnTo>
                    <a:lnTo>
                      <a:pt x="7210" y="2294"/>
                    </a:lnTo>
                    <a:lnTo>
                      <a:pt x="7059" y="1967"/>
                    </a:lnTo>
                    <a:lnTo>
                      <a:pt x="6857" y="1639"/>
                    </a:lnTo>
                    <a:lnTo>
                      <a:pt x="6655" y="1362"/>
                    </a:lnTo>
                    <a:lnTo>
                      <a:pt x="6403" y="1085"/>
                    </a:lnTo>
                    <a:lnTo>
                      <a:pt x="6151" y="858"/>
                    </a:lnTo>
                    <a:lnTo>
                      <a:pt x="5849" y="631"/>
                    </a:lnTo>
                    <a:lnTo>
                      <a:pt x="5546" y="454"/>
                    </a:lnTo>
                    <a:lnTo>
                      <a:pt x="5219" y="278"/>
                    </a:lnTo>
                    <a:lnTo>
                      <a:pt x="4866" y="152"/>
                    </a:lnTo>
                    <a:lnTo>
                      <a:pt x="4513" y="76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rgbClr val="B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39"/>
              <p:cNvSpPr/>
              <p:nvPr/>
            </p:nvSpPr>
            <p:spPr>
              <a:xfrm>
                <a:off x="2238416" y="1903875"/>
                <a:ext cx="138567" cy="138108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7513" extrusionOk="0">
                    <a:moveTo>
                      <a:pt x="3378" y="1"/>
                    </a:moveTo>
                    <a:lnTo>
                      <a:pt x="3000" y="76"/>
                    </a:lnTo>
                    <a:lnTo>
                      <a:pt x="2647" y="152"/>
                    </a:lnTo>
                    <a:lnTo>
                      <a:pt x="2295" y="278"/>
                    </a:lnTo>
                    <a:lnTo>
                      <a:pt x="1967" y="454"/>
                    </a:lnTo>
                    <a:lnTo>
                      <a:pt x="1664" y="631"/>
                    </a:lnTo>
                    <a:lnTo>
                      <a:pt x="1387" y="858"/>
                    </a:lnTo>
                    <a:lnTo>
                      <a:pt x="1110" y="1085"/>
                    </a:lnTo>
                    <a:lnTo>
                      <a:pt x="858" y="1362"/>
                    </a:lnTo>
                    <a:lnTo>
                      <a:pt x="656" y="1639"/>
                    </a:lnTo>
                    <a:lnTo>
                      <a:pt x="454" y="1967"/>
                    </a:lnTo>
                    <a:lnTo>
                      <a:pt x="303" y="2294"/>
                    </a:lnTo>
                    <a:lnTo>
                      <a:pt x="177" y="2622"/>
                    </a:lnTo>
                    <a:lnTo>
                      <a:pt x="76" y="3000"/>
                    </a:lnTo>
                    <a:lnTo>
                      <a:pt x="26" y="3353"/>
                    </a:lnTo>
                    <a:lnTo>
                      <a:pt x="1" y="3757"/>
                    </a:lnTo>
                    <a:lnTo>
                      <a:pt x="26" y="4135"/>
                    </a:lnTo>
                    <a:lnTo>
                      <a:pt x="76" y="4513"/>
                    </a:lnTo>
                    <a:lnTo>
                      <a:pt x="177" y="4866"/>
                    </a:lnTo>
                    <a:lnTo>
                      <a:pt x="303" y="5219"/>
                    </a:lnTo>
                    <a:lnTo>
                      <a:pt x="454" y="5546"/>
                    </a:lnTo>
                    <a:lnTo>
                      <a:pt x="656" y="5849"/>
                    </a:lnTo>
                    <a:lnTo>
                      <a:pt x="858" y="6151"/>
                    </a:lnTo>
                    <a:lnTo>
                      <a:pt x="1110" y="6403"/>
                    </a:lnTo>
                    <a:lnTo>
                      <a:pt x="1387" y="6655"/>
                    </a:lnTo>
                    <a:lnTo>
                      <a:pt x="1664" y="6857"/>
                    </a:lnTo>
                    <a:lnTo>
                      <a:pt x="1967" y="7059"/>
                    </a:lnTo>
                    <a:lnTo>
                      <a:pt x="2295" y="7210"/>
                    </a:lnTo>
                    <a:lnTo>
                      <a:pt x="2647" y="7336"/>
                    </a:lnTo>
                    <a:lnTo>
                      <a:pt x="3000" y="7437"/>
                    </a:lnTo>
                    <a:lnTo>
                      <a:pt x="3378" y="7487"/>
                    </a:lnTo>
                    <a:lnTo>
                      <a:pt x="3782" y="7512"/>
                    </a:lnTo>
                    <a:lnTo>
                      <a:pt x="4160" y="7487"/>
                    </a:lnTo>
                    <a:lnTo>
                      <a:pt x="4538" y="7437"/>
                    </a:lnTo>
                    <a:lnTo>
                      <a:pt x="4891" y="7336"/>
                    </a:lnTo>
                    <a:lnTo>
                      <a:pt x="5244" y="7210"/>
                    </a:lnTo>
                    <a:lnTo>
                      <a:pt x="5571" y="7059"/>
                    </a:lnTo>
                    <a:lnTo>
                      <a:pt x="5874" y="6857"/>
                    </a:lnTo>
                    <a:lnTo>
                      <a:pt x="6151" y="6655"/>
                    </a:lnTo>
                    <a:lnTo>
                      <a:pt x="6429" y="6403"/>
                    </a:lnTo>
                    <a:lnTo>
                      <a:pt x="6681" y="6151"/>
                    </a:lnTo>
                    <a:lnTo>
                      <a:pt x="6882" y="5849"/>
                    </a:lnTo>
                    <a:lnTo>
                      <a:pt x="7084" y="5546"/>
                    </a:lnTo>
                    <a:lnTo>
                      <a:pt x="7235" y="5219"/>
                    </a:lnTo>
                    <a:lnTo>
                      <a:pt x="7361" y="4866"/>
                    </a:lnTo>
                    <a:lnTo>
                      <a:pt x="7462" y="4513"/>
                    </a:lnTo>
                    <a:lnTo>
                      <a:pt x="7512" y="4135"/>
                    </a:lnTo>
                    <a:lnTo>
                      <a:pt x="7538" y="3757"/>
                    </a:lnTo>
                    <a:lnTo>
                      <a:pt x="7512" y="3353"/>
                    </a:lnTo>
                    <a:lnTo>
                      <a:pt x="7462" y="3000"/>
                    </a:lnTo>
                    <a:lnTo>
                      <a:pt x="7361" y="2622"/>
                    </a:lnTo>
                    <a:lnTo>
                      <a:pt x="7235" y="2294"/>
                    </a:lnTo>
                    <a:lnTo>
                      <a:pt x="7084" y="1967"/>
                    </a:lnTo>
                    <a:lnTo>
                      <a:pt x="6882" y="1639"/>
                    </a:lnTo>
                    <a:lnTo>
                      <a:pt x="6681" y="1362"/>
                    </a:lnTo>
                    <a:lnTo>
                      <a:pt x="6429" y="1085"/>
                    </a:lnTo>
                    <a:lnTo>
                      <a:pt x="6151" y="858"/>
                    </a:lnTo>
                    <a:lnTo>
                      <a:pt x="5874" y="631"/>
                    </a:lnTo>
                    <a:lnTo>
                      <a:pt x="5571" y="454"/>
                    </a:lnTo>
                    <a:lnTo>
                      <a:pt x="5244" y="278"/>
                    </a:lnTo>
                    <a:lnTo>
                      <a:pt x="4891" y="152"/>
                    </a:lnTo>
                    <a:lnTo>
                      <a:pt x="4538" y="76"/>
                    </a:lnTo>
                    <a:lnTo>
                      <a:pt x="4160" y="1"/>
                    </a:lnTo>
                    <a:close/>
                  </a:path>
                </a:pathLst>
              </a:custGeom>
              <a:solidFill>
                <a:srgbClr val="B0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39"/>
              <p:cNvSpPr/>
              <p:nvPr/>
            </p:nvSpPr>
            <p:spPr>
              <a:xfrm>
                <a:off x="2415421" y="2099888"/>
                <a:ext cx="266932" cy="144119"/>
              </a:xfrm>
              <a:custGeom>
                <a:avLst/>
                <a:gdLst/>
                <a:ahLst/>
                <a:cxnLst/>
                <a:rect l="l" t="t" r="r" b="b"/>
                <a:pathLst>
                  <a:path w="14521" h="7840" extrusionOk="0">
                    <a:moveTo>
                      <a:pt x="14520" y="0"/>
                    </a:moveTo>
                    <a:lnTo>
                      <a:pt x="13840" y="353"/>
                    </a:lnTo>
                    <a:lnTo>
                      <a:pt x="13134" y="656"/>
                    </a:lnTo>
                    <a:lnTo>
                      <a:pt x="12428" y="933"/>
                    </a:lnTo>
                    <a:lnTo>
                      <a:pt x="11747" y="1160"/>
                    </a:lnTo>
                    <a:lnTo>
                      <a:pt x="11067" y="1362"/>
                    </a:lnTo>
                    <a:lnTo>
                      <a:pt x="10411" y="1538"/>
                    </a:lnTo>
                    <a:lnTo>
                      <a:pt x="9731" y="1664"/>
                    </a:lnTo>
                    <a:lnTo>
                      <a:pt x="9101" y="1765"/>
                    </a:lnTo>
                    <a:lnTo>
                      <a:pt x="8445" y="1841"/>
                    </a:lnTo>
                    <a:lnTo>
                      <a:pt x="7840" y="1891"/>
                    </a:lnTo>
                    <a:lnTo>
                      <a:pt x="7210" y="1916"/>
                    </a:lnTo>
                    <a:lnTo>
                      <a:pt x="6630" y="1916"/>
                    </a:lnTo>
                    <a:lnTo>
                      <a:pt x="6051" y="1891"/>
                    </a:lnTo>
                    <a:lnTo>
                      <a:pt x="5496" y="1866"/>
                    </a:lnTo>
                    <a:lnTo>
                      <a:pt x="4967" y="1815"/>
                    </a:lnTo>
                    <a:lnTo>
                      <a:pt x="4437" y="1740"/>
                    </a:lnTo>
                    <a:lnTo>
                      <a:pt x="3479" y="1588"/>
                    </a:lnTo>
                    <a:lnTo>
                      <a:pt x="2622" y="1412"/>
                    </a:lnTo>
                    <a:lnTo>
                      <a:pt x="1841" y="1185"/>
                    </a:lnTo>
                    <a:lnTo>
                      <a:pt x="1211" y="983"/>
                    </a:lnTo>
                    <a:lnTo>
                      <a:pt x="681" y="807"/>
                    </a:lnTo>
                    <a:lnTo>
                      <a:pt x="303" y="656"/>
                    </a:lnTo>
                    <a:lnTo>
                      <a:pt x="1" y="505"/>
                    </a:lnTo>
                    <a:lnTo>
                      <a:pt x="354" y="1412"/>
                    </a:lnTo>
                    <a:lnTo>
                      <a:pt x="757" y="2269"/>
                    </a:lnTo>
                    <a:lnTo>
                      <a:pt x="1160" y="3050"/>
                    </a:lnTo>
                    <a:lnTo>
                      <a:pt x="1564" y="3782"/>
                    </a:lnTo>
                    <a:lnTo>
                      <a:pt x="1992" y="4437"/>
                    </a:lnTo>
                    <a:lnTo>
                      <a:pt x="2421" y="5042"/>
                    </a:lnTo>
                    <a:lnTo>
                      <a:pt x="2874" y="5596"/>
                    </a:lnTo>
                    <a:lnTo>
                      <a:pt x="3328" y="6075"/>
                    </a:lnTo>
                    <a:lnTo>
                      <a:pt x="3782" y="6504"/>
                    </a:lnTo>
                    <a:lnTo>
                      <a:pt x="4236" y="6882"/>
                    </a:lnTo>
                    <a:lnTo>
                      <a:pt x="4715" y="7185"/>
                    </a:lnTo>
                    <a:lnTo>
                      <a:pt x="5194" y="7437"/>
                    </a:lnTo>
                    <a:lnTo>
                      <a:pt x="5672" y="7638"/>
                    </a:lnTo>
                    <a:lnTo>
                      <a:pt x="6177" y="7764"/>
                    </a:lnTo>
                    <a:lnTo>
                      <a:pt x="6656" y="7840"/>
                    </a:lnTo>
                    <a:lnTo>
                      <a:pt x="7135" y="7840"/>
                    </a:lnTo>
                    <a:lnTo>
                      <a:pt x="7639" y="7790"/>
                    </a:lnTo>
                    <a:lnTo>
                      <a:pt x="8118" y="7689"/>
                    </a:lnTo>
                    <a:lnTo>
                      <a:pt x="8622" y="7537"/>
                    </a:lnTo>
                    <a:lnTo>
                      <a:pt x="9101" y="7311"/>
                    </a:lnTo>
                    <a:lnTo>
                      <a:pt x="9605" y="7008"/>
                    </a:lnTo>
                    <a:lnTo>
                      <a:pt x="10084" y="6680"/>
                    </a:lnTo>
                    <a:lnTo>
                      <a:pt x="10563" y="6277"/>
                    </a:lnTo>
                    <a:lnTo>
                      <a:pt x="11042" y="5823"/>
                    </a:lnTo>
                    <a:lnTo>
                      <a:pt x="11495" y="5294"/>
                    </a:lnTo>
                    <a:lnTo>
                      <a:pt x="11949" y="4714"/>
                    </a:lnTo>
                    <a:lnTo>
                      <a:pt x="12403" y="4084"/>
                    </a:lnTo>
                    <a:lnTo>
                      <a:pt x="12857" y="3378"/>
                    </a:lnTo>
                    <a:lnTo>
                      <a:pt x="13285" y="2622"/>
                    </a:lnTo>
                    <a:lnTo>
                      <a:pt x="13714" y="1815"/>
                    </a:lnTo>
                    <a:lnTo>
                      <a:pt x="14142" y="933"/>
                    </a:lnTo>
                    <a:lnTo>
                      <a:pt x="14520" y="0"/>
                    </a:lnTo>
                    <a:close/>
                  </a:path>
                </a:pathLst>
              </a:custGeom>
              <a:solidFill>
                <a:srgbClr val="9D46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39"/>
              <p:cNvSpPr/>
              <p:nvPr/>
            </p:nvSpPr>
            <p:spPr>
              <a:xfrm>
                <a:off x="2455734" y="2118877"/>
                <a:ext cx="182593" cy="48677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2648" extrusionOk="0">
                    <a:moveTo>
                      <a:pt x="9933" y="1"/>
                    </a:moveTo>
                    <a:lnTo>
                      <a:pt x="9176" y="253"/>
                    </a:lnTo>
                    <a:lnTo>
                      <a:pt x="8445" y="429"/>
                    </a:lnTo>
                    <a:lnTo>
                      <a:pt x="7714" y="581"/>
                    </a:lnTo>
                    <a:lnTo>
                      <a:pt x="6983" y="707"/>
                    </a:lnTo>
                    <a:lnTo>
                      <a:pt x="6277" y="808"/>
                    </a:lnTo>
                    <a:lnTo>
                      <a:pt x="5597" y="858"/>
                    </a:lnTo>
                    <a:lnTo>
                      <a:pt x="4942" y="883"/>
                    </a:lnTo>
                    <a:lnTo>
                      <a:pt x="4286" y="883"/>
                    </a:lnTo>
                    <a:lnTo>
                      <a:pt x="3656" y="858"/>
                    </a:lnTo>
                    <a:lnTo>
                      <a:pt x="3051" y="808"/>
                    </a:lnTo>
                    <a:lnTo>
                      <a:pt x="2471" y="757"/>
                    </a:lnTo>
                    <a:lnTo>
                      <a:pt x="1917" y="656"/>
                    </a:lnTo>
                    <a:lnTo>
                      <a:pt x="1387" y="581"/>
                    </a:lnTo>
                    <a:lnTo>
                      <a:pt x="908" y="480"/>
                    </a:lnTo>
                    <a:lnTo>
                      <a:pt x="1" y="253"/>
                    </a:lnTo>
                    <a:lnTo>
                      <a:pt x="228" y="555"/>
                    </a:lnTo>
                    <a:lnTo>
                      <a:pt x="480" y="808"/>
                    </a:lnTo>
                    <a:lnTo>
                      <a:pt x="757" y="1060"/>
                    </a:lnTo>
                    <a:lnTo>
                      <a:pt x="1034" y="1286"/>
                    </a:lnTo>
                    <a:lnTo>
                      <a:pt x="1312" y="1513"/>
                    </a:lnTo>
                    <a:lnTo>
                      <a:pt x="1614" y="1690"/>
                    </a:lnTo>
                    <a:lnTo>
                      <a:pt x="1917" y="1866"/>
                    </a:lnTo>
                    <a:lnTo>
                      <a:pt x="2244" y="2043"/>
                    </a:lnTo>
                    <a:lnTo>
                      <a:pt x="2547" y="2169"/>
                    </a:lnTo>
                    <a:lnTo>
                      <a:pt x="2900" y="2295"/>
                    </a:lnTo>
                    <a:lnTo>
                      <a:pt x="3227" y="2396"/>
                    </a:lnTo>
                    <a:lnTo>
                      <a:pt x="3580" y="2496"/>
                    </a:lnTo>
                    <a:lnTo>
                      <a:pt x="3908" y="2547"/>
                    </a:lnTo>
                    <a:lnTo>
                      <a:pt x="4261" y="2597"/>
                    </a:lnTo>
                    <a:lnTo>
                      <a:pt x="4614" y="2648"/>
                    </a:lnTo>
                    <a:lnTo>
                      <a:pt x="4967" y="2648"/>
                    </a:lnTo>
                    <a:lnTo>
                      <a:pt x="5320" y="2622"/>
                    </a:lnTo>
                    <a:lnTo>
                      <a:pt x="5673" y="2597"/>
                    </a:lnTo>
                    <a:lnTo>
                      <a:pt x="6025" y="2547"/>
                    </a:lnTo>
                    <a:lnTo>
                      <a:pt x="6353" y="2471"/>
                    </a:lnTo>
                    <a:lnTo>
                      <a:pt x="6706" y="2396"/>
                    </a:lnTo>
                    <a:lnTo>
                      <a:pt x="7034" y="2270"/>
                    </a:lnTo>
                    <a:lnTo>
                      <a:pt x="7387" y="2144"/>
                    </a:lnTo>
                    <a:lnTo>
                      <a:pt x="7689" y="1992"/>
                    </a:lnTo>
                    <a:lnTo>
                      <a:pt x="8017" y="1816"/>
                    </a:lnTo>
                    <a:lnTo>
                      <a:pt x="8319" y="1639"/>
                    </a:lnTo>
                    <a:lnTo>
                      <a:pt x="8622" y="1413"/>
                    </a:lnTo>
                    <a:lnTo>
                      <a:pt x="8899" y="1186"/>
                    </a:lnTo>
                    <a:lnTo>
                      <a:pt x="9176" y="908"/>
                    </a:lnTo>
                    <a:lnTo>
                      <a:pt x="9454" y="631"/>
                    </a:lnTo>
                    <a:lnTo>
                      <a:pt x="9706" y="329"/>
                    </a:lnTo>
                    <a:lnTo>
                      <a:pt x="993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39"/>
              <p:cNvSpPr/>
              <p:nvPr/>
            </p:nvSpPr>
            <p:spPr>
              <a:xfrm>
                <a:off x="2454356" y="1809812"/>
                <a:ext cx="125589" cy="232171"/>
              </a:xfrm>
              <a:custGeom>
                <a:avLst/>
                <a:gdLst/>
                <a:ahLst/>
                <a:cxnLst/>
                <a:rect l="l" t="t" r="r" b="b"/>
                <a:pathLst>
                  <a:path w="6832" h="12630" extrusionOk="0">
                    <a:moveTo>
                      <a:pt x="1966" y="0"/>
                    </a:moveTo>
                    <a:lnTo>
                      <a:pt x="1891" y="51"/>
                    </a:lnTo>
                    <a:lnTo>
                      <a:pt x="1815" y="127"/>
                    </a:lnTo>
                    <a:lnTo>
                      <a:pt x="1765" y="227"/>
                    </a:lnTo>
                    <a:lnTo>
                      <a:pt x="1765" y="353"/>
                    </a:lnTo>
                    <a:lnTo>
                      <a:pt x="1866" y="706"/>
                    </a:lnTo>
                    <a:lnTo>
                      <a:pt x="2042" y="1614"/>
                    </a:lnTo>
                    <a:lnTo>
                      <a:pt x="2143" y="2244"/>
                    </a:lnTo>
                    <a:lnTo>
                      <a:pt x="2269" y="2925"/>
                    </a:lnTo>
                    <a:lnTo>
                      <a:pt x="2345" y="3681"/>
                    </a:lnTo>
                    <a:lnTo>
                      <a:pt x="2420" y="4462"/>
                    </a:lnTo>
                    <a:lnTo>
                      <a:pt x="2445" y="5269"/>
                    </a:lnTo>
                    <a:lnTo>
                      <a:pt x="2445" y="6075"/>
                    </a:lnTo>
                    <a:lnTo>
                      <a:pt x="2395" y="6857"/>
                    </a:lnTo>
                    <a:lnTo>
                      <a:pt x="2345" y="7235"/>
                    </a:lnTo>
                    <a:lnTo>
                      <a:pt x="2269" y="7613"/>
                    </a:lnTo>
                    <a:lnTo>
                      <a:pt x="2193" y="7966"/>
                    </a:lnTo>
                    <a:lnTo>
                      <a:pt x="2092" y="8294"/>
                    </a:lnTo>
                    <a:lnTo>
                      <a:pt x="1966" y="8596"/>
                    </a:lnTo>
                    <a:lnTo>
                      <a:pt x="1840" y="8874"/>
                    </a:lnTo>
                    <a:lnTo>
                      <a:pt x="1664" y="9151"/>
                    </a:lnTo>
                    <a:lnTo>
                      <a:pt x="1487" y="9378"/>
                    </a:lnTo>
                    <a:lnTo>
                      <a:pt x="1261" y="9579"/>
                    </a:lnTo>
                    <a:lnTo>
                      <a:pt x="1034" y="9731"/>
                    </a:lnTo>
                    <a:lnTo>
                      <a:pt x="756" y="9932"/>
                    </a:lnTo>
                    <a:lnTo>
                      <a:pt x="530" y="10109"/>
                    </a:lnTo>
                    <a:lnTo>
                      <a:pt x="328" y="10310"/>
                    </a:lnTo>
                    <a:lnTo>
                      <a:pt x="177" y="10537"/>
                    </a:lnTo>
                    <a:lnTo>
                      <a:pt x="76" y="10739"/>
                    </a:lnTo>
                    <a:lnTo>
                      <a:pt x="0" y="10966"/>
                    </a:lnTo>
                    <a:lnTo>
                      <a:pt x="0" y="11167"/>
                    </a:lnTo>
                    <a:lnTo>
                      <a:pt x="25" y="11394"/>
                    </a:lnTo>
                    <a:lnTo>
                      <a:pt x="101" y="11546"/>
                    </a:lnTo>
                    <a:lnTo>
                      <a:pt x="177" y="11672"/>
                    </a:lnTo>
                    <a:lnTo>
                      <a:pt x="278" y="11798"/>
                    </a:lnTo>
                    <a:lnTo>
                      <a:pt x="378" y="11924"/>
                    </a:lnTo>
                    <a:lnTo>
                      <a:pt x="530" y="12024"/>
                    </a:lnTo>
                    <a:lnTo>
                      <a:pt x="706" y="12125"/>
                    </a:lnTo>
                    <a:lnTo>
                      <a:pt x="883" y="12226"/>
                    </a:lnTo>
                    <a:lnTo>
                      <a:pt x="1084" y="12302"/>
                    </a:lnTo>
                    <a:lnTo>
                      <a:pt x="1563" y="12453"/>
                    </a:lnTo>
                    <a:lnTo>
                      <a:pt x="2118" y="12554"/>
                    </a:lnTo>
                    <a:lnTo>
                      <a:pt x="2748" y="12604"/>
                    </a:lnTo>
                    <a:lnTo>
                      <a:pt x="3454" y="12629"/>
                    </a:lnTo>
                    <a:lnTo>
                      <a:pt x="3706" y="12629"/>
                    </a:lnTo>
                    <a:lnTo>
                      <a:pt x="4311" y="12604"/>
                    </a:lnTo>
                    <a:lnTo>
                      <a:pt x="4865" y="12529"/>
                    </a:lnTo>
                    <a:lnTo>
                      <a:pt x="5344" y="12428"/>
                    </a:lnTo>
                    <a:lnTo>
                      <a:pt x="5748" y="12302"/>
                    </a:lnTo>
                    <a:lnTo>
                      <a:pt x="6100" y="12151"/>
                    </a:lnTo>
                    <a:lnTo>
                      <a:pt x="6252" y="12050"/>
                    </a:lnTo>
                    <a:lnTo>
                      <a:pt x="6378" y="11949"/>
                    </a:lnTo>
                    <a:lnTo>
                      <a:pt x="6504" y="11823"/>
                    </a:lnTo>
                    <a:lnTo>
                      <a:pt x="6605" y="11722"/>
                    </a:lnTo>
                    <a:lnTo>
                      <a:pt x="6680" y="11596"/>
                    </a:lnTo>
                    <a:lnTo>
                      <a:pt x="6731" y="11445"/>
                    </a:lnTo>
                    <a:lnTo>
                      <a:pt x="6781" y="11319"/>
                    </a:lnTo>
                    <a:lnTo>
                      <a:pt x="6806" y="11167"/>
                    </a:lnTo>
                    <a:lnTo>
                      <a:pt x="6831" y="10890"/>
                    </a:lnTo>
                    <a:lnTo>
                      <a:pt x="6781" y="10638"/>
                    </a:lnTo>
                    <a:lnTo>
                      <a:pt x="6705" y="10386"/>
                    </a:lnTo>
                    <a:lnTo>
                      <a:pt x="6605" y="10184"/>
                    </a:lnTo>
                    <a:lnTo>
                      <a:pt x="6504" y="9983"/>
                    </a:lnTo>
                    <a:lnTo>
                      <a:pt x="6403" y="9831"/>
                    </a:lnTo>
                    <a:lnTo>
                      <a:pt x="6302" y="9731"/>
                    </a:lnTo>
                    <a:lnTo>
                      <a:pt x="6226" y="9680"/>
                    </a:lnTo>
                    <a:lnTo>
                      <a:pt x="6100" y="9655"/>
                    </a:lnTo>
                    <a:lnTo>
                      <a:pt x="6000" y="9680"/>
                    </a:lnTo>
                    <a:lnTo>
                      <a:pt x="5924" y="9731"/>
                    </a:lnTo>
                    <a:lnTo>
                      <a:pt x="5848" y="9831"/>
                    </a:lnTo>
                    <a:lnTo>
                      <a:pt x="5823" y="9932"/>
                    </a:lnTo>
                    <a:lnTo>
                      <a:pt x="5848" y="10033"/>
                    </a:lnTo>
                    <a:lnTo>
                      <a:pt x="5924" y="10134"/>
                    </a:lnTo>
                    <a:lnTo>
                      <a:pt x="6050" y="10310"/>
                    </a:lnTo>
                    <a:lnTo>
                      <a:pt x="6126" y="10436"/>
                    </a:lnTo>
                    <a:lnTo>
                      <a:pt x="6201" y="10588"/>
                    </a:lnTo>
                    <a:lnTo>
                      <a:pt x="6252" y="10739"/>
                    </a:lnTo>
                    <a:lnTo>
                      <a:pt x="6277" y="10915"/>
                    </a:lnTo>
                    <a:lnTo>
                      <a:pt x="6277" y="11067"/>
                    </a:lnTo>
                    <a:lnTo>
                      <a:pt x="6226" y="11243"/>
                    </a:lnTo>
                    <a:lnTo>
                      <a:pt x="6176" y="11344"/>
                    </a:lnTo>
                    <a:lnTo>
                      <a:pt x="6126" y="11419"/>
                    </a:lnTo>
                    <a:lnTo>
                      <a:pt x="5949" y="11571"/>
                    </a:lnTo>
                    <a:lnTo>
                      <a:pt x="5722" y="11722"/>
                    </a:lnTo>
                    <a:lnTo>
                      <a:pt x="5420" y="11848"/>
                    </a:lnTo>
                    <a:lnTo>
                      <a:pt x="5067" y="11924"/>
                    </a:lnTo>
                    <a:lnTo>
                      <a:pt x="4664" y="11999"/>
                    </a:lnTo>
                    <a:lnTo>
                      <a:pt x="4210" y="12050"/>
                    </a:lnTo>
                    <a:lnTo>
                      <a:pt x="3706" y="12075"/>
                    </a:lnTo>
                    <a:lnTo>
                      <a:pt x="2975" y="12050"/>
                    </a:lnTo>
                    <a:lnTo>
                      <a:pt x="2345" y="12024"/>
                    </a:lnTo>
                    <a:lnTo>
                      <a:pt x="1815" y="11924"/>
                    </a:lnTo>
                    <a:lnTo>
                      <a:pt x="1387" y="11823"/>
                    </a:lnTo>
                    <a:lnTo>
                      <a:pt x="1059" y="11697"/>
                    </a:lnTo>
                    <a:lnTo>
                      <a:pt x="807" y="11546"/>
                    </a:lnTo>
                    <a:lnTo>
                      <a:pt x="731" y="11470"/>
                    </a:lnTo>
                    <a:lnTo>
                      <a:pt x="656" y="11394"/>
                    </a:lnTo>
                    <a:lnTo>
                      <a:pt x="605" y="11319"/>
                    </a:lnTo>
                    <a:lnTo>
                      <a:pt x="580" y="11243"/>
                    </a:lnTo>
                    <a:lnTo>
                      <a:pt x="555" y="11117"/>
                    </a:lnTo>
                    <a:lnTo>
                      <a:pt x="580" y="10991"/>
                    </a:lnTo>
                    <a:lnTo>
                      <a:pt x="630" y="10865"/>
                    </a:lnTo>
                    <a:lnTo>
                      <a:pt x="706" y="10739"/>
                    </a:lnTo>
                    <a:lnTo>
                      <a:pt x="807" y="10613"/>
                    </a:lnTo>
                    <a:lnTo>
                      <a:pt x="958" y="10462"/>
                    </a:lnTo>
                    <a:lnTo>
                      <a:pt x="1109" y="10336"/>
                    </a:lnTo>
                    <a:lnTo>
                      <a:pt x="1311" y="10210"/>
                    </a:lnTo>
                    <a:lnTo>
                      <a:pt x="1588" y="10033"/>
                    </a:lnTo>
                    <a:lnTo>
                      <a:pt x="1815" y="9806"/>
                    </a:lnTo>
                    <a:lnTo>
                      <a:pt x="2042" y="9554"/>
                    </a:lnTo>
                    <a:lnTo>
                      <a:pt x="2218" y="9277"/>
                    </a:lnTo>
                    <a:lnTo>
                      <a:pt x="2395" y="8974"/>
                    </a:lnTo>
                    <a:lnTo>
                      <a:pt x="2546" y="8647"/>
                    </a:lnTo>
                    <a:lnTo>
                      <a:pt x="2672" y="8294"/>
                    </a:lnTo>
                    <a:lnTo>
                      <a:pt x="2773" y="7941"/>
                    </a:lnTo>
                    <a:lnTo>
                      <a:pt x="2849" y="7563"/>
                    </a:lnTo>
                    <a:lnTo>
                      <a:pt x="2899" y="7159"/>
                    </a:lnTo>
                    <a:lnTo>
                      <a:pt x="2950" y="6756"/>
                    </a:lnTo>
                    <a:lnTo>
                      <a:pt x="2975" y="6353"/>
                    </a:lnTo>
                    <a:lnTo>
                      <a:pt x="3000" y="5496"/>
                    </a:lnTo>
                    <a:lnTo>
                      <a:pt x="2975" y="4664"/>
                    </a:lnTo>
                    <a:lnTo>
                      <a:pt x="2924" y="3832"/>
                    </a:lnTo>
                    <a:lnTo>
                      <a:pt x="2823" y="3051"/>
                    </a:lnTo>
                    <a:lnTo>
                      <a:pt x="2723" y="2320"/>
                    </a:lnTo>
                    <a:lnTo>
                      <a:pt x="2622" y="1664"/>
                    </a:lnTo>
                    <a:lnTo>
                      <a:pt x="2420" y="656"/>
                    </a:lnTo>
                    <a:lnTo>
                      <a:pt x="2319" y="202"/>
                    </a:lnTo>
                    <a:lnTo>
                      <a:pt x="2269" y="101"/>
                    </a:lnTo>
                    <a:lnTo>
                      <a:pt x="2193" y="51"/>
                    </a:lnTo>
                    <a:lnTo>
                      <a:pt x="2092" y="0"/>
                    </a:lnTo>
                    <a:close/>
                  </a:path>
                </a:pathLst>
              </a:custGeom>
              <a:solidFill>
                <a:srgbClr val="C27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1" name="Google Shape;3741;p39"/>
          <p:cNvSpPr txBox="1">
            <a:spLocks noGrp="1"/>
          </p:cNvSpPr>
          <p:nvPr>
            <p:ph type="title"/>
          </p:nvPr>
        </p:nvSpPr>
        <p:spPr>
          <a:xfrm>
            <a:off x="5074150" y="1799300"/>
            <a:ext cx="33690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HI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3742" name="Google Shape;3742;p39"/>
          <p:cNvSpPr txBox="1">
            <a:spLocks noGrp="1"/>
          </p:cNvSpPr>
          <p:nvPr>
            <p:ph type="subTitle" idx="1"/>
          </p:nvPr>
        </p:nvSpPr>
        <p:spPr>
          <a:xfrm>
            <a:off x="5074150" y="2562400"/>
            <a:ext cx="33690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Họ tên :Bùi Thị Ánh Minh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Tuổi :16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–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thao-thích</a:t>
            </a:r>
            <a:r>
              <a:rPr lang="en-US" dirty="0" smtClean="0"/>
              <a:t> </a:t>
            </a:r>
            <a:r>
              <a:rPr lang="en-US" dirty="0" err="1" smtClean="0"/>
              <a:t>khám</a:t>
            </a:r>
            <a:r>
              <a:rPr lang="en-US" dirty="0" smtClean="0"/>
              <a:t> </a:t>
            </a:r>
            <a:r>
              <a:rPr lang="en-US" dirty="0" err="1" smtClean="0"/>
              <a:t>phá</a:t>
            </a:r>
            <a:endParaRPr dirty="0"/>
          </a:p>
        </p:txBody>
      </p:sp>
      <p:sp>
        <p:nvSpPr>
          <p:cNvPr id="3743" name="Google Shape;3743;p39"/>
          <p:cNvSpPr/>
          <p:nvPr/>
        </p:nvSpPr>
        <p:spPr>
          <a:xfrm>
            <a:off x="7693825" y="3442200"/>
            <a:ext cx="35600" cy="87750"/>
          </a:xfrm>
          <a:custGeom>
            <a:avLst/>
            <a:gdLst/>
            <a:ahLst/>
            <a:cxnLst/>
            <a:rect l="l" t="t" r="r" b="b"/>
            <a:pathLst>
              <a:path w="1424" h="3510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41" y="281"/>
                </a:lnTo>
                <a:lnTo>
                  <a:pt x="321" y="622"/>
                </a:lnTo>
                <a:lnTo>
                  <a:pt x="522" y="1043"/>
                </a:lnTo>
                <a:lnTo>
                  <a:pt x="742" y="1564"/>
                </a:lnTo>
                <a:lnTo>
                  <a:pt x="983" y="2166"/>
                </a:lnTo>
                <a:lnTo>
                  <a:pt x="1203" y="2808"/>
                </a:lnTo>
                <a:lnTo>
                  <a:pt x="1424" y="3510"/>
                </a:lnTo>
                <a:lnTo>
                  <a:pt x="1424" y="3510"/>
                </a:lnTo>
                <a:lnTo>
                  <a:pt x="1203" y="2808"/>
                </a:lnTo>
                <a:lnTo>
                  <a:pt x="983" y="2166"/>
                </a:lnTo>
                <a:lnTo>
                  <a:pt x="742" y="1564"/>
                </a:lnTo>
                <a:lnTo>
                  <a:pt x="522" y="1043"/>
                </a:lnTo>
                <a:lnTo>
                  <a:pt x="321" y="622"/>
                </a:lnTo>
                <a:lnTo>
                  <a:pt x="141" y="28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4" name="Google Shape;3744;p39"/>
          <p:cNvGrpSpPr/>
          <p:nvPr/>
        </p:nvGrpSpPr>
        <p:grpSpPr>
          <a:xfrm flipH="1"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3745" name="Google Shape;3745;p39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9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p38"/>
          <p:cNvSpPr/>
          <p:nvPr/>
        </p:nvSpPr>
        <p:spPr>
          <a:xfrm>
            <a:off x="3991350" y="1003925"/>
            <a:ext cx="1161300" cy="1161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09" name="Google Shape;3609;p38"/>
          <p:cNvSpPr txBox="1">
            <a:spLocks noGrp="1"/>
          </p:cNvSpPr>
          <p:nvPr>
            <p:ph type="title"/>
          </p:nvPr>
        </p:nvSpPr>
        <p:spPr>
          <a:xfrm>
            <a:off x="1380900" y="2249476"/>
            <a:ext cx="63822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	Giới thiệu sản phẩm</a:t>
            </a:r>
            <a:endParaRPr dirty="0"/>
          </a:p>
        </p:txBody>
      </p:sp>
      <p:sp>
        <p:nvSpPr>
          <p:cNvPr id="3610" name="Google Shape;3610;p38"/>
          <p:cNvSpPr txBox="1">
            <a:spLocks noGrp="1"/>
          </p:cNvSpPr>
          <p:nvPr>
            <p:ph type="title" idx="2"/>
          </p:nvPr>
        </p:nvSpPr>
        <p:spPr>
          <a:xfrm>
            <a:off x="4114800" y="123912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3611" name="Google Shape;3611;p38"/>
          <p:cNvSpPr txBox="1">
            <a:spLocks noGrp="1"/>
          </p:cNvSpPr>
          <p:nvPr>
            <p:ph type="subTitle" idx="1"/>
          </p:nvPr>
        </p:nvSpPr>
        <p:spPr>
          <a:xfrm>
            <a:off x="1383300" y="2935728"/>
            <a:ext cx="6377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3612" name="Google Shape;3612;p38"/>
          <p:cNvGrpSpPr/>
          <p:nvPr/>
        </p:nvGrpSpPr>
        <p:grpSpPr>
          <a:xfrm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3613" name="Google Shape;3613;p38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3615" name="Google Shape;3615;p38"/>
          <p:cNvGrpSpPr/>
          <p:nvPr/>
        </p:nvGrpSpPr>
        <p:grpSpPr>
          <a:xfrm>
            <a:off x="8303690" y="3341420"/>
            <a:ext cx="886584" cy="1802088"/>
            <a:chOff x="-1427650" y="1758800"/>
            <a:chExt cx="1320500" cy="2684075"/>
          </a:xfrm>
        </p:grpSpPr>
        <p:sp>
          <p:nvSpPr>
            <p:cNvPr id="3616" name="Google Shape;3616;p38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8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8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8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8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8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8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8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8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8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8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8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8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8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8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8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8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8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8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8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40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Google Shape;3758;p41"/>
          <p:cNvSpPr txBox="1">
            <a:spLocks noGrp="1"/>
          </p:cNvSpPr>
          <p:nvPr>
            <p:ph type="title"/>
          </p:nvPr>
        </p:nvSpPr>
        <p:spPr>
          <a:xfrm>
            <a:off x="-1835491" y="1154399"/>
            <a:ext cx="7704000" cy="3851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     </a:t>
            </a:r>
            <a:r>
              <a:rPr lang="vi-VN" dirty="0" smtClean="0"/>
              <a:t>Nội dung s</a:t>
            </a:r>
            <a:r>
              <a:rPr lang="en-US" dirty="0" err="1" smtClean="0"/>
              <a:t>ản</a:t>
            </a:r>
            <a:r>
              <a:rPr lang="en-US" dirty="0" smtClean="0"/>
              <a:t> </a:t>
            </a:r>
            <a:r>
              <a:rPr lang="vi-VN" dirty="0" smtClean="0"/>
              <a:t>p</a:t>
            </a:r>
            <a:r>
              <a:rPr lang="en-US" dirty="0" err="1" smtClean="0"/>
              <a:t>hẩm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/>
              <a:t/>
            </a:r>
            <a:br>
              <a:rPr lang="vi-VN" dirty="0"/>
            </a:br>
            <a:r>
              <a:rPr lang="vi-VN" dirty="0" smtClean="0"/>
              <a:t>Ý tưởng</a:t>
            </a:r>
            <a:endParaRPr dirty="0"/>
          </a:p>
        </p:txBody>
      </p:sp>
      <p:sp>
        <p:nvSpPr>
          <p:cNvPr id="3759" name="Google Shape;3759;p41"/>
          <p:cNvSpPr txBox="1">
            <a:spLocks noGrp="1"/>
          </p:cNvSpPr>
          <p:nvPr>
            <p:ph type="body" idx="1"/>
          </p:nvPr>
        </p:nvSpPr>
        <p:spPr>
          <a:xfrm>
            <a:off x="551561" y="-415636"/>
            <a:ext cx="4366800" cy="6063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 smtClean="0"/>
              <a:t>Hoạt động ngày tết tại quê hương của 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thiệu,chia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3760" name="Google Shape;3760;p41"/>
          <p:cNvGrpSpPr/>
          <p:nvPr/>
        </p:nvGrpSpPr>
        <p:grpSpPr>
          <a:xfrm flipH="1">
            <a:off x="5588366" y="2003063"/>
            <a:ext cx="2538899" cy="2732302"/>
            <a:chOff x="1458600" y="676829"/>
            <a:chExt cx="2478425" cy="2667221"/>
          </a:xfrm>
        </p:grpSpPr>
        <p:sp>
          <p:nvSpPr>
            <p:cNvPr id="3761" name="Google Shape;3761;p41"/>
            <p:cNvSpPr/>
            <p:nvPr/>
          </p:nvSpPr>
          <p:spPr>
            <a:xfrm>
              <a:off x="1966025" y="3009124"/>
              <a:ext cx="1971000" cy="237900"/>
            </a:xfrm>
            <a:prstGeom prst="ellipse">
              <a:avLst/>
            </a:pr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762" name="Google Shape;3762;p41"/>
            <p:cNvSpPr/>
            <p:nvPr/>
          </p:nvSpPr>
          <p:spPr>
            <a:xfrm>
              <a:off x="1458600" y="3135550"/>
              <a:ext cx="1971000" cy="208500"/>
            </a:xfrm>
            <a:prstGeom prst="ellipse">
              <a:avLst/>
            </a:pr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3763" name="Google Shape;3763;p41"/>
            <p:cNvGrpSpPr/>
            <p:nvPr/>
          </p:nvGrpSpPr>
          <p:grpSpPr>
            <a:xfrm>
              <a:off x="1476202" y="2476800"/>
              <a:ext cx="2403873" cy="770137"/>
              <a:chOff x="1476202" y="2476800"/>
              <a:chExt cx="2403873" cy="770137"/>
            </a:xfrm>
          </p:grpSpPr>
          <p:sp>
            <p:nvSpPr>
              <p:cNvPr id="3764" name="Google Shape;3764;p41"/>
              <p:cNvSpPr/>
              <p:nvPr/>
            </p:nvSpPr>
            <p:spPr>
              <a:xfrm flipH="1">
                <a:off x="1476202" y="2520550"/>
                <a:ext cx="2403873" cy="726387"/>
              </a:xfrm>
              <a:custGeom>
                <a:avLst/>
                <a:gdLst/>
                <a:ahLst/>
                <a:cxnLst/>
                <a:rect l="l" t="t" r="r" b="b"/>
                <a:pathLst>
                  <a:path w="76648" h="23161" extrusionOk="0">
                    <a:moveTo>
                      <a:pt x="1845" y="1"/>
                    </a:moveTo>
                    <a:lnTo>
                      <a:pt x="923" y="24"/>
                    </a:lnTo>
                    <a:lnTo>
                      <a:pt x="875" y="24"/>
                    </a:lnTo>
                    <a:lnTo>
                      <a:pt x="828" y="72"/>
                    </a:lnTo>
                    <a:lnTo>
                      <a:pt x="757" y="214"/>
                    </a:lnTo>
                    <a:lnTo>
                      <a:pt x="686" y="427"/>
                    </a:lnTo>
                    <a:lnTo>
                      <a:pt x="615" y="734"/>
                    </a:lnTo>
                    <a:lnTo>
                      <a:pt x="544" y="1113"/>
                    </a:lnTo>
                    <a:lnTo>
                      <a:pt x="473" y="1538"/>
                    </a:lnTo>
                    <a:lnTo>
                      <a:pt x="331" y="2579"/>
                    </a:lnTo>
                    <a:lnTo>
                      <a:pt x="213" y="3833"/>
                    </a:lnTo>
                    <a:lnTo>
                      <a:pt x="118" y="5229"/>
                    </a:lnTo>
                    <a:lnTo>
                      <a:pt x="47" y="6719"/>
                    </a:lnTo>
                    <a:lnTo>
                      <a:pt x="0" y="8281"/>
                    </a:lnTo>
                    <a:lnTo>
                      <a:pt x="0" y="9842"/>
                    </a:lnTo>
                    <a:lnTo>
                      <a:pt x="0" y="11403"/>
                    </a:lnTo>
                    <a:lnTo>
                      <a:pt x="47" y="12846"/>
                    </a:lnTo>
                    <a:lnTo>
                      <a:pt x="142" y="14195"/>
                    </a:lnTo>
                    <a:lnTo>
                      <a:pt x="189" y="14810"/>
                    </a:lnTo>
                    <a:lnTo>
                      <a:pt x="260" y="15378"/>
                    </a:lnTo>
                    <a:lnTo>
                      <a:pt x="331" y="15898"/>
                    </a:lnTo>
                    <a:lnTo>
                      <a:pt x="426" y="16347"/>
                    </a:lnTo>
                    <a:lnTo>
                      <a:pt x="521" y="16726"/>
                    </a:lnTo>
                    <a:lnTo>
                      <a:pt x="639" y="17057"/>
                    </a:lnTo>
                    <a:lnTo>
                      <a:pt x="757" y="17294"/>
                    </a:lnTo>
                    <a:lnTo>
                      <a:pt x="828" y="17388"/>
                    </a:lnTo>
                    <a:lnTo>
                      <a:pt x="899" y="17459"/>
                    </a:lnTo>
                    <a:lnTo>
                      <a:pt x="1088" y="17578"/>
                    </a:lnTo>
                    <a:lnTo>
                      <a:pt x="1325" y="17743"/>
                    </a:lnTo>
                    <a:lnTo>
                      <a:pt x="1656" y="17885"/>
                    </a:lnTo>
                    <a:lnTo>
                      <a:pt x="2035" y="18074"/>
                    </a:lnTo>
                    <a:lnTo>
                      <a:pt x="2933" y="18453"/>
                    </a:lnTo>
                    <a:lnTo>
                      <a:pt x="4045" y="18879"/>
                    </a:lnTo>
                    <a:lnTo>
                      <a:pt x="5346" y="19305"/>
                    </a:lnTo>
                    <a:lnTo>
                      <a:pt x="6742" y="19778"/>
                    </a:lnTo>
                    <a:lnTo>
                      <a:pt x="8256" y="20251"/>
                    </a:lnTo>
                    <a:lnTo>
                      <a:pt x="9841" y="20724"/>
                    </a:lnTo>
                    <a:lnTo>
                      <a:pt x="11473" y="21173"/>
                    </a:lnTo>
                    <a:lnTo>
                      <a:pt x="13106" y="21623"/>
                    </a:lnTo>
                    <a:lnTo>
                      <a:pt x="14714" y="22025"/>
                    </a:lnTo>
                    <a:lnTo>
                      <a:pt x="16276" y="22380"/>
                    </a:lnTo>
                    <a:lnTo>
                      <a:pt x="17742" y="22664"/>
                    </a:lnTo>
                    <a:lnTo>
                      <a:pt x="19115" y="22900"/>
                    </a:lnTo>
                    <a:lnTo>
                      <a:pt x="19730" y="22995"/>
                    </a:lnTo>
                    <a:lnTo>
                      <a:pt x="20321" y="23066"/>
                    </a:lnTo>
                    <a:lnTo>
                      <a:pt x="20865" y="23113"/>
                    </a:lnTo>
                    <a:lnTo>
                      <a:pt x="21338" y="23137"/>
                    </a:lnTo>
                    <a:lnTo>
                      <a:pt x="22781" y="23161"/>
                    </a:lnTo>
                    <a:lnTo>
                      <a:pt x="25147" y="23161"/>
                    </a:lnTo>
                    <a:lnTo>
                      <a:pt x="32078" y="23113"/>
                    </a:lnTo>
                    <a:lnTo>
                      <a:pt x="41020" y="22995"/>
                    </a:lnTo>
                    <a:lnTo>
                      <a:pt x="50862" y="22853"/>
                    </a:lnTo>
                    <a:lnTo>
                      <a:pt x="68699" y="22593"/>
                    </a:lnTo>
                    <a:lnTo>
                      <a:pt x="76647" y="22451"/>
                    </a:lnTo>
                    <a:lnTo>
                      <a:pt x="76647" y="5347"/>
                    </a:lnTo>
                    <a:lnTo>
                      <a:pt x="65931" y="4448"/>
                    </a:lnTo>
                    <a:lnTo>
                      <a:pt x="54788" y="3549"/>
                    </a:lnTo>
                    <a:lnTo>
                      <a:pt x="41801" y="2508"/>
                    </a:lnTo>
                    <a:lnTo>
                      <a:pt x="35059" y="1988"/>
                    </a:lnTo>
                    <a:lnTo>
                      <a:pt x="28412" y="1491"/>
                    </a:lnTo>
                    <a:lnTo>
                      <a:pt x="22048" y="1042"/>
                    </a:lnTo>
                    <a:lnTo>
                      <a:pt x="16134" y="663"/>
                    </a:lnTo>
                    <a:lnTo>
                      <a:pt x="10882" y="332"/>
                    </a:lnTo>
                    <a:lnTo>
                      <a:pt x="8564" y="214"/>
                    </a:lnTo>
                    <a:lnTo>
                      <a:pt x="6482" y="119"/>
                    </a:lnTo>
                    <a:lnTo>
                      <a:pt x="4637" y="48"/>
                    </a:lnTo>
                    <a:lnTo>
                      <a:pt x="3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41"/>
              <p:cNvSpPr/>
              <p:nvPr/>
            </p:nvSpPr>
            <p:spPr>
              <a:xfrm flipH="1">
                <a:off x="1476202" y="2520550"/>
                <a:ext cx="2403873" cy="726387"/>
              </a:xfrm>
              <a:custGeom>
                <a:avLst/>
                <a:gdLst/>
                <a:ahLst/>
                <a:cxnLst/>
                <a:rect l="l" t="t" r="r" b="b"/>
                <a:pathLst>
                  <a:path w="76648" h="23161" extrusionOk="0">
                    <a:moveTo>
                      <a:pt x="1845" y="1"/>
                    </a:moveTo>
                    <a:lnTo>
                      <a:pt x="923" y="24"/>
                    </a:lnTo>
                    <a:lnTo>
                      <a:pt x="875" y="24"/>
                    </a:lnTo>
                    <a:lnTo>
                      <a:pt x="828" y="72"/>
                    </a:lnTo>
                    <a:lnTo>
                      <a:pt x="757" y="214"/>
                    </a:lnTo>
                    <a:lnTo>
                      <a:pt x="686" y="427"/>
                    </a:lnTo>
                    <a:lnTo>
                      <a:pt x="615" y="734"/>
                    </a:lnTo>
                    <a:lnTo>
                      <a:pt x="544" y="1113"/>
                    </a:lnTo>
                    <a:lnTo>
                      <a:pt x="473" y="1538"/>
                    </a:lnTo>
                    <a:lnTo>
                      <a:pt x="331" y="2579"/>
                    </a:lnTo>
                    <a:lnTo>
                      <a:pt x="213" y="3833"/>
                    </a:lnTo>
                    <a:lnTo>
                      <a:pt x="118" y="5229"/>
                    </a:lnTo>
                    <a:lnTo>
                      <a:pt x="47" y="6719"/>
                    </a:lnTo>
                    <a:lnTo>
                      <a:pt x="0" y="8281"/>
                    </a:lnTo>
                    <a:lnTo>
                      <a:pt x="0" y="9842"/>
                    </a:lnTo>
                    <a:lnTo>
                      <a:pt x="0" y="11403"/>
                    </a:lnTo>
                    <a:lnTo>
                      <a:pt x="47" y="12846"/>
                    </a:lnTo>
                    <a:lnTo>
                      <a:pt x="142" y="14195"/>
                    </a:lnTo>
                    <a:lnTo>
                      <a:pt x="189" y="14810"/>
                    </a:lnTo>
                    <a:lnTo>
                      <a:pt x="260" y="15378"/>
                    </a:lnTo>
                    <a:lnTo>
                      <a:pt x="331" y="15898"/>
                    </a:lnTo>
                    <a:lnTo>
                      <a:pt x="426" y="16347"/>
                    </a:lnTo>
                    <a:lnTo>
                      <a:pt x="521" y="16726"/>
                    </a:lnTo>
                    <a:lnTo>
                      <a:pt x="639" y="17057"/>
                    </a:lnTo>
                    <a:lnTo>
                      <a:pt x="757" y="17294"/>
                    </a:lnTo>
                    <a:lnTo>
                      <a:pt x="828" y="17388"/>
                    </a:lnTo>
                    <a:lnTo>
                      <a:pt x="899" y="17459"/>
                    </a:lnTo>
                    <a:lnTo>
                      <a:pt x="1088" y="17578"/>
                    </a:lnTo>
                    <a:lnTo>
                      <a:pt x="1325" y="17743"/>
                    </a:lnTo>
                    <a:lnTo>
                      <a:pt x="1656" y="17885"/>
                    </a:lnTo>
                    <a:lnTo>
                      <a:pt x="2035" y="18074"/>
                    </a:lnTo>
                    <a:lnTo>
                      <a:pt x="2933" y="18453"/>
                    </a:lnTo>
                    <a:lnTo>
                      <a:pt x="4045" y="18879"/>
                    </a:lnTo>
                    <a:lnTo>
                      <a:pt x="5346" y="19305"/>
                    </a:lnTo>
                    <a:lnTo>
                      <a:pt x="6742" y="19778"/>
                    </a:lnTo>
                    <a:lnTo>
                      <a:pt x="8256" y="20251"/>
                    </a:lnTo>
                    <a:lnTo>
                      <a:pt x="9841" y="20724"/>
                    </a:lnTo>
                    <a:lnTo>
                      <a:pt x="11473" y="21173"/>
                    </a:lnTo>
                    <a:lnTo>
                      <a:pt x="13106" y="21623"/>
                    </a:lnTo>
                    <a:lnTo>
                      <a:pt x="14714" y="22025"/>
                    </a:lnTo>
                    <a:lnTo>
                      <a:pt x="16276" y="22380"/>
                    </a:lnTo>
                    <a:lnTo>
                      <a:pt x="17742" y="22664"/>
                    </a:lnTo>
                    <a:lnTo>
                      <a:pt x="19115" y="22900"/>
                    </a:lnTo>
                    <a:lnTo>
                      <a:pt x="19730" y="22995"/>
                    </a:lnTo>
                    <a:lnTo>
                      <a:pt x="20321" y="23066"/>
                    </a:lnTo>
                    <a:lnTo>
                      <a:pt x="20865" y="23113"/>
                    </a:lnTo>
                    <a:lnTo>
                      <a:pt x="21338" y="23137"/>
                    </a:lnTo>
                    <a:lnTo>
                      <a:pt x="22781" y="23161"/>
                    </a:lnTo>
                    <a:lnTo>
                      <a:pt x="25147" y="23161"/>
                    </a:lnTo>
                    <a:lnTo>
                      <a:pt x="32078" y="23113"/>
                    </a:lnTo>
                    <a:lnTo>
                      <a:pt x="41020" y="22995"/>
                    </a:lnTo>
                    <a:lnTo>
                      <a:pt x="50862" y="22853"/>
                    </a:lnTo>
                    <a:lnTo>
                      <a:pt x="68699" y="22593"/>
                    </a:lnTo>
                    <a:lnTo>
                      <a:pt x="76647" y="22451"/>
                    </a:lnTo>
                    <a:lnTo>
                      <a:pt x="76647" y="5347"/>
                    </a:lnTo>
                    <a:lnTo>
                      <a:pt x="65931" y="4448"/>
                    </a:lnTo>
                    <a:lnTo>
                      <a:pt x="54788" y="3549"/>
                    </a:lnTo>
                    <a:lnTo>
                      <a:pt x="41801" y="2508"/>
                    </a:lnTo>
                    <a:lnTo>
                      <a:pt x="35059" y="1988"/>
                    </a:lnTo>
                    <a:lnTo>
                      <a:pt x="28412" y="1491"/>
                    </a:lnTo>
                    <a:lnTo>
                      <a:pt x="22048" y="1042"/>
                    </a:lnTo>
                    <a:lnTo>
                      <a:pt x="16134" y="663"/>
                    </a:lnTo>
                    <a:lnTo>
                      <a:pt x="10882" y="332"/>
                    </a:lnTo>
                    <a:lnTo>
                      <a:pt x="8564" y="214"/>
                    </a:lnTo>
                    <a:lnTo>
                      <a:pt x="6482" y="119"/>
                    </a:lnTo>
                    <a:lnTo>
                      <a:pt x="4637" y="48"/>
                    </a:lnTo>
                    <a:lnTo>
                      <a:pt x="3099" y="1"/>
                    </a:lnTo>
                    <a:close/>
                  </a:path>
                </a:pathLst>
              </a:custGeom>
              <a:solidFill>
                <a:srgbClr val="000000">
                  <a:alpha val="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41"/>
              <p:cNvSpPr/>
              <p:nvPr/>
            </p:nvSpPr>
            <p:spPr>
              <a:xfrm flipH="1">
                <a:off x="1476214" y="2553198"/>
                <a:ext cx="1710918" cy="693738"/>
              </a:xfrm>
              <a:custGeom>
                <a:avLst/>
                <a:gdLst/>
                <a:ahLst/>
                <a:cxnLst/>
                <a:rect l="l" t="t" r="r" b="b"/>
                <a:pathLst>
                  <a:path w="54553" h="22120" extrusionOk="0">
                    <a:moveTo>
                      <a:pt x="0" y="1"/>
                    </a:moveTo>
                    <a:lnTo>
                      <a:pt x="0" y="22120"/>
                    </a:lnTo>
                    <a:lnTo>
                      <a:pt x="4613" y="22120"/>
                    </a:lnTo>
                    <a:lnTo>
                      <a:pt x="11852" y="22049"/>
                    </a:lnTo>
                    <a:lnTo>
                      <a:pt x="20747" y="21930"/>
                    </a:lnTo>
                    <a:lnTo>
                      <a:pt x="30233" y="21788"/>
                    </a:lnTo>
                    <a:lnTo>
                      <a:pt x="47124" y="21528"/>
                    </a:lnTo>
                    <a:lnTo>
                      <a:pt x="54552" y="21410"/>
                    </a:lnTo>
                    <a:lnTo>
                      <a:pt x="54552" y="4306"/>
                    </a:lnTo>
                    <a:lnTo>
                      <a:pt x="49206" y="3857"/>
                    </a:lnTo>
                    <a:lnTo>
                      <a:pt x="35745" y="2745"/>
                    </a:lnTo>
                    <a:lnTo>
                      <a:pt x="27182" y="2059"/>
                    </a:lnTo>
                    <a:lnTo>
                      <a:pt x="18050" y="1349"/>
                    </a:lnTo>
                    <a:lnTo>
                      <a:pt x="8824" y="6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41"/>
              <p:cNvSpPr/>
              <p:nvPr/>
            </p:nvSpPr>
            <p:spPr>
              <a:xfrm flipH="1">
                <a:off x="1476203" y="2476800"/>
                <a:ext cx="2379410" cy="233713"/>
              </a:xfrm>
              <a:custGeom>
                <a:avLst/>
                <a:gdLst/>
                <a:ahLst/>
                <a:cxnLst/>
                <a:rect l="l" t="t" r="r" b="b"/>
                <a:pathLst>
                  <a:path w="75868" h="7452" extrusionOk="0">
                    <a:moveTo>
                      <a:pt x="20251" y="0"/>
                    </a:moveTo>
                    <a:lnTo>
                      <a:pt x="17010" y="24"/>
                    </a:lnTo>
                    <a:lnTo>
                      <a:pt x="13509" y="95"/>
                    </a:lnTo>
                    <a:lnTo>
                      <a:pt x="11711" y="142"/>
                    </a:lnTo>
                    <a:lnTo>
                      <a:pt x="9936" y="213"/>
                    </a:lnTo>
                    <a:lnTo>
                      <a:pt x="8233" y="308"/>
                    </a:lnTo>
                    <a:lnTo>
                      <a:pt x="6601" y="402"/>
                    </a:lnTo>
                    <a:lnTo>
                      <a:pt x="5063" y="497"/>
                    </a:lnTo>
                    <a:lnTo>
                      <a:pt x="3691" y="639"/>
                    </a:lnTo>
                    <a:lnTo>
                      <a:pt x="2485" y="781"/>
                    </a:lnTo>
                    <a:lnTo>
                      <a:pt x="1491" y="923"/>
                    </a:lnTo>
                    <a:lnTo>
                      <a:pt x="1065" y="1017"/>
                    </a:lnTo>
                    <a:lnTo>
                      <a:pt x="710" y="1112"/>
                    </a:lnTo>
                    <a:lnTo>
                      <a:pt x="427" y="1206"/>
                    </a:lnTo>
                    <a:lnTo>
                      <a:pt x="214" y="1301"/>
                    </a:lnTo>
                    <a:lnTo>
                      <a:pt x="72" y="1419"/>
                    </a:lnTo>
                    <a:lnTo>
                      <a:pt x="24" y="1467"/>
                    </a:lnTo>
                    <a:lnTo>
                      <a:pt x="1" y="1514"/>
                    </a:lnTo>
                    <a:lnTo>
                      <a:pt x="1" y="1561"/>
                    </a:lnTo>
                    <a:lnTo>
                      <a:pt x="24" y="1632"/>
                    </a:lnTo>
                    <a:lnTo>
                      <a:pt x="72" y="1680"/>
                    </a:lnTo>
                    <a:lnTo>
                      <a:pt x="119" y="1751"/>
                    </a:lnTo>
                    <a:lnTo>
                      <a:pt x="308" y="1869"/>
                    </a:lnTo>
                    <a:lnTo>
                      <a:pt x="545" y="2011"/>
                    </a:lnTo>
                    <a:lnTo>
                      <a:pt x="876" y="2176"/>
                    </a:lnTo>
                    <a:lnTo>
                      <a:pt x="1255" y="2342"/>
                    </a:lnTo>
                    <a:lnTo>
                      <a:pt x="2153" y="2744"/>
                    </a:lnTo>
                    <a:lnTo>
                      <a:pt x="3265" y="3146"/>
                    </a:lnTo>
                    <a:lnTo>
                      <a:pt x="4566" y="3596"/>
                    </a:lnTo>
                    <a:lnTo>
                      <a:pt x="5962" y="4069"/>
                    </a:lnTo>
                    <a:lnTo>
                      <a:pt x="7476" y="4542"/>
                    </a:lnTo>
                    <a:lnTo>
                      <a:pt x="9061" y="5015"/>
                    </a:lnTo>
                    <a:lnTo>
                      <a:pt x="10693" y="5465"/>
                    </a:lnTo>
                    <a:lnTo>
                      <a:pt x="12326" y="5914"/>
                    </a:lnTo>
                    <a:lnTo>
                      <a:pt x="13934" y="6316"/>
                    </a:lnTo>
                    <a:lnTo>
                      <a:pt x="15496" y="6671"/>
                    </a:lnTo>
                    <a:lnTo>
                      <a:pt x="16962" y="6955"/>
                    </a:lnTo>
                    <a:lnTo>
                      <a:pt x="18335" y="7192"/>
                    </a:lnTo>
                    <a:lnTo>
                      <a:pt x="18950" y="7286"/>
                    </a:lnTo>
                    <a:lnTo>
                      <a:pt x="19541" y="7357"/>
                    </a:lnTo>
                    <a:lnTo>
                      <a:pt x="20085" y="7405"/>
                    </a:lnTo>
                    <a:lnTo>
                      <a:pt x="20558" y="7428"/>
                    </a:lnTo>
                    <a:lnTo>
                      <a:pt x="22001" y="7452"/>
                    </a:lnTo>
                    <a:lnTo>
                      <a:pt x="24367" y="7452"/>
                    </a:lnTo>
                    <a:lnTo>
                      <a:pt x="31298" y="7405"/>
                    </a:lnTo>
                    <a:lnTo>
                      <a:pt x="40240" y="7286"/>
                    </a:lnTo>
                    <a:lnTo>
                      <a:pt x="50082" y="7144"/>
                    </a:lnTo>
                    <a:lnTo>
                      <a:pt x="67919" y="6884"/>
                    </a:lnTo>
                    <a:lnTo>
                      <a:pt x="75867" y="6742"/>
                    </a:lnTo>
                    <a:lnTo>
                      <a:pt x="54884" y="781"/>
                    </a:lnTo>
                    <a:lnTo>
                      <a:pt x="50602" y="662"/>
                    </a:lnTo>
                    <a:lnTo>
                      <a:pt x="40595" y="379"/>
                    </a:lnTo>
                    <a:lnTo>
                      <a:pt x="34752" y="237"/>
                    </a:lnTo>
                    <a:lnTo>
                      <a:pt x="29075" y="118"/>
                    </a:lnTo>
                    <a:lnTo>
                      <a:pt x="24059" y="24"/>
                    </a:lnTo>
                    <a:lnTo>
                      <a:pt x="202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1"/>
              <p:cNvSpPr/>
              <p:nvPr/>
            </p:nvSpPr>
            <p:spPr>
              <a:xfrm flipH="1">
                <a:off x="1623112" y="2631101"/>
                <a:ext cx="1805163" cy="590619"/>
              </a:xfrm>
              <a:custGeom>
                <a:avLst/>
                <a:gdLst/>
                <a:ahLst/>
                <a:cxnLst/>
                <a:rect l="l" t="t" r="r" b="b"/>
                <a:pathLst>
                  <a:path w="57558" h="18832" extrusionOk="0">
                    <a:moveTo>
                      <a:pt x="55830" y="1"/>
                    </a:moveTo>
                    <a:lnTo>
                      <a:pt x="1" y="1302"/>
                    </a:lnTo>
                    <a:lnTo>
                      <a:pt x="1" y="18405"/>
                    </a:lnTo>
                    <a:lnTo>
                      <a:pt x="1846" y="18831"/>
                    </a:lnTo>
                    <a:lnTo>
                      <a:pt x="1846" y="1727"/>
                    </a:lnTo>
                    <a:lnTo>
                      <a:pt x="57557" y="497"/>
                    </a:lnTo>
                    <a:lnTo>
                      <a:pt x="558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1"/>
              <p:cNvSpPr/>
              <p:nvPr/>
            </p:nvSpPr>
            <p:spPr>
              <a:xfrm flipH="1">
                <a:off x="1830132" y="2574712"/>
                <a:ext cx="1805131" cy="593567"/>
              </a:xfrm>
              <a:custGeom>
                <a:avLst/>
                <a:gdLst/>
                <a:ahLst/>
                <a:cxnLst/>
                <a:rect l="l" t="t" r="r" b="b"/>
                <a:pathLst>
                  <a:path w="57557" h="18926" extrusionOk="0">
                    <a:moveTo>
                      <a:pt x="55830" y="1"/>
                    </a:moveTo>
                    <a:lnTo>
                      <a:pt x="24" y="1278"/>
                    </a:lnTo>
                    <a:lnTo>
                      <a:pt x="1" y="18405"/>
                    </a:lnTo>
                    <a:lnTo>
                      <a:pt x="1822" y="18926"/>
                    </a:lnTo>
                    <a:lnTo>
                      <a:pt x="1822" y="1822"/>
                    </a:lnTo>
                    <a:lnTo>
                      <a:pt x="57557" y="497"/>
                    </a:lnTo>
                    <a:lnTo>
                      <a:pt x="558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1"/>
              <p:cNvSpPr/>
              <p:nvPr/>
            </p:nvSpPr>
            <p:spPr>
              <a:xfrm flipH="1">
                <a:off x="1985907" y="2525756"/>
                <a:ext cx="1805163" cy="593567"/>
              </a:xfrm>
              <a:custGeom>
                <a:avLst/>
                <a:gdLst/>
                <a:ahLst/>
                <a:cxnLst/>
                <a:rect l="l" t="t" r="r" b="b"/>
                <a:pathLst>
                  <a:path w="57558" h="18926" extrusionOk="0">
                    <a:moveTo>
                      <a:pt x="55830" y="0"/>
                    </a:moveTo>
                    <a:lnTo>
                      <a:pt x="25" y="1136"/>
                    </a:lnTo>
                    <a:lnTo>
                      <a:pt x="1" y="18240"/>
                    </a:lnTo>
                    <a:lnTo>
                      <a:pt x="1846" y="18926"/>
                    </a:lnTo>
                    <a:lnTo>
                      <a:pt x="1846" y="1846"/>
                    </a:lnTo>
                    <a:lnTo>
                      <a:pt x="57557" y="497"/>
                    </a:lnTo>
                    <a:lnTo>
                      <a:pt x="558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1"/>
              <p:cNvSpPr/>
              <p:nvPr/>
            </p:nvSpPr>
            <p:spPr>
              <a:xfrm flipH="1">
                <a:off x="2767183" y="2481975"/>
                <a:ext cx="774591" cy="762736"/>
              </a:xfrm>
              <a:custGeom>
                <a:avLst/>
                <a:gdLst/>
                <a:ahLst/>
                <a:cxnLst/>
                <a:rect l="l" t="t" r="r" b="b"/>
                <a:pathLst>
                  <a:path w="24698" h="24320" extrusionOk="0">
                    <a:moveTo>
                      <a:pt x="1018" y="1"/>
                    </a:moveTo>
                    <a:lnTo>
                      <a:pt x="0" y="48"/>
                    </a:lnTo>
                    <a:lnTo>
                      <a:pt x="23184" y="7216"/>
                    </a:lnTo>
                    <a:lnTo>
                      <a:pt x="23184" y="24320"/>
                    </a:lnTo>
                    <a:lnTo>
                      <a:pt x="24698" y="24296"/>
                    </a:lnTo>
                    <a:lnTo>
                      <a:pt x="24698" y="7192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1"/>
              <p:cNvSpPr/>
              <p:nvPr/>
            </p:nvSpPr>
            <p:spPr>
              <a:xfrm flipH="1">
                <a:off x="2358379" y="2476800"/>
                <a:ext cx="785725" cy="762705"/>
              </a:xfrm>
              <a:custGeom>
                <a:avLst/>
                <a:gdLst/>
                <a:ahLst/>
                <a:cxnLst/>
                <a:rect l="l" t="t" r="r" b="b"/>
                <a:pathLst>
                  <a:path w="25053" h="24319" extrusionOk="0">
                    <a:moveTo>
                      <a:pt x="0" y="0"/>
                    </a:moveTo>
                    <a:lnTo>
                      <a:pt x="23539" y="7192"/>
                    </a:lnTo>
                    <a:lnTo>
                      <a:pt x="23539" y="24319"/>
                    </a:lnTo>
                    <a:lnTo>
                      <a:pt x="25053" y="24295"/>
                    </a:lnTo>
                    <a:lnTo>
                      <a:pt x="25053" y="7192"/>
                    </a:lnTo>
                    <a:lnTo>
                      <a:pt x="137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41"/>
              <p:cNvSpPr/>
              <p:nvPr/>
            </p:nvSpPr>
            <p:spPr>
              <a:xfrm flipH="1">
                <a:off x="1893187" y="2487181"/>
                <a:ext cx="764963" cy="745675"/>
              </a:xfrm>
              <a:custGeom>
                <a:avLst/>
                <a:gdLst/>
                <a:ahLst/>
                <a:cxnLst/>
                <a:rect l="l" t="t" r="r" b="b"/>
                <a:pathLst>
                  <a:path w="24391" h="23776" extrusionOk="0">
                    <a:moveTo>
                      <a:pt x="0" y="0"/>
                    </a:moveTo>
                    <a:lnTo>
                      <a:pt x="22876" y="6671"/>
                    </a:lnTo>
                    <a:lnTo>
                      <a:pt x="22876" y="23775"/>
                    </a:lnTo>
                    <a:lnTo>
                      <a:pt x="24390" y="23775"/>
                    </a:lnTo>
                    <a:lnTo>
                      <a:pt x="24390" y="6648"/>
                    </a:lnTo>
                    <a:lnTo>
                      <a:pt x="1704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4" name="Google Shape;3774;p41"/>
            <p:cNvGrpSpPr/>
            <p:nvPr/>
          </p:nvGrpSpPr>
          <p:grpSpPr>
            <a:xfrm>
              <a:off x="1692620" y="2063755"/>
              <a:ext cx="1970935" cy="631435"/>
              <a:chOff x="1476202" y="2476800"/>
              <a:chExt cx="2403873" cy="770137"/>
            </a:xfrm>
          </p:grpSpPr>
          <p:sp>
            <p:nvSpPr>
              <p:cNvPr id="3775" name="Google Shape;3775;p41"/>
              <p:cNvSpPr/>
              <p:nvPr/>
            </p:nvSpPr>
            <p:spPr>
              <a:xfrm flipH="1">
                <a:off x="1476202" y="2520550"/>
                <a:ext cx="2403873" cy="726387"/>
              </a:xfrm>
              <a:custGeom>
                <a:avLst/>
                <a:gdLst/>
                <a:ahLst/>
                <a:cxnLst/>
                <a:rect l="l" t="t" r="r" b="b"/>
                <a:pathLst>
                  <a:path w="76648" h="23161" extrusionOk="0">
                    <a:moveTo>
                      <a:pt x="1845" y="1"/>
                    </a:moveTo>
                    <a:lnTo>
                      <a:pt x="923" y="24"/>
                    </a:lnTo>
                    <a:lnTo>
                      <a:pt x="875" y="24"/>
                    </a:lnTo>
                    <a:lnTo>
                      <a:pt x="828" y="72"/>
                    </a:lnTo>
                    <a:lnTo>
                      <a:pt x="757" y="214"/>
                    </a:lnTo>
                    <a:lnTo>
                      <a:pt x="686" y="427"/>
                    </a:lnTo>
                    <a:lnTo>
                      <a:pt x="615" y="734"/>
                    </a:lnTo>
                    <a:lnTo>
                      <a:pt x="544" y="1113"/>
                    </a:lnTo>
                    <a:lnTo>
                      <a:pt x="473" y="1538"/>
                    </a:lnTo>
                    <a:lnTo>
                      <a:pt x="331" y="2579"/>
                    </a:lnTo>
                    <a:lnTo>
                      <a:pt x="213" y="3833"/>
                    </a:lnTo>
                    <a:lnTo>
                      <a:pt x="118" y="5229"/>
                    </a:lnTo>
                    <a:lnTo>
                      <a:pt x="47" y="6719"/>
                    </a:lnTo>
                    <a:lnTo>
                      <a:pt x="0" y="8281"/>
                    </a:lnTo>
                    <a:lnTo>
                      <a:pt x="0" y="9842"/>
                    </a:lnTo>
                    <a:lnTo>
                      <a:pt x="0" y="11403"/>
                    </a:lnTo>
                    <a:lnTo>
                      <a:pt x="47" y="12846"/>
                    </a:lnTo>
                    <a:lnTo>
                      <a:pt x="142" y="14195"/>
                    </a:lnTo>
                    <a:lnTo>
                      <a:pt x="189" y="14810"/>
                    </a:lnTo>
                    <a:lnTo>
                      <a:pt x="260" y="15378"/>
                    </a:lnTo>
                    <a:lnTo>
                      <a:pt x="331" y="15898"/>
                    </a:lnTo>
                    <a:lnTo>
                      <a:pt x="426" y="16347"/>
                    </a:lnTo>
                    <a:lnTo>
                      <a:pt x="521" y="16726"/>
                    </a:lnTo>
                    <a:lnTo>
                      <a:pt x="639" y="17057"/>
                    </a:lnTo>
                    <a:lnTo>
                      <a:pt x="757" y="17294"/>
                    </a:lnTo>
                    <a:lnTo>
                      <a:pt x="828" y="17388"/>
                    </a:lnTo>
                    <a:lnTo>
                      <a:pt x="899" y="17459"/>
                    </a:lnTo>
                    <a:lnTo>
                      <a:pt x="1088" y="17578"/>
                    </a:lnTo>
                    <a:lnTo>
                      <a:pt x="1325" y="17743"/>
                    </a:lnTo>
                    <a:lnTo>
                      <a:pt x="1656" y="17885"/>
                    </a:lnTo>
                    <a:lnTo>
                      <a:pt x="2035" y="18074"/>
                    </a:lnTo>
                    <a:lnTo>
                      <a:pt x="2933" y="18453"/>
                    </a:lnTo>
                    <a:lnTo>
                      <a:pt x="4045" y="18879"/>
                    </a:lnTo>
                    <a:lnTo>
                      <a:pt x="5346" y="19305"/>
                    </a:lnTo>
                    <a:lnTo>
                      <a:pt x="6742" y="19778"/>
                    </a:lnTo>
                    <a:lnTo>
                      <a:pt x="8256" y="20251"/>
                    </a:lnTo>
                    <a:lnTo>
                      <a:pt x="9841" y="20724"/>
                    </a:lnTo>
                    <a:lnTo>
                      <a:pt x="11473" y="21173"/>
                    </a:lnTo>
                    <a:lnTo>
                      <a:pt x="13106" y="21623"/>
                    </a:lnTo>
                    <a:lnTo>
                      <a:pt x="14714" y="22025"/>
                    </a:lnTo>
                    <a:lnTo>
                      <a:pt x="16276" y="22380"/>
                    </a:lnTo>
                    <a:lnTo>
                      <a:pt x="17742" y="22664"/>
                    </a:lnTo>
                    <a:lnTo>
                      <a:pt x="19115" y="22900"/>
                    </a:lnTo>
                    <a:lnTo>
                      <a:pt x="19730" y="22995"/>
                    </a:lnTo>
                    <a:lnTo>
                      <a:pt x="20321" y="23066"/>
                    </a:lnTo>
                    <a:lnTo>
                      <a:pt x="20865" y="23113"/>
                    </a:lnTo>
                    <a:lnTo>
                      <a:pt x="21338" y="23137"/>
                    </a:lnTo>
                    <a:lnTo>
                      <a:pt x="22781" y="23161"/>
                    </a:lnTo>
                    <a:lnTo>
                      <a:pt x="25147" y="23161"/>
                    </a:lnTo>
                    <a:lnTo>
                      <a:pt x="32078" y="23113"/>
                    </a:lnTo>
                    <a:lnTo>
                      <a:pt x="41020" y="22995"/>
                    </a:lnTo>
                    <a:lnTo>
                      <a:pt x="50862" y="22853"/>
                    </a:lnTo>
                    <a:lnTo>
                      <a:pt x="68699" y="22593"/>
                    </a:lnTo>
                    <a:lnTo>
                      <a:pt x="76647" y="22451"/>
                    </a:lnTo>
                    <a:lnTo>
                      <a:pt x="76647" y="5347"/>
                    </a:lnTo>
                    <a:lnTo>
                      <a:pt x="65931" y="4448"/>
                    </a:lnTo>
                    <a:lnTo>
                      <a:pt x="54788" y="3549"/>
                    </a:lnTo>
                    <a:lnTo>
                      <a:pt x="41801" y="2508"/>
                    </a:lnTo>
                    <a:lnTo>
                      <a:pt x="35059" y="1988"/>
                    </a:lnTo>
                    <a:lnTo>
                      <a:pt x="28412" y="1491"/>
                    </a:lnTo>
                    <a:lnTo>
                      <a:pt x="22048" y="1042"/>
                    </a:lnTo>
                    <a:lnTo>
                      <a:pt x="16134" y="663"/>
                    </a:lnTo>
                    <a:lnTo>
                      <a:pt x="10882" y="332"/>
                    </a:lnTo>
                    <a:lnTo>
                      <a:pt x="8564" y="214"/>
                    </a:lnTo>
                    <a:lnTo>
                      <a:pt x="6482" y="119"/>
                    </a:lnTo>
                    <a:lnTo>
                      <a:pt x="4637" y="48"/>
                    </a:lnTo>
                    <a:lnTo>
                      <a:pt x="30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1"/>
              <p:cNvSpPr/>
              <p:nvPr/>
            </p:nvSpPr>
            <p:spPr>
              <a:xfrm flipH="1">
                <a:off x="1476202" y="2520550"/>
                <a:ext cx="2403873" cy="726387"/>
              </a:xfrm>
              <a:custGeom>
                <a:avLst/>
                <a:gdLst/>
                <a:ahLst/>
                <a:cxnLst/>
                <a:rect l="l" t="t" r="r" b="b"/>
                <a:pathLst>
                  <a:path w="76648" h="23161" extrusionOk="0">
                    <a:moveTo>
                      <a:pt x="1845" y="1"/>
                    </a:moveTo>
                    <a:lnTo>
                      <a:pt x="923" y="24"/>
                    </a:lnTo>
                    <a:lnTo>
                      <a:pt x="875" y="24"/>
                    </a:lnTo>
                    <a:lnTo>
                      <a:pt x="828" y="72"/>
                    </a:lnTo>
                    <a:lnTo>
                      <a:pt x="757" y="214"/>
                    </a:lnTo>
                    <a:lnTo>
                      <a:pt x="686" y="427"/>
                    </a:lnTo>
                    <a:lnTo>
                      <a:pt x="615" y="734"/>
                    </a:lnTo>
                    <a:lnTo>
                      <a:pt x="544" y="1113"/>
                    </a:lnTo>
                    <a:lnTo>
                      <a:pt x="473" y="1538"/>
                    </a:lnTo>
                    <a:lnTo>
                      <a:pt x="331" y="2579"/>
                    </a:lnTo>
                    <a:lnTo>
                      <a:pt x="213" y="3833"/>
                    </a:lnTo>
                    <a:lnTo>
                      <a:pt x="118" y="5229"/>
                    </a:lnTo>
                    <a:lnTo>
                      <a:pt x="47" y="6719"/>
                    </a:lnTo>
                    <a:lnTo>
                      <a:pt x="0" y="8281"/>
                    </a:lnTo>
                    <a:lnTo>
                      <a:pt x="0" y="9842"/>
                    </a:lnTo>
                    <a:lnTo>
                      <a:pt x="0" y="11403"/>
                    </a:lnTo>
                    <a:lnTo>
                      <a:pt x="47" y="12846"/>
                    </a:lnTo>
                    <a:lnTo>
                      <a:pt x="142" y="14195"/>
                    </a:lnTo>
                    <a:lnTo>
                      <a:pt x="189" y="14810"/>
                    </a:lnTo>
                    <a:lnTo>
                      <a:pt x="260" y="15378"/>
                    </a:lnTo>
                    <a:lnTo>
                      <a:pt x="331" y="15898"/>
                    </a:lnTo>
                    <a:lnTo>
                      <a:pt x="426" y="16347"/>
                    </a:lnTo>
                    <a:lnTo>
                      <a:pt x="521" y="16726"/>
                    </a:lnTo>
                    <a:lnTo>
                      <a:pt x="639" y="17057"/>
                    </a:lnTo>
                    <a:lnTo>
                      <a:pt x="757" y="17294"/>
                    </a:lnTo>
                    <a:lnTo>
                      <a:pt x="828" y="17388"/>
                    </a:lnTo>
                    <a:lnTo>
                      <a:pt x="899" y="17459"/>
                    </a:lnTo>
                    <a:lnTo>
                      <a:pt x="1088" y="17578"/>
                    </a:lnTo>
                    <a:lnTo>
                      <a:pt x="1325" y="17743"/>
                    </a:lnTo>
                    <a:lnTo>
                      <a:pt x="1656" y="17885"/>
                    </a:lnTo>
                    <a:lnTo>
                      <a:pt x="2035" y="18074"/>
                    </a:lnTo>
                    <a:lnTo>
                      <a:pt x="2933" y="18453"/>
                    </a:lnTo>
                    <a:lnTo>
                      <a:pt x="4045" y="18879"/>
                    </a:lnTo>
                    <a:lnTo>
                      <a:pt x="5346" y="19305"/>
                    </a:lnTo>
                    <a:lnTo>
                      <a:pt x="6742" y="19778"/>
                    </a:lnTo>
                    <a:lnTo>
                      <a:pt x="8256" y="20251"/>
                    </a:lnTo>
                    <a:lnTo>
                      <a:pt x="9841" y="20724"/>
                    </a:lnTo>
                    <a:lnTo>
                      <a:pt x="11473" y="21173"/>
                    </a:lnTo>
                    <a:lnTo>
                      <a:pt x="13106" y="21623"/>
                    </a:lnTo>
                    <a:lnTo>
                      <a:pt x="14714" y="22025"/>
                    </a:lnTo>
                    <a:lnTo>
                      <a:pt x="16276" y="22380"/>
                    </a:lnTo>
                    <a:lnTo>
                      <a:pt x="17742" y="22664"/>
                    </a:lnTo>
                    <a:lnTo>
                      <a:pt x="19115" y="22900"/>
                    </a:lnTo>
                    <a:lnTo>
                      <a:pt x="19730" y="22995"/>
                    </a:lnTo>
                    <a:lnTo>
                      <a:pt x="20321" y="23066"/>
                    </a:lnTo>
                    <a:lnTo>
                      <a:pt x="20865" y="23113"/>
                    </a:lnTo>
                    <a:lnTo>
                      <a:pt x="21338" y="23137"/>
                    </a:lnTo>
                    <a:lnTo>
                      <a:pt x="22781" y="23161"/>
                    </a:lnTo>
                    <a:lnTo>
                      <a:pt x="25147" y="23161"/>
                    </a:lnTo>
                    <a:lnTo>
                      <a:pt x="32078" y="23113"/>
                    </a:lnTo>
                    <a:lnTo>
                      <a:pt x="41020" y="22995"/>
                    </a:lnTo>
                    <a:lnTo>
                      <a:pt x="50862" y="22853"/>
                    </a:lnTo>
                    <a:lnTo>
                      <a:pt x="68699" y="22593"/>
                    </a:lnTo>
                    <a:lnTo>
                      <a:pt x="76647" y="22451"/>
                    </a:lnTo>
                    <a:lnTo>
                      <a:pt x="76647" y="5347"/>
                    </a:lnTo>
                    <a:lnTo>
                      <a:pt x="65931" y="4448"/>
                    </a:lnTo>
                    <a:lnTo>
                      <a:pt x="54788" y="3549"/>
                    </a:lnTo>
                    <a:lnTo>
                      <a:pt x="41801" y="2508"/>
                    </a:lnTo>
                    <a:lnTo>
                      <a:pt x="35059" y="1988"/>
                    </a:lnTo>
                    <a:lnTo>
                      <a:pt x="28412" y="1491"/>
                    </a:lnTo>
                    <a:lnTo>
                      <a:pt x="22048" y="1042"/>
                    </a:lnTo>
                    <a:lnTo>
                      <a:pt x="16134" y="663"/>
                    </a:lnTo>
                    <a:lnTo>
                      <a:pt x="10882" y="332"/>
                    </a:lnTo>
                    <a:lnTo>
                      <a:pt x="8564" y="214"/>
                    </a:lnTo>
                    <a:lnTo>
                      <a:pt x="6482" y="119"/>
                    </a:lnTo>
                    <a:lnTo>
                      <a:pt x="4637" y="48"/>
                    </a:lnTo>
                    <a:lnTo>
                      <a:pt x="3099" y="1"/>
                    </a:lnTo>
                    <a:close/>
                  </a:path>
                </a:pathLst>
              </a:custGeom>
              <a:solidFill>
                <a:srgbClr val="000000">
                  <a:alpha val="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1"/>
              <p:cNvSpPr/>
              <p:nvPr/>
            </p:nvSpPr>
            <p:spPr>
              <a:xfrm flipH="1">
                <a:off x="1476214" y="2553198"/>
                <a:ext cx="1710918" cy="693738"/>
              </a:xfrm>
              <a:custGeom>
                <a:avLst/>
                <a:gdLst/>
                <a:ahLst/>
                <a:cxnLst/>
                <a:rect l="l" t="t" r="r" b="b"/>
                <a:pathLst>
                  <a:path w="54553" h="22120" extrusionOk="0">
                    <a:moveTo>
                      <a:pt x="0" y="1"/>
                    </a:moveTo>
                    <a:lnTo>
                      <a:pt x="0" y="22120"/>
                    </a:lnTo>
                    <a:lnTo>
                      <a:pt x="4613" y="22120"/>
                    </a:lnTo>
                    <a:lnTo>
                      <a:pt x="11852" y="22049"/>
                    </a:lnTo>
                    <a:lnTo>
                      <a:pt x="20747" y="21930"/>
                    </a:lnTo>
                    <a:lnTo>
                      <a:pt x="30233" y="21788"/>
                    </a:lnTo>
                    <a:lnTo>
                      <a:pt x="47124" y="21528"/>
                    </a:lnTo>
                    <a:lnTo>
                      <a:pt x="54552" y="21410"/>
                    </a:lnTo>
                    <a:lnTo>
                      <a:pt x="54552" y="4306"/>
                    </a:lnTo>
                    <a:lnTo>
                      <a:pt x="49206" y="3857"/>
                    </a:lnTo>
                    <a:lnTo>
                      <a:pt x="35745" y="2745"/>
                    </a:lnTo>
                    <a:lnTo>
                      <a:pt x="27182" y="2059"/>
                    </a:lnTo>
                    <a:lnTo>
                      <a:pt x="18050" y="1349"/>
                    </a:lnTo>
                    <a:lnTo>
                      <a:pt x="8824" y="6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1"/>
              <p:cNvSpPr/>
              <p:nvPr/>
            </p:nvSpPr>
            <p:spPr>
              <a:xfrm flipH="1">
                <a:off x="1476203" y="2476800"/>
                <a:ext cx="2379410" cy="233713"/>
              </a:xfrm>
              <a:custGeom>
                <a:avLst/>
                <a:gdLst/>
                <a:ahLst/>
                <a:cxnLst/>
                <a:rect l="l" t="t" r="r" b="b"/>
                <a:pathLst>
                  <a:path w="75868" h="7452" extrusionOk="0">
                    <a:moveTo>
                      <a:pt x="20251" y="0"/>
                    </a:moveTo>
                    <a:lnTo>
                      <a:pt x="17010" y="24"/>
                    </a:lnTo>
                    <a:lnTo>
                      <a:pt x="13509" y="95"/>
                    </a:lnTo>
                    <a:lnTo>
                      <a:pt x="11711" y="142"/>
                    </a:lnTo>
                    <a:lnTo>
                      <a:pt x="9936" y="213"/>
                    </a:lnTo>
                    <a:lnTo>
                      <a:pt x="8233" y="308"/>
                    </a:lnTo>
                    <a:lnTo>
                      <a:pt x="6601" y="402"/>
                    </a:lnTo>
                    <a:lnTo>
                      <a:pt x="5063" y="497"/>
                    </a:lnTo>
                    <a:lnTo>
                      <a:pt x="3691" y="639"/>
                    </a:lnTo>
                    <a:lnTo>
                      <a:pt x="2485" y="781"/>
                    </a:lnTo>
                    <a:lnTo>
                      <a:pt x="1491" y="923"/>
                    </a:lnTo>
                    <a:lnTo>
                      <a:pt x="1065" y="1017"/>
                    </a:lnTo>
                    <a:lnTo>
                      <a:pt x="710" y="1112"/>
                    </a:lnTo>
                    <a:lnTo>
                      <a:pt x="427" y="1206"/>
                    </a:lnTo>
                    <a:lnTo>
                      <a:pt x="214" y="1301"/>
                    </a:lnTo>
                    <a:lnTo>
                      <a:pt x="72" y="1419"/>
                    </a:lnTo>
                    <a:lnTo>
                      <a:pt x="24" y="1467"/>
                    </a:lnTo>
                    <a:lnTo>
                      <a:pt x="1" y="1514"/>
                    </a:lnTo>
                    <a:lnTo>
                      <a:pt x="1" y="1561"/>
                    </a:lnTo>
                    <a:lnTo>
                      <a:pt x="24" y="1632"/>
                    </a:lnTo>
                    <a:lnTo>
                      <a:pt x="72" y="1680"/>
                    </a:lnTo>
                    <a:lnTo>
                      <a:pt x="119" y="1751"/>
                    </a:lnTo>
                    <a:lnTo>
                      <a:pt x="308" y="1869"/>
                    </a:lnTo>
                    <a:lnTo>
                      <a:pt x="545" y="2011"/>
                    </a:lnTo>
                    <a:lnTo>
                      <a:pt x="876" y="2176"/>
                    </a:lnTo>
                    <a:lnTo>
                      <a:pt x="1255" y="2342"/>
                    </a:lnTo>
                    <a:lnTo>
                      <a:pt x="2153" y="2744"/>
                    </a:lnTo>
                    <a:lnTo>
                      <a:pt x="3265" y="3146"/>
                    </a:lnTo>
                    <a:lnTo>
                      <a:pt x="4566" y="3596"/>
                    </a:lnTo>
                    <a:lnTo>
                      <a:pt x="5962" y="4069"/>
                    </a:lnTo>
                    <a:lnTo>
                      <a:pt x="7476" y="4542"/>
                    </a:lnTo>
                    <a:lnTo>
                      <a:pt x="9061" y="5015"/>
                    </a:lnTo>
                    <a:lnTo>
                      <a:pt x="10693" y="5465"/>
                    </a:lnTo>
                    <a:lnTo>
                      <a:pt x="12326" y="5914"/>
                    </a:lnTo>
                    <a:lnTo>
                      <a:pt x="13934" y="6316"/>
                    </a:lnTo>
                    <a:lnTo>
                      <a:pt x="15496" y="6671"/>
                    </a:lnTo>
                    <a:lnTo>
                      <a:pt x="16962" y="6955"/>
                    </a:lnTo>
                    <a:lnTo>
                      <a:pt x="18335" y="7192"/>
                    </a:lnTo>
                    <a:lnTo>
                      <a:pt x="18950" y="7286"/>
                    </a:lnTo>
                    <a:lnTo>
                      <a:pt x="19541" y="7357"/>
                    </a:lnTo>
                    <a:lnTo>
                      <a:pt x="20085" y="7405"/>
                    </a:lnTo>
                    <a:lnTo>
                      <a:pt x="20558" y="7428"/>
                    </a:lnTo>
                    <a:lnTo>
                      <a:pt x="22001" y="7452"/>
                    </a:lnTo>
                    <a:lnTo>
                      <a:pt x="24367" y="7452"/>
                    </a:lnTo>
                    <a:lnTo>
                      <a:pt x="31298" y="7405"/>
                    </a:lnTo>
                    <a:lnTo>
                      <a:pt x="40240" y="7286"/>
                    </a:lnTo>
                    <a:lnTo>
                      <a:pt x="50082" y="7144"/>
                    </a:lnTo>
                    <a:lnTo>
                      <a:pt x="67919" y="6884"/>
                    </a:lnTo>
                    <a:lnTo>
                      <a:pt x="75867" y="6742"/>
                    </a:lnTo>
                    <a:lnTo>
                      <a:pt x="54884" y="781"/>
                    </a:lnTo>
                    <a:lnTo>
                      <a:pt x="50602" y="662"/>
                    </a:lnTo>
                    <a:lnTo>
                      <a:pt x="40595" y="379"/>
                    </a:lnTo>
                    <a:lnTo>
                      <a:pt x="34752" y="237"/>
                    </a:lnTo>
                    <a:lnTo>
                      <a:pt x="29075" y="118"/>
                    </a:lnTo>
                    <a:lnTo>
                      <a:pt x="24059" y="24"/>
                    </a:lnTo>
                    <a:lnTo>
                      <a:pt x="202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1"/>
              <p:cNvSpPr/>
              <p:nvPr/>
            </p:nvSpPr>
            <p:spPr>
              <a:xfrm flipH="1">
                <a:off x="1623112" y="2631101"/>
                <a:ext cx="1805163" cy="590619"/>
              </a:xfrm>
              <a:custGeom>
                <a:avLst/>
                <a:gdLst/>
                <a:ahLst/>
                <a:cxnLst/>
                <a:rect l="l" t="t" r="r" b="b"/>
                <a:pathLst>
                  <a:path w="57558" h="18832" extrusionOk="0">
                    <a:moveTo>
                      <a:pt x="55830" y="1"/>
                    </a:moveTo>
                    <a:lnTo>
                      <a:pt x="1" y="1302"/>
                    </a:lnTo>
                    <a:lnTo>
                      <a:pt x="1" y="18405"/>
                    </a:lnTo>
                    <a:lnTo>
                      <a:pt x="1846" y="18831"/>
                    </a:lnTo>
                    <a:lnTo>
                      <a:pt x="1846" y="1727"/>
                    </a:lnTo>
                    <a:lnTo>
                      <a:pt x="57557" y="497"/>
                    </a:lnTo>
                    <a:lnTo>
                      <a:pt x="558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1"/>
              <p:cNvSpPr/>
              <p:nvPr/>
            </p:nvSpPr>
            <p:spPr>
              <a:xfrm flipH="1">
                <a:off x="1830132" y="2574712"/>
                <a:ext cx="1805131" cy="593567"/>
              </a:xfrm>
              <a:custGeom>
                <a:avLst/>
                <a:gdLst/>
                <a:ahLst/>
                <a:cxnLst/>
                <a:rect l="l" t="t" r="r" b="b"/>
                <a:pathLst>
                  <a:path w="57557" h="18926" extrusionOk="0">
                    <a:moveTo>
                      <a:pt x="55830" y="1"/>
                    </a:moveTo>
                    <a:lnTo>
                      <a:pt x="24" y="1278"/>
                    </a:lnTo>
                    <a:lnTo>
                      <a:pt x="1" y="18405"/>
                    </a:lnTo>
                    <a:lnTo>
                      <a:pt x="1822" y="18926"/>
                    </a:lnTo>
                    <a:lnTo>
                      <a:pt x="1822" y="1822"/>
                    </a:lnTo>
                    <a:lnTo>
                      <a:pt x="57557" y="497"/>
                    </a:lnTo>
                    <a:lnTo>
                      <a:pt x="558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1"/>
              <p:cNvSpPr/>
              <p:nvPr/>
            </p:nvSpPr>
            <p:spPr>
              <a:xfrm flipH="1">
                <a:off x="1985907" y="2525756"/>
                <a:ext cx="1805163" cy="593567"/>
              </a:xfrm>
              <a:custGeom>
                <a:avLst/>
                <a:gdLst/>
                <a:ahLst/>
                <a:cxnLst/>
                <a:rect l="l" t="t" r="r" b="b"/>
                <a:pathLst>
                  <a:path w="57558" h="18926" extrusionOk="0">
                    <a:moveTo>
                      <a:pt x="55830" y="0"/>
                    </a:moveTo>
                    <a:lnTo>
                      <a:pt x="25" y="1136"/>
                    </a:lnTo>
                    <a:lnTo>
                      <a:pt x="1" y="18240"/>
                    </a:lnTo>
                    <a:lnTo>
                      <a:pt x="1846" y="18926"/>
                    </a:lnTo>
                    <a:lnTo>
                      <a:pt x="1846" y="1846"/>
                    </a:lnTo>
                    <a:lnTo>
                      <a:pt x="57557" y="497"/>
                    </a:lnTo>
                    <a:lnTo>
                      <a:pt x="558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1"/>
              <p:cNvSpPr/>
              <p:nvPr/>
            </p:nvSpPr>
            <p:spPr>
              <a:xfrm flipH="1">
                <a:off x="2767183" y="2481975"/>
                <a:ext cx="774591" cy="762736"/>
              </a:xfrm>
              <a:custGeom>
                <a:avLst/>
                <a:gdLst/>
                <a:ahLst/>
                <a:cxnLst/>
                <a:rect l="l" t="t" r="r" b="b"/>
                <a:pathLst>
                  <a:path w="24698" h="24320" extrusionOk="0">
                    <a:moveTo>
                      <a:pt x="1018" y="1"/>
                    </a:moveTo>
                    <a:lnTo>
                      <a:pt x="0" y="48"/>
                    </a:lnTo>
                    <a:lnTo>
                      <a:pt x="23184" y="7216"/>
                    </a:lnTo>
                    <a:lnTo>
                      <a:pt x="23184" y="24320"/>
                    </a:lnTo>
                    <a:lnTo>
                      <a:pt x="24698" y="24296"/>
                    </a:lnTo>
                    <a:lnTo>
                      <a:pt x="24698" y="7192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1"/>
              <p:cNvSpPr/>
              <p:nvPr/>
            </p:nvSpPr>
            <p:spPr>
              <a:xfrm flipH="1">
                <a:off x="2358379" y="2476800"/>
                <a:ext cx="785725" cy="762705"/>
              </a:xfrm>
              <a:custGeom>
                <a:avLst/>
                <a:gdLst/>
                <a:ahLst/>
                <a:cxnLst/>
                <a:rect l="l" t="t" r="r" b="b"/>
                <a:pathLst>
                  <a:path w="25053" h="24319" extrusionOk="0">
                    <a:moveTo>
                      <a:pt x="0" y="0"/>
                    </a:moveTo>
                    <a:lnTo>
                      <a:pt x="23539" y="7192"/>
                    </a:lnTo>
                    <a:lnTo>
                      <a:pt x="23539" y="24319"/>
                    </a:lnTo>
                    <a:lnTo>
                      <a:pt x="25053" y="24295"/>
                    </a:lnTo>
                    <a:lnTo>
                      <a:pt x="25053" y="7192"/>
                    </a:lnTo>
                    <a:lnTo>
                      <a:pt x="137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1"/>
              <p:cNvSpPr/>
              <p:nvPr/>
            </p:nvSpPr>
            <p:spPr>
              <a:xfrm flipH="1">
                <a:off x="1893187" y="2487181"/>
                <a:ext cx="764963" cy="745675"/>
              </a:xfrm>
              <a:custGeom>
                <a:avLst/>
                <a:gdLst/>
                <a:ahLst/>
                <a:cxnLst/>
                <a:rect l="l" t="t" r="r" b="b"/>
                <a:pathLst>
                  <a:path w="24391" h="23776" extrusionOk="0">
                    <a:moveTo>
                      <a:pt x="0" y="0"/>
                    </a:moveTo>
                    <a:lnTo>
                      <a:pt x="22876" y="6671"/>
                    </a:lnTo>
                    <a:lnTo>
                      <a:pt x="22876" y="23775"/>
                    </a:lnTo>
                    <a:lnTo>
                      <a:pt x="24390" y="23775"/>
                    </a:lnTo>
                    <a:lnTo>
                      <a:pt x="24390" y="6648"/>
                    </a:lnTo>
                    <a:lnTo>
                      <a:pt x="1704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5" name="Google Shape;3785;p41"/>
            <p:cNvGrpSpPr/>
            <p:nvPr/>
          </p:nvGrpSpPr>
          <p:grpSpPr>
            <a:xfrm flipH="1">
              <a:off x="2127424" y="2999390"/>
              <a:ext cx="1031768" cy="325206"/>
              <a:chOff x="588450" y="953325"/>
              <a:chExt cx="2324850" cy="732775"/>
            </a:xfrm>
          </p:grpSpPr>
          <p:sp>
            <p:nvSpPr>
              <p:cNvPr id="3786" name="Google Shape;3786;p41"/>
              <p:cNvSpPr/>
              <p:nvPr/>
            </p:nvSpPr>
            <p:spPr>
              <a:xfrm>
                <a:off x="1288675" y="1010100"/>
                <a:ext cx="1624625" cy="674825"/>
              </a:xfrm>
              <a:custGeom>
                <a:avLst/>
                <a:gdLst/>
                <a:ahLst/>
                <a:cxnLst/>
                <a:rect l="l" t="t" r="r" b="b"/>
                <a:pathLst>
                  <a:path w="64985" h="26993" extrusionOk="0">
                    <a:moveTo>
                      <a:pt x="8233" y="1"/>
                    </a:moveTo>
                    <a:lnTo>
                      <a:pt x="9818" y="3029"/>
                    </a:lnTo>
                    <a:lnTo>
                      <a:pt x="9416" y="3241"/>
                    </a:lnTo>
                    <a:lnTo>
                      <a:pt x="9013" y="3454"/>
                    </a:lnTo>
                    <a:lnTo>
                      <a:pt x="8611" y="3691"/>
                    </a:lnTo>
                    <a:lnTo>
                      <a:pt x="8233" y="3951"/>
                    </a:lnTo>
                    <a:lnTo>
                      <a:pt x="7831" y="4211"/>
                    </a:lnTo>
                    <a:lnTo>
                      <a:pt x="7452" y="4495"/>
                    </a:lnTo>
                    <a:lnTo>
                      <a:pt x="7074" y="4779"/>
                    </a:lnTo>
                    <a:lnTo>
                      <a:pt x="6695" y="5110"/>
                    </a:lnTo>
                    <a:lnTo>
                      <a:pt x="6340" y="5442"/>
                    </a:lnTo>
                    <a:lnTo>
                      <a:pt x="5985" y="5773"/>
                    </a:lnTo>
                    <a:lnTo>
                      <a:pt x="5631" y="6128"/>
                    </a:lnTo>
                    <a:lnTo>
                      <a:pt x="5276" y="6482"/>
                    </a:lnTo>
                    <a:lnTo>
                      <a:pt x="4945" y="6885"/>
                    </a:lnTo>
                    <a:lnTo>
                      <a:pt x="4613" y="7263"/>
                    </a:lnTo>
                    <a:lnTo>
                      <a:pt x="4306" y="7665"/>
                    </a:lnTo>
                    <a:lnTo>
                      <a:pt x="3998" y="8091"/>
                    </a:lnTo>
                    <a:lnTo>
                      <a:pt x="3691" y="8517"/>
                    </a:lnTo>
                    <a:lnTo>
                      <a:pt x="3407" y="8943"/>
                    </a:lnTo>
                    <a:lnTo>
                      <a:pt x="3123" y="9392"/>
                    </a:lnTo>
                    <a:lnTo>
                      <a:pt x="2839" y="9865"/>
                    </a:lnTo>
                    <a:lnTo>
                      <a:pt x="2603" y="10315"/>
                    </a:lnTo>
                    <a:lnTo>
                      <a:pt x="2342" y="10812"/>
                    </a:lnTo>
                    <a:lnTo>
                      <a:pt x="2106" y="11285"/>
                    </a:lnTo>
                    <a:lnTo>
                      <a:pt x="1893" y="11782"/>
                    </a:lnTo>
                    <a:lnTo>
                      <a:pt x="1680" y="12278"/>
                    </a:lnTo>
                    <a:lnTo>
                      <a:pt x="1491" y="12775"/>
                    </a:lnTo>
                    <a:lnTo>
                      <a:pt x="1301" y="13296"/>
                    </a:lnTo>
                    <a:lnTo>
                      <a:pt x="1136" y="13816"/>
                    </a:lnTo>
                    <a:lnTo>
                      <a:pt x="970" y="14360"/>
                    </a:lnTo>
                    <a:lnTo>
                      <a:pt x="852" y="14881"/>
                    </a:lnTo>
                    <a:lnTo>
                      <a:pt x="710" y="15425"/>
                    </a:lnTo>
                    <a:lnTo>
                      <a:pt x="615" y="15969"/>
                    </a:lnTo>
                    <a:lnTo>
                      <a:pt x="521" y="16513"/>
                    </a:lnTo>
                    <a:lnTo>
                      <a:pt x="426" y="17081"/>
                    </a:lnTo>
                    <a:lnTo>
                      <a:pt x="379" y="17625"/>
                    </a:lnTo>
                    <a:lnTo>
                      <a:pt x="331" y="18145"/>
                    </a:lnTo>
                    <a:lnTo>
                      <a:pt x="308" y="18689"/>
                    </a:lnTo>
                    <a:lnTo>
                      <a:pt x="308" y="19210"/>
                    </a:lnTo>
                    <a:lnTo>
                      <a:pt x="331" y="19730"/>
                    </a:lnTo>
                    <a:lnTo>
                      <a:pt x="355" y="20227"/>
                    </a:lnTo>
                    <a:lnTo>
                      <a:pt x="402" y="20724"/>
                    </a:lnTo>
                    <a:lnTo>
                      <a:pt x="473" y="21197"/>
                    </a:lnTo>
                    <a:lnTo>
                      <a:pt x="544" y="21694"/>
                    </a:lnTo>
                    <a:lnTo>
                      <a:pt x="639" y="22143"/>
                    </a:lnTo>
                    <a:lnTo>
                      <a:pt x="734" y="22593"/>
                    </a:lnTo>
                    <a:lnTo>
                      <a:pt x="876" y="23042"/>
                    </a:lnTo>
                    <a:lnTo>
                      <a:pt x="1018" y="23468"/>
                    </a:lnTo>
                    <a:lnTo>
                      <a:pt x="1159" y="23894"/>
                    </a:lnTo>
                    <a:lnTo>
                      <a:pt x="0" y="26709"/>
                    </a:lnTo>
                    <a:lnTo>
                      <a:pt x="47573" y="26993"/>
                    </a:lnTo>
                    <a:lnTo>
                      <a:pt x="52589" y="26874"/>
                    </a:lnTo>
                    <a:lnTo>
                      <a:pt x="56421" y="26780"/>
                    </a:lnTo>
                    <a:lnTo>
                      <a:pt x="56965" y="26756"/>
                    </a:lnTo>
                    <a:lnTo>
                      <a:pt x="57486" y="26685"/>
                    </a:lnTo>
                    <a:lnTo>
                      <a:pt x="57982" y="26614"/>
                    </a:lnTo>
                    <a:lnTo>
                      <a:pt x="58455" y="26496"/>
                    </a:lnTo>
                    <a:lnTo>
                      <a:pt x="58905" y="26354"/>
                    </a:lnTo>
                    <a:lnTo>
                      <a:pt x="59354" y="26212"/>
                    </a:lnTo>
                    <a:lnTo>
                      <a:pt x="59780" y="26023"/>
                    </a:lnTo>
                    <a:lnTo>
                      <a:pt x="60206" y="25810"/>
                    </a:lnTo>
                    <a:lnTo>
                      <a:pt x="60585" y="25573"/>
                    </a:lnTo>
                    <a:lnTo>
                      <a:pt x="60963" y="25313"/>
                    </a:lnTo>
                    <a:lnTo>
                      <a:pt x="61318" y="25029"/>
                    </a:lnTo>
                    <a:lnTo>
                      <a:pt x="61649" y="24722"/>
                    </a:lnTo>
                    <a:lnTo>
                      <a:pt x="61980" y="24390"/>
                    </a:lnTo>
                    <a:lnTo>
                      <a:pt x="62288" y="24036"/>
                    </a:lnTo>
                    <a:lnTo>
                      <a:pt x="62572" y="23657"/>
                    </a:lnTo>
                    <a:lnTo>
                      <a:pt x="62832" y="23231"/>
                    </a:lnTo>
                    <a:lnTo>
                      <a:pt x="63092" y="22805"/>
                    </a:lnTo>
                    <a:lnTo>
                      <a:pt x="63329" y="22356"/>
                    </a:lnTo>
                    <a:lnTo>
                      <a:pt x="63565" y="21859"/>
                    </a:lnTo>
                    <a:lnTo>
                      <a:pt x="63755" y="21362"/>
                    </a:lnTo>
                    <a:lnTo>
                      <a:pt x="63944" y="20842"/>
                    </a:lnTo>
                    <a:lnTo>
                      <a:pt x="64133" y="20274"/>
                    </a:lnTo>
                    <a:lnTo>
                      <a:pt x="64275" y="19706"/>
                    </a:lnTo>
                    <a:lnTo>
                      <a:pt x="64417" y="19115"/>
                    </a:lnTo>
                    <a:lnTo>
                      <a:pt x="64535" y="18476"/>
                    </a:lnTo>
                    <a:lnTo>
                      <a:pt x="64653" y="17838"/>
                    </a:lnTo>
                    <a:lnTo>
                      <a:pt x="64748" y="17175"/>
                    </a:lnTo>
                    <a:lnTo>
                      <a:pt x="64819" y="16466"/>
                    </a:lnTo>
                    <a:lnTo>
                      <a:pt x="64890" y="15756"/>
                    </a:lnTo>
                    <a:lnTo>
                      <a:pt x="64937" y="14999"/>
                    </a:lnTo>
                    <a:lnTo>
                      <a:pt x="64961" y="14242"/>
                    </a:lnTo>
                    <a:lnTo>
                      <a:pt x="64985" y="13461"/>
                    </a:lnTo>
                    <a:lnTo>
                      <a:pt x="64985" y="12870"/>
                    </a:lnTo>
                    <a:lnTo>
                      <a:pt x="64961" y="12302"/>
                    </a:lnTo>
                    <a:lnTo>
                      <a:pt x="64890" y="11734"/>
                    </a:lnTo>
                    <a:lnTo>
                      <a:pt x="64819" y="11166"/>
                    </a:lnTo>
                    <a:lnTo>
                      <a:pt x="64724" y="10575"/>
                    </a:lnTo>
                    <a:lnTo>
                      <a:pt x="64583" y="10007"/>
                    </a:lnTo>
                    <a:lnTo>
                      <a:pt x="64441" y="9463"/>
                    </a:lnTo>
                    <a:lnTo>
                      <a:pt x="64251" y="8895"/>
                    </a:lnTo>
                    <a:lnTo>
                      <a:pt x="64062" y="8351"/>
                    </a:lnTo>
                    <a:lnTo>
                      <a:pt x="63849" y="7807"/>
                    </a:lnTo>
                    <a:lnTo>
                      <a:pt x="63589" y="7287"/>
                    </a:lnTo>
                    <a:lnTo>
                      <a:pt x="63329" y="6766"/>
                    </a:lnTo>
                    <a:lnTo>
                      <a:pt x="63045" y="6270"/>
                    </a:lnTo>
                    <a:lnTo>
                      <a:pt x="62737" y="5773"/>
                    </a:lnTo>
                    <a:lnTo>
                      <a:pt x="62406" y="5300"/>
                    </a:lnTo>
                    <a:lnTo>
                      <a:pt x="62051" y="4850"/>
                    </a:lnTo>
                    <a:lnTo>
                      <a:pt x="61673" y="4401"/>
                    </a:lnTo>
                    <a:lnTo>
                      <a:pt x="61271" y="3975"/>
                    </a:lnTo>
                    <a:lnTo>
                      <a:pt x="60845" y="3596"/>
                    </a:lnTo>
                    <a:lnTo>
                      <a:pt x="60419" y="3218"/>
                    </a:lnTo>
                    <a:lnTo>
                      <a:pt x="59946" y="2863"/>
                    </a:lnTo>
                    <a:lnTo>
                      <a:pt x="59473" y="2555"/>
                    </a:lnTo>
                    <a:lnTo>
                      <a:pt x="58976" y="2248"/>
                    </a:lnTo>
                    <a:lnTo>
                      <a:pt x="58455" y="1988"/>
                    </a:lnTo>
                    <a:lnTo>
                      <a:pt x="57911" y="1751"/>
                    </a:lnTo>
                    <a:lnTo>
                      <a:pt x="57367" y="1538"/>
                    </a:lnTo>
                    <a:lnTo>
                      <a:pt x="56800" y="1349"/>
                    </a:lnTo>
                    <a:lnTo>
                      <a:pt x="56184" y="1207"/>
                    </a:lnTo>
                    <a:lnTo>
                      <a:pt x="55569" y="1112"/>
                    </a:lnTo>
                    <a:lnTo>
                      <a:pt x="54954" y="1041"/>
                    </a:lnTo>
                    <a:lnTo>
                      <a:pt x="54292" y="994"/>
                    </a:lnTo>
                    <a:lnTo>
                      <a:pt x="53630" y="994"/>
                    </a:lnTo>
                    <a:lnTo>
                      <a:pt x="82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1"/>
              <p:cNvSpPr/>
              <p:nvPr/>
            </p:nvSpPr>
            <p:spPr>
              <a:xfrm>
                <a:off x="1288675" y="1010100"/>
                <a:ext cx="1502800" cy="674825"/>
              </a:xfrm>
              <a:custGeom>
                <a:avLst/>
                <a:gdLst/>
                <a:ahLst/>
                <a:cxnLst/>
                <a:rect l="l" t="t" r="r" b="b"/>
                <a:pathLst>
                  <a:path w="60112" h="26993" extrusionOk="0">
                    <a:moveTo>
                      <a:pt x="8233" y="1"/>
                    </a:moveTo>
                    <a:lnTo>
                      <a:pt x="9818" y="3029"/>
                    </a:lnTo>
                    <a:lnTo>
                      <a:pt x="9416" y="3241"/>
                    </a:lnTo>
                    <a:lnTo>
                      <a:pt x="9013" y="3454"/>
                    </a:lnTo>
                    <a:lnTo>
                      <a:pt x="8611" y="3691"/>
                    </a:lnTo>
                    <a:lnTo>
                      <a:pt x="8233" y="3951"/>
                    </a:lnTo>
                    <a:lnTo>
                      <a:pt x="7831" y="4211"/>
                    </a:lnTo>
                    <a:lnTo>
                      <a:pt x="7452" y="4495"/>
                    </a:lnTo>
                    <a:lnTo>
                      <a:pt x="7074" y="4779"/>
                    </a:lnTo>
                    <a:lnTo>
                      <a:pt x="6695" y="5110"/>
                    </a:lnTo>
                    <a:lnTo>
                      <a:pt x="6340" y="5442"/>
                    </a:lnTo>
                    <a:lnTo>
                      <a:pt x="5985" y="5773"/>
                    </a:lnTo>
                    <a:lnTo>
                      <a:pt x="5631" y="6128"/>
                    </a:lnTo>
                    <a:lnTo>
                      <a:pt x="5276" y="6482"/>
                    </a:lnTo>
                    <a:lnTo>
                      <a:pt x="4945" y="6885"/>
                    </a:lnTo>
                    <a:lnTo>
                      <a:pt x="4613" y="7263"/>
                    </a:lnTo>
                    <a:lnTo>
                      <a:pt x="4306" y="7665"/>
                    </a:lnTo>
                    <a:lnTo>
                      <a:pt x="3998" y="8091"/>
                    </a:lnTo>
                    <a:lnTo>
                      <a:pt x="3691" y="8517"/>
                    </a:lnTo>
                    <a:lnTo>
                      <a:pt x="3407" y="8943"/>
                    </a:lnTo>
                    <a:lnTo>
                      <a:pt x="3123" y="9392"/>
                    </a:lnTo>
                    <a:lnTo>
                      <a:pt x="2839" y="9865"/>
                    </a:lnTo>
                    <a:lnTo>
                      <a:pt x="2603" y="10315"/>
                    </a:lnTo>
                    <a:lnTo>
                      <a:pt x="2342" y="10812"/>
                    </a:lnTo>
                    <a:lnTo>
                      <a:pt x="2106" y="11285"/>
                    </a:lnTo>
                    <a:lnTo>
                      <a:pt x="1893" y="11782"/>
                    </a:lnTo>
                    <a:lnTo>
                      <a:pt x="1680" y="12278"/>
                    </a:lnTo>
                    <a:lnTo>
                      <a:pt x="1491" y="12775"/>
                    </a:lnTo>
                    <a:lnTo>
                      <a:pt x="1301" y="13296"/>
                    </a:lnTo>
                    <a:lnTo>
                      <a:pt x="1136" y="13816"/>
                    </a:lnTo>
                    <a:lnTo>
                      <a:pt x="970" y="14360"/>
                    </a:lnTo>
                    <a:lnTo>
                      <a:pt x="852" y="14881"/>
                    </a:lnTo>
                    <a:lnTo>
                      <a:pt x="710" y="15425"/>
                    </a:lnTo>
                    <a:lnTo>
                      <a:pt x="615" y="15969"/>
                    </a:lnTo>
                    <a:lnTo>
                      <a:pt x="521" y="16513"/>
                    </a:lnTo>
                    <a:lnTo>
                      <a:pt x="426" y="17081"/>
                    </a:lnTo>
                    <a:lnTo>
                      <a:pt x="379" y="17625"/>
                    </a:lnTo>
                    <a:lnTo>
                      <a:pt x="331" y="18145"/>
                    </a:lnTo>
                    <a:lnTo>
                      <a:pt x="308" y="18689"/>
                    </a:lnTo>
                    <a:lnTo>
                      <a:pt x="308" y="19210"/>
                    </a:lnTo>
                    <a:lnTo>
                      <a:pt x="331" y="19730"/>
                    </a:lnTo>
                    <a:lnTo>
                      <a:pt x="355" y="20227"/>
                    </a:lnTo>
                    <a:lnTo>
                      <a:pt x="402" y="20724"/>
                    </a:lnTo>
                    <a:lnTo>
                      <a:pt x="473" y="21197"/>
                    </a:lnTo>
                    <a:lnTo>
                      <a:pt x="544" y="21694"/>
                    </a:lnTo>
                    <a:lnTo>
                      <a:pt x="639" y="22143"/>
                    </a:lnTo>
                    <a:lnTo>
                      <a:pt x="734" y="22593"/>
                    </a:lnTo>
                    <a:lnTo>
                      <a:pt x="876" y="23042"/>
                    </a:lnTo>
                    <a:lnTo>
                      <a:pt x="1018" y="23468"/>
                    </a:lnTo>
                    <a:lnTo>
                      <a:pt x="1159" y="23894"/>
                    </a:lnTo>
                    <a:lnTo>
                      <a:pt x="0" y="26709"/>
                    </a:lnTo>
                    <a:lnTo>
                      <a:pt x="47573" y="26993"/>
                    </a:lnTo>
                    <a:lnTo>
                      <a:pt x="52589" y="26874"/>
                    </a:lnTo>
                    <a:lnTo>
                      <a:pt x="56421" y="26780"/>
                    </a:lnTo>
                    <a:lnTo>
                      <a:pt x="56941" y="26756"/>
                    </a:lnTo>
                    <a:lnTo>
                      <a:pt x="57462" y="26685"/>
                    </a:lnTo>
                    <a:lnTo>
                      <a:pt x="57935" y="26614"/>
                    </a:lnTo>
                    <a:lnTo>
                      <a:pt x="58408" y="26520"/>
                    </a:lnTo>
                    <a:lnTo>
                      <a:pt x="58858" y="26378"/>
                    </a:lnTo>
                    <a:lnTo>
                      <a:pt x="59307" y="26236"/>
                    </a:lnTo>
                    <a:lnTo>
                      <a:pt x="59709" y="26046"/>
                    </a:lnTo>
                    <a:lnTo>
                      <a:pt x="60111" y="25857"/>
                    </a:lnTo>
                    <a:lnTo>
                      <a:pt x="58881" y="25479"/>
                    </a:lnTo>
                    <a:lnTo>
                      <a:pt x="57675" y="25077"/>
                    </a:lnTo>
                    <a:lnTo>
                      <a:pt x="56468" y="24651"/>
                    </a:lnTo>
                    <a:lnTo>
                      <a:pt x="55262" y="24201"/>
                    </a:lnTo>
                    <a:lnTo>
                      <a:pt x="54079" y="23728"/>
                    </a:lnTo>
                    <a:lnTo>
                      <a:pt x="52896" y="23231"/>
                    </a:lnTo>
                    <a:lnTo>
                      <a:pt x="51737" y="22687"/>
                    </a:lnTo>
                    <a:lnTo>
                      <a:pt x="50578" y="22143"/>
                    </a:lnTo>
                    <a:lnTo>
                      <a:pt x="49419" y="21575"/>
                    </a:lnTo>
                    <a:lnTo>
                      <a:pt x="48283" y="20984"/>
                    </a:lnTo>
                    <a:lnTo>
                      <a:pt x="47148" y="20369"/>
                    </a:lnTo>
                    <a:lnTo>
                      <a:pt x="46012" y="19730"/>
                    </a:lnTo>
                    <a:lnTo>
                      <a:pt x="44877" y="19091"/>
                    </a:lnTo>
                    <a:lnTo>
                      <a:pt x="43765" y="18429"/>
                    </a:lnTo>
                    <a:lnTo>
                      <a:pt x="41517" y="17057"/>
                    </a:lnTo>
                    <a:lnTo>
                      <a:pt x="39294" y="15638"/>
                    </a:lnTo>
                    <a:lnTo>
                      <a:pt x="37070" y="14171"/>
                    </a:lnTo>
                    <a:lnTo>
                      <a:pt x="34846" y="12704"/>
                    </a:lnTo>
                    <a:lnTo>
                      <a:pt x="32623" y="11190"/>
                    </a:lnTo>
                    <a:lnTo>
                      <a:pt x="28152" y="8162"/>
                    </a:lnTo>
                    <a:lnTo>
                      <a:pt x="25880" y="6648"/>
                    </a:lnTo>
                    <a:lnTo>
                      <a:pt x="23586" y="5158"/>
                    </a:lnTo>
                    <a:lnTo>
                      <a:pt x="22356" y="4401"/>
                    </a:lnTo>
                    <a:lnTo>
                      <a:pt x="21126" y="3644"/>
                    </a:lnTo>
                    <a:lnTo>
                      <a:pt x="19895" y="2934"/>
                    </a:lnTo>
                    <a:lnTo>
                      <a:pt x="18665" y="2272"/>
                    </a:lnTo>
                    <a:lnTo>
                      <a:pt x="17411" y="1633"/>
                    </a:lnTo>
                    <a:lnTo>
                      <a:pt x="16796" y="1349"/>
                    </a:lnTo>
                    <a:lnTo>
                      <a:pt x="16158" y="1065"/>
                    </a:lnTo>
                    <a:lnTo>
                      <a:pt x="15519" y="805"/>
                    </a:lnTo>
                    <a:lnTo>
                      <a:pt x="14857" y="545"/>
                    </a:lnTo>
                    <a:lnTo>
                      <a:pt x="14218" y="332"/>
                    </a:lnTo>
                    <a:lnTo>
                      <a:pt x="13555" y="119"/>
                    </a:lnTo>
                    <a:lnTo>
                      <a:pt x="8233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1"/>
              <p:cNvSpPr/>
              <p:nvPr/>
            </p:nvSpPr>
            <p:spPr>
              <a:xfrm>
                <a:off x="1544150" y="1011275"/>
                <a:ext cx="1263875" cy="654150"/>
              </a:xfrm>
              <a:custGeom>
                <a:avLst/>
                <a:gdLst/>
                <a:ahLst/>
                <a:cxnLst/>
                <a:rect l="l" t="t" r="r" b="b"/>
                <a:pathLst>
                  <a:path w="50555" h="26166" extrusionOk="0">
                    <a:moveTo>
                      <a:pt x="1" y="1"/>
                    </a:moveTo>
                    <a:lnTo>
                      <a:pt x="1231" y="521"/>
                    </a:lnTo>
                    <a:lnTo>
                      <a:pt x="2461" y="994"/>
                    </a:lnTo>
                    <a:lnTo>
                      <a:pt x="3691" y="1468"/>
                    </a:lnTo>
                    <a:lnTo>
                      <a:pt x="4921" y="1964"/>
                    </a:lnTo>
                    <a:lnTo>
                      <a:pt x="6128" y="2461"/>
                    </a:lnTo>
                    <a:lnTo>
                      <a:pt x="6719" y="2721"/>
                    </a:lnTo>
                    <a:lnTo>
                      <a:pt x="7311" y="3005"/>
                    </a:lnTo>
                    <a:lnTo>
                      <a:pt x="7902" y="3313"/>
                    </a:lnTo>
                    <a:lnTo>
                      <a:pt x="8470" y="3620"/>
                    </a:lnTo>
                    <a:lnTo>
                      <a:pt x="9061" y="3951"/>
                    </a:lnTo>
                    <a:lnTo>
                      <a:pt x="9605" y="4330"/>
                    </a:lnTo>
                    <a:lnTo>
                      <a:pt x="11735" y="5607"/>
                    </a:lnTo>
                    <a:lnTo>
                      <a:pt x="13793" y="6909"/>
                    </a:lnTo>
                    <a:lnTo>
                      <a:pt x="15827" y="8210"/>
                    </a:lnTo>
                    <a:lnTo>
                      <a:pt x="17838" y="9534"/>
                    </a:lnTo>
                    <a:lnTo>
                      <a:pt x="21789" y="12231"/>
                    </a:lnTo>
                    <a:lnTo>
                      <a:pt x="25716" y="14881"/>
                    </a:lnTo>
                    <a:lnTo>
                      <a:pt x="27679" y="16158"/>
                    </a:lnTo>
                    <a:lnTo>
                      <a:pt x="29666" y="17436"/>
                    </a:lnTo>
                    <a:lnTo>
                      <a:pt x="31677" y="18690"/>
                    </a:lnTo>
                    <a:lnTo>
                      <a:pt x="33688" y="19896"/>
                    </a:lnTo>
                    <a:lnTo>
                      <a:pt x="34729" y="20487"/>
                    </a:lnTo>
                    <a:lnTo>
                      <a:pt x="35770" y="21055"/>
                    </a:lnTo>
                    <a:lnTo>
                      <a:pt x="36810" y="21623"/>
                    </a:lnTo>
                    <a:lnTo>
                      <a:pt x="37875" y="22191"/>
                    </a:lnTo>
                    <a:lnTo>
                      <a:pt x="38939" y="22711"/>
                    </a:lnTo>
                    <a:lnTo>
                      <a:pt x="40028" y="23232"/>
                    </a:lnTo>
                    <a:lnTo>
                      <a:pt x="41116" y="23752"/>
                    </a:lnTo>
                    <a:lnTo>
                      <a:pt x="42251" y="24249"/>
                    </a:lnTo>
                    <a:lnTo>
                      <a:pt x="43079" y="24580"/>
                    </a:lnTo>
                    <a:lnTo>
                      <a:pt x="43931" y="24888"/>
                    </a:lnTo>
                    <a:lnTo>
                      <a:pt x="44783" y="25171"/>
                    </a:lnTo>
                    <a:lnTo>
                      <a:pt x="45634" y="25432"/>
                    </a:lnTo>
                    <a:lnTo>
                      <a:pt x="46486" y="25645"/>
                    </a:lnTo>
                    <a:lnTo>
                      <a:pt x="47361" y="25834"/>
                    </a:lnTo>
                    <a:lnTo>
                      <a:pt x="48236" y="26023"/>
                    </a:lnTo>
                    <a:lnTo>
                      <a:pt x="49112" y="26165"/>
                    </a:lnTo>
                    <a:lnTo>
                      <a:pt x="49490" y="25999"/>
                    </a:lnTo>
                    <a:lnTo>
                      <a:pt x="49869" y="25810"/>
                    </a:lnTo>
                    <a:lnTo>
                      <a:pt x="50224" y="25621"/>
                    </a:lnTo>
                    <a:lnTo>
                      <a:pt x="50555" y="25384"/>
                    </a:lnTo>
                    <a:lnTo>
                      <a:pt x="49064" y="24935"/>
                    </a:lnTo>
                    <a:lnTo>
                      <a:pt x="47598" y="24438"/>
                    </a:lnTo>
                    <a:lnTo>
                      <a:pt x="46131" y="23894"/>
                    </a:lnTo>
                    <a:lnTo>
                      <a:pt x="44688" y="23326"/>
                    </a:lnTo>
                    <a:lnTo>
                      <a:pt x="43245" y="22711"/>
                    </a:lnTo>
                    <a:lnTo>
                      <a:pt x="41802" y="22049"/>
                    </a:lnTo>
                    <a:lnTo>
                      <a:pt x="40383" y="21363"/>
                    </a:lnTo>
                    <a:lnTo>
                      <a:pt x="38987" y="20653"/>
                    </a:lnTo>
                    <a:lnTo>
                      <a:pt x="37591" y="19920"/>
                    </a:lnTo>
                    <a:lnTo>
                      <a:pt x="36195" y="19139"/>
                    </a:lnTo>
                    <a:lnTo>
                      <a:pt x="34823" y="18358"/>
                    </a:lnTo>
                    <a:lnTo>
                      <a:pt x="33451" y="17554"/>
                    </a:lnTo>
                    <a:lnTo>
                      <a:pt x="32079" y="16726"/>
                    </a:lnTo>
                    <a:lnTo>
                      <a:pt x="30707" y="15874"/>
                    </a:lnTo>
                    <a:lnTo>
                      <a:pt x="28010" y="14124"/>
                    </a:lnTo>
                    <a:lnTo>
                      <a:pt x="25313" y="12350"/>
                    </a:lnTo>
                    <a:lnTo>
                      <a:pt x="22640" y="10528"/>
                    </a:lnTo>
                    <a:lnTo>
                      <a:pt x="17294" y="6909"/>
                    </a:lnTo>
                    <a:lnTo>
                      <a:pt x="14644" y="5134"/>
                    </a:lnTo>
                    <a:lnTo>
                      <a:pt x="11947" y="3407"/>
                    </a:lnTo>
                    <a:lnTo>
                      <a:pt x="10623" y="2556"/>
                    </a:lnTo>
                    <a:lnTo>
                      <a:pt x="9274" y="1728"/>
                    </a:lnTo>
                    <a:lnTo>
                      <a:pt x="7926" y="923"/>
                    </a:lnTo>
                    <a:lnTo>
                      <a:pt x="6554" y="1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1"/>
              <p:cNvSpPr/>
              <p:nvPr/>
            </p:nvSpPr>
            <p:spPr>
              <a:xfrm>
                <a:off x="2543050" y="1033175"/>
                <a:ext cx="204075" cy="649975"/>
              </a:xfrm>
              <a:custGeom>
                <a:avLst/>
                <a:gdLst/>
                <a:ahLst/>
                <a:cxnLst/>
                <a:rect l="l" t="t" r="r" b="b"/>
                <a:pathLst>
                  <a:path w="8163" h="25999" extrusionOk="0">
                    <a:moveTo>
                      <a:pt x="403" y="0"/>
                    </a:moveTo>
                    <a:lnTo>
                      <a:pt x="379" y="118"/>
                    </a:lnTo>
                    <a:lnTo>
                      <a:pt x="734" y="213"/>
                    </a:lnTo>
                    <a:lnTo>
                      <a:pt x="1089" y="355"/>
                    </a:lnTo>
                    <a:lnTo>
                      <a:pt x="1538" y="544"/>
                    </a:lnTo>
                    <a:lnTo>
                      <a:pt x="2035" y="828"/>
                    </a:lnTo>
                    <a:lnTo>
                      <a:pt x="2319" y="994"/>
                    </a:lnTo>
                    <a:lnTo>
                      <a:pt x="2603" y="1183"/>
                    </a:lnTo>
                    <a:lnTo>
                      <a:pt x="2910" y="1396"/>
                    </a:lnTo>
                    <a:lnTo>
                      <a:pt x="3194" y="1632"/>
                    </a:lnTo>
                    <a:lnTo>
                      <a:pt x="3502" y="1893"/>
                    </a:lnTo>
                    <a:lnTo>
                      <a:pt x="3809" y="2200"/>
                    </a:lnTo>
                    <a:lnTo>
                      <a:pt x="4117" y="2508"/>
                    </a:lnTo>
                    <a:lnTo>
                      <a:pt x="4401" y="2863"/>
                    </a:lnTo>
                    <a:lnTo>
                      <a:pt x="4708" y="3241"/>
                    </a:lnTo>
                    <a:lnTo>
                      <a:pt x="4992" y="3667"/>
                    </a:lnTo>
                    <a:lnTo>
                      <a:pt x="5252" y="4116"/>
                    </a:lnTo>
                    <a:lnTo>
                      <a:pt x="5536" y="4613"/>
                    </a:lnTo>
                    <a:lnTo>
                      <a:pt x="5773" y="5134"/>
                    </a:lnTo>
                    <a:lnTo>
                      <a:pt x="6009" y="5701"/>
                    </a:lnTo>
                    <a:lnTo>
                      <a:pt x="6222" y="6293"/>
                    </a:lnTo>
                    <a:lnTo>
                      <a:pt x="6412" y="6932"/>
                    </a:lnTo>
                    <a:lnTo>
                      <a:pt x="6554" y="7618"/>
                    </a:lnTo>
                    <a:lnTo>
                      <a:pt x="6695" y="8351"/>
                    </a:lnTo>
                    <a:lnTo>
                      <a:pt x="6814" y="9132"/>
                    </a:lnTo>
                    <a:lnTo>
                      <a:pt x="6885" y="9936"/>
                    </a:lnTo>
                    <a:lnTo>
                      <a:pt x="6932" y="10811"/>
                    </a:lnTo>
                    <a:lnTo>
                      <a:pt x="6932" y="11710"/>
                    </a:lnTo>
                    <a:lnTo>
                      <a:pt x="6908" y="12514"/>
                    </a:lnTo>
                    <a:lnTo>
                      <a:pt x="6885" y="13295"/>
                    </a:lnTo>
                    <a:lnTo>
                      <a:pt x="6814" y="14052"/>
                    </a:lnTo>
                    <a:lnTo>
                      <a:pt x="6743" y="14762"/>
                    </a:lnTo>
                    <a:lnTo>
                      <a:pt x="6672" y="15448"/>
                    </a:lnTo>
                    <a:lnTo>
                      <a:pt x="6554" y="16110"/>
                    </a:lnTo>
                    <a:lnTo>
                      <a:pt x="6435" y="16749"/>
                    </a:lnTo>
                    <a:lnTo>
                      <a:pt x="6317" y="17364"/>
                    </a:lnTo>
                    <a:lnTo>
                      <a:pt x="6151" y="17955"/>
                    </a:lnTo>
                    <a:lnTo>
                      <a:pt x="6009" y="18500"/>
                    </a:lnTo>
                    <a:lnTo>
                      <a:pt x="5820" y="19044"/>
                    </a:lnTo>
                    <a:lnTo>
                      <a:pt x="5631" y="19564"/>
                    </a:lnTo>
                    <a:lnTo>
                      <a:pt x="5442" y="20061"/>
                    </a:lnTo>
                    <a:lnTo>
                      <a:pt x="5229" y="20534"/>
                    </a:lnTo>
                    <a:lnTo>
                      <a:pt x="5016" y="20984"/>
                    </a:lnTo>
                    <a:lnTo>
                      <a:pt x="4779" y="21409"/>
                    </a:lnTo>
                    <a:lnTo>
                      <a:pt x="4519" y="21812"/>
                    </a:lnTo>
                    <a:lnTo>
                      <a:pt x="4283" y="22190"/>
                    </a:lnTo>
                    <a:lnTo>
                      <a:pt x="4022" y="22569"/>
                    </a:lnTo>
                    <a:lnTo>
                      <a:pt x="3738" y="22923"/>
                    </a:lnTo>
                    <a:lnTo>
                      <a:pt x="3455" y="23255"/>
                    </a:lnTo>
                    <a:lnTo>
                      <a:pt x="3171" y="23586"/>
                    </a:lnTo>
                    <a:lnTo>
                      <a:pt x="2887" y="23893"/>
                    </a:lnTo>
                    <a:lnTo>
                      <a:pt x="2579" y="24177"/>
                    </a:lnTo>
                    <a:lnTo>
                      <a:pt x="2272" y="24437"/>
                    </a:lnTo>
                    <a:lnTo>
                      <a:pt x="1964" y="24698"/>
                    </a:lnTo>
                    <a:lnTo>
                      <a:pt x="1325" y="25194"/>
                    </a:lnTo>
                    <a:lnTo>
                      <a:pt x="663" y="25620"/>
                    </a:lnTo>
                    <a:lnTo>
                      <a:pt x="1" y="25999"/>
                    </a:lnTo>
                    <a:lnTo>
                      <a:pt x="1" y="25999"/>
                    </a:lnTo>
                    <a:lnTo>
                      <a:pt x="2366" y="25951"/>
                    </a:lnTo>
                    <a:lnTo>
                      <a:pt x="2934" y="25502"/>
                    </a:lnTo>
                    <a:lnTo>
                      <a:pt x="3502" y="25005"/>
                    </a:lnTo>
                    <a:lnTo>
                      <a:pt x="4046" y="24461"/>
                    </a:lnTo>
                    <a:lnTo>
                      <a:pt x="4566" y="23870"/>
                    </a:lnTo>
                    <a:lnTo>
                      <a:pt x="5063" y="23207"/>
                    </a:lnTo>
                    <a:lnTo>
                      <a:pt x="5536" y="22521"/>
                    </a:lnTo>
                    <a:lnTo>
                      <a:pt x="5749" y="22143"/>
                    </a:lnTo>
                    <a:lnTo>
                      <a:pt x="5986" y="21764"/>
                    </a:lnTo>
                    <a:lnTo>
                      <a:pt x="6175" y="21362"/>
                    </a:lnTo>
                    <a:lnTo>
                      <a:pt x="6388" y="20936"/>
                    </a:lnTo>
                    <a:lnTo>
                      <a:pt x="6577" y="20487"/>
                    </a:lnTo>
                    <a:lnTo>
                      <a:pt x="6766" y="20037"/>
                    </a:lnTo>
                    <a:lnTo>
                      <a:pt x="6932" y="19564"/>
                    </a:lnTo>
                    <a:lnTo>
                      <a:pt x="7098" y="19091"/>
                    </a:lnTo>
                    <a:lnTo>
                      <a:pt x="7263" y="18594"/>
                    </a:lnTo>
                    <a:lnTo>
                      <a:pt x="7405" y="18050"/>
                    </a:lnTo>
                    <a:lnTo>
                      <a:pt x="7547" y="17530"/>
                    </a:lnTo>
                    <a:lnTo>
                      <a:pt x="7665" y="16962"/>
                    </a:lnTo>
                    <a:lnTo>
                      <a:pt x="7760" y="16370"/>
                    </a:lnTo>
                    <a:lnTo>
                      <a:pt x="7855" y="15779"/>
                    </a:lnTo>
                    <a:lnTo>
                      <a:pt x="7949" y="15164"/>
                    </a:lnTo>
                    <a:lnTo>
                      <a:pt x="8020" y="14525"/>
                    </a:lnTo>
                    <a:lnTo>
                      <a:pt x="8091" y="13863"/>
                    </a:lnTo>
                    <a:lnTo>
                      <a:pt x="8115" y="13177"/>
                    </a:lnTo>
                    <a:lnTo>
                      <a:pt x="8162" y="12467"/>
                    </a:lnTo>
                    <a:lnTo>
                      <a:pt x="8162" y="11734"/>
                    </a:lnTo>
                    <a:lnTo>
                      <a:pt x="8162" y="11095"/>
                    </a:lnTo>
                    <a:lnTo>
                      <a:pt x="8162" y="10480"/>
                    </a:lnTo>
                    <a:lnTo>
                      <a:pt x="8115" y="9889"/>
                    </a:lnTo>
                    <a:lnTo>
                      <a:pt x="8068" y="9321"/>
                    </a:lnTo>
                    <a:lnTo>
                      <a:pt x="8020" y="8753"/>
                    </a:lnTo>
                    <a:lnTo>
                      <a:pt x="7926" y="8233"/>
                    </a:lnTo>
                    <a:lnTo>
                      <a:pt x="7831" y="7712"/>
                    </a:lnTo>
                    <a:lnTo>
                      <a:pt x="7736" y="7215"/>
                    </a:lnTo>
                    <a:lnTo>
                      <a:pt x="7618" y="6742"/>
                    </a:lnTo>
                    <a:lnTo>
                      <a:pt x="7476" y="6269"/>
                    </a:lnTo>
                    <a:lnTo>
                      <a:pt x="7358" y="5843"/>
                    </a:lnTo>
                    <a:lnTo>
                      <a:pt x="7192" y="5417"/>
                    </a:lnTo>
                    <a:lnTo>
                      <a:pt x="7050" y="4992"/>
                    </a:lnTo>
                    <a:lnTo>
                      <a:pt x="6861" y="4613"/>
                    </a:lnTo>
                    <a:lnTo>
                      <a:pt x="6506" y="3880"/>
                    </a:lnTo>
                    <a:lnTo>
                      <a:pt x="6128" y="3217"/>
                    </a:lnTo>
                    <a:lnTo>
                      <a:pt x="5726" y="2602"/>
                    </a:lnTo>
                    <a:lnTo>
                      <a:pt x="5300" y="2058"/>
                    </a:lnTo>
                    <a:lnTo>
                      <a:pt x="4850" y="1561"/>
                    </a:lnTo>
                    <a:lnTo>
                      <a:pt x="4424" y="1112"/>
                    </a:lnTo>
                    <a:lnTo>
                      <a:pt x="3975" y="710"/>
                    </a:lnTo>
                    <a:lnTo>
                      <a:pt x="3549" y="379"/>
                    </a:lnTo>
                    <a:lnTo>
                      <a:pt x="3123" y="71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1"/>
              <p:cNvSpPr/>
              <p:nvPr/>
            </p:nvSpPr>
            <p:spPr>
              <a:xfrm>
                <a:off x="2165725" y="1026075"/>
                <a:ext cx="232450" cy="657675"/>
              </a:xfrm>
              <a:custGeom>
                <a:avLst/>
                <a:gdLst/>
                <a:ahLst/>
                <a:cxnLst/>
                <a:rect l="l" t="t" r="r" b="b"/>
                <a:pathLst>
                  <a:path w="9298" h="26307" extrusionOk="0">
                    <a:moveTo>
                      <a:pt x="2035" y="0"/>
                    </a:moveTo>
                    <a:lnTo>
                      <a:pt x="2367" y="119"/>
                    </a:lnTo>
                    <a:lnTo>
                      <a:pt x="2745" y="308"/>
                    </a:lnTo>
                    <a:lnTo>
                      <a:pt x="3194" y="544"/>
                    </a:lnTo>
                    <a:lnTo>
                      <a:pt x="3668" y="852"/>
                    </a:lnTo>
                    <a:lnTo>
                      <a:pt x="4164" y="1207"/>
                    </a:lnTo>
                    <a:lnTo>
                      <a:pt x="4661" y="1633"/>
                    </a:lnTo>
                    <a:lnTo>
                      <a:pt x="4921" y="1893"/>
                    </a:lnTo>
                    <a:lnTo>
                      <a:pt x="5182" y="2153"/>
                    </a:lnTo>
                    <a:lnTo>
                      <a:pt x="5442" y="2461"/>
                    </a:lnTo>
                    <a:lnTo>
                      <a:pt x="5678" y="2768"/>
                    </a:lnTo>
                    <a:lnTo>
                      <a:pt x="5939" y="3099"/>
                    </a:lnTo>
                    <a:lnTo>
                      <a:pt x="6175" y="3454"/>
                    </a:lnTo>
                    <a:lnTo>
                      <a:pt x="6388" y="3856"/>
                    </a:lnTo>
                    <a:lnTo>
                      <a:pt x="6625" y="4258"/>
                    </a:lnTo>
                    <a:lnTo>
                      <a:pt x="6838" y="4684"/>
                    </a:lnTo>
                    <a:lnTo>
                      <a:pt x="7027" y="5157"/>
                    </a:lnTo>
                    <a:lnTo>
                      <a:pt x="7216" y="5654"/>
                    </a:lnTo>
                    <a:lnTo>
                      <a:pt x="7382" y="6175"/>
                    </a:lnTo>
                    <a:lnTo>
                      <a:pt x="7547" y="6719"/>
                    </a:lnTo>
                    <a:lnTo>
                      <a:pt x="7689" y="7286"/>
                    </a:lnTo>
                    <a:lnTo>
                      <a:pt x="7808" y="7902"/>
                    </a:lnTo>
                    <a:lnTo>
                      <a:pt x="7902" y="8540"/>
                    </a:lnTo>
                    <a:lnTo>
                      <a:pt x="7973" y="9226"/>
                    </a:lnTo>
                    <a:lnTo>
                      <a:pt x="8020" y="9912"/>
                    </a:lnTo>
                    <a:lnTo>
                      <a:pt x="8068" y="10669"/>
                    </a:lnTo>
                    <a:lnTo>
                      <a:pt x="8068" y="11426"/>
                    </a:lnTo>
                    <a:lnTo>
                      <a:pt x="8044" y="12325"/>
                    </a:lnTo>
                    <a:lnTo>
                      <a:pt x="7997" y="13177"/>
                    </a:lnTo>
                    <a:lnTo>
                      <a:pt x="7926" y="13981"/>
                    </a:lnTo>
                    <a:lnTo>
                      <a:pt x="7855" y="14762"/>
                    </a:lnTo>
                    <a:lnTo>
                      <a:pt x="7737" y="15519"/>
                    </a:lnTo>
                    <a:lnTo>
                      <a:pt x="7618" y="16229"/>
                    </a:lnTo>
                    <a:lnTo>
                      <a:pt x="7476" y="16915"/>
                    </a:lnTo>
                    <a:lnTo>
                      <a:pt x="7311" y="17553"/>
                    </a:lnTo>
                    <a:lnTo>
                      <a:pt x="7145" y="18192"/>
                    </a:lnTo>
                    <a:lnTo>
                      <a:pt x="6956" y="18784"/>
                    </a:lnTo>
                    <a:lnTo>
                      <a:pt x="6743" y="19351"/>
                    </a:lnTo>
                    <a:lnTo>
                      <a:pt x="6530" y="19872"/>
                    </a:lnTo>
                    <a:lnTo>
                      <a:pt x="6293" y="20392"/>
                    </a:lnTo>
                    <a:lnTo>
                      <a:pt x="6033" y="20889"/>
                    </a:lnTo>
                    <a:lnTo>
                      <a:pt x="5773" y="21338"/>
                    </a:lnTo>
                    <a:lnTo>
                      <a:pt x="5489" y="21788"/>
                    </a:lnTo>
                    <a:lnTo>
                      <a:pt x="5205" y="22190"/>
                    </a:lnTo>
                    <a:lnTo>
                      <a:pt x="4921" y="22592"/>
                    </a:lnTo>
                    <a:lnTo>
                      <a:pt x="4614" y="22971"/>
                    </a:lnTo>
                    <a:lnTo>
                      <a:pt x="4283" y="23326"/>
                    </a:lnTo>
                    <a:lnTo>
                      <a:pt x="3975" y="23657"/>
                    </a:lnTo>
                    <a:lnTo>
                      <a:pt x="3620" y="23964"/>
                    </a:lnTo>
                    <a:lnTo>
                      <a:pt x="3289" y="24248"/>
                    </a:lnTo>
                    <a:lnTo>
                      <a:pt x="2934" y="24532"/>
                    </a:lnTo>
                    <a:lnTo>
                      <a:pt x="2579" y="24792"/>
                    </a:lnTo>
                    <a:lnTo>
                      <a:pt x="2225" y="25053"/>
                    </a:lnTo>
                    <a:lnTo>
                      <a:pt x="1491" y="25502"/>
                    </a:lnTo>
                    <a:lnTo>
                      <a:pt x="758" y="25904"/>
                    </a:lnTo>
                    <a:lnTo>
                      <a:pt x="1" y="26283"/>
                    </a:lnTo>
                    <a:lnTo>
                      <a:pt x="2579" y="26306"/>
                    </a:lnTo>
                    <a:lnTo>
                      <a:pt x="3218" y="25857"/>
                    </a:lnTo>
                    <a:lnTo>
                      <a:pt x="3857" y="25384"/>
                    </a:lnTo>
                    <a:lnTo>
                      <a:pt x="4472" y="24863"/>
                    </a:lnTo>
                    <a:lnTo>
                      <a:pt x="5087" y="24272"/>
                    </a:lnTo>
                    <a:lnTo>
                      <a:pt x="5371" y="23941"/>
                    </a:lnTo>
                    <a:lnTo>
                      <a:pt x="5655" y="23633"/>
                    </a:lnTo>
                    <a:lnTo>
                      <a:pt x="5939" y="23278"/>
                    </a:lnTo>
                    <a:lnTo>
                      <a:pt x="6199" y="22923"/>
                    </a:lnTo>
                    <a:lnTo>
                      <a:pt x="6459" y="22545"/>
                    </a:lnTo>
                    <a:lnTo>
                      <a:pt x="6719" y="22143"/>
                    </a:lnTo>
                    <a:lnTo>
                      <a:pt x="6956" y="21717"/>
                    </a:lnTo>
                    <a:lnTo>
                      <a:pt x="7192" y="21291"/>
                    </a:lnTo>
                    <a:lnTo>
                      <a:pt x="7429" y="20842"/>
                    </a:lnTo>
                    <a:lnTo>
                      <a:pt x="7642" y="20369"/>
                    </a:lnTo>
                    <a:lnTo>
                      <a:pt x="7855" y="19872"/>
                    </a:lnTo>
                    <a:lnTo>
                      <a:pt x="8044" y="19375"/>
                    </a:lnTo>
                    <a:lnTo>
                      <a:pt x="8233" y="18831"/>
                    </a:lnTo>
                    <a:lnTo>
                      <a:pt x="8399" y="18287"/>
                    </a:lnTo>
                    <a:lnTo>
                      <a:pt x="8541" y="17719"/>
                    </a:lnTo>
                    <a:lnTo>
                      <a:pt x="8683" y="17104"/>
                    </a:lnTo>
                    <a:lnTo>
                      <a:pt x="8825" y="16489"/>
                    </a:lnTo>
                    <a:lnTo>
                      <a:pt x="8943" y="15850"/>
                    </a:lnTo>
                    <a:lnTo>
                      <a:pt x="9038" y="15188"/>
                    </a:lnTo>
                    <a:lnTo>
                      <a:pt x="9132" y="14478"/>
                    </a:lnTo>
                    <a:lnTo>
                      <a:pt x="9203" y="13768"/>
                    </a:lnTo>
                    <a:lnTo>
                      <a:pt x="9251" y="13011"/>
                    </a:lnTo>
                    <a:lnTo>
                      <a:pt x="9274" y="12254"/>
                    </a:lnTo>
                    <a:lnTo>
                      <a:pt x="9298" y="11450"/>
                    </a:lnTo>
                    <a:lnTo>
                      <a:pt x="9298" y="10859"/>
                    </a:lnTo>
                    <a:lnTo>
                      <a:pt x="9298" y="10267"/>
                    </a:lnTo>
                    <a:lnTo>
                      <a:pt x="9251" y="9699"/>
                    </a:lnTo>
                    <a:lnTo>
                      <a:pt x="9203" y="9155"/>
                    </a:lnTo>
                    <a:lnTo>
                      <a:pt x="9156" y="8635"/>
                    </a:lnTo>
                    <a:lnTo>
                      <a:pt x="9085" y="8114"/>
                    </a:lnTo>
                    <a:lnTo>
                      <a:pt x="9014" y="7618"/>
                    </a:lnTo>
                    <a:lnTo>
                      <a:pt x="8919" y="7145"/>
                    </a:lnTo>
                    <a:lnTo>
                      <a:pt x="8801" y="6695"/>
                    </a:lnTo>
                    <a:lnTo>
                      <a:pt x="8683" y="6246"/>
                    </a:lnTo>
                    <a:lnTo>
                      <a:pt x="8423" y="5418"/>
                    </a:lnTo>
                    <a:lnTo>
                      <a:pt x="8139" y="4637"/>
                    </a:lnTo>
                    <a:lnTo>
                      <a:pt x="7808" y="3904"/>
                    </a:lnTo>
                    <a:lnTo>
                      <a:pt x="7453" y="3241"/>
                    </a:lnTo>
                    <a:lnTo>
                      <a:pt x="7074" y="2650"/>
                    </a:lnTo>
                    <a:lnTo>
                      <a:pt x="6672" y="2106"/>
                    </a:lnTo>
                    <a:lnTo>
                      <a:pt x="6270" y="1585"/>
                    </a:lnTo>
                    <a:lnTo>
                      <a:pt x="5868" y="1136"/>
                    </a:lnTo>
                    <a:lnTo>
                      <a:pt x="5442" y="734"/>
                    </a:lnTo>
                    <a:lnTo>
                      <a:pt x="5040" y="379"/>
                    </a:lnTo>
                    <a:lnTo>
                      <a:pt x="4614" y="48"/>
                    </a:lnTo>
                    <a:lnTo>
                      <a:pt x="20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1"/>
              <p:cNvSpPr/>
              <p:nvPr/>
            </p:nvSpPr>
            <p:spPr>
              <a:xfrm>
                <a:off x="1799050" y="1018375"/>
                <a:ext cx="250200" cy="663000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26520" extrusionOk="0">
                    <a:moveTo>
                      <a:pt x="3336" y="1"/>
                    </a:moveTo>
                    <a:lnTo>
                      <a:pt x="3715" y="214"/>
                    </a:lnTo>
                    <a:lnTo>
                      <a:pt x="4117" y="450"/>
                    </a:lnTo>
                    <a:lnTo>
                      <a:pt x="4567" y="734"/>
                    </a:lnTo>
                    <a:lnTo>
                      <a:pt x="4992" y="1089"/>
                    </a:lnTo>
                    <a:lnTo>
                      <a:pt x="5465" y="1515"/>
                    </a:lnTo>
                    <a:lnTo>
                      <a:pt x="5915" y="1988"/>
                    </a:lnTo>
                    <a:lnTo>
                      <a:pt x="6364" y="2532"/>
                    </a:lnTo>
                    <a:lnTo>
                      <a:pt x="6577" y="2816"/>
                    </a:lnTo>
                    <a:lnTo>
                      <a:pt x="6814" y="3147"/>
                    </a:lnTo>
                    <a:lnTo>
                      <a:pt x="7003" y="3478"/>
                    </a:lnTo>
                    <a:lnTo>
                      <a:pt x="7216" y="3833"/>
                    </a:lnTo>
                    <a:lnTo>
                      <a:pt x="7405" y="4212"/>
                    </a:lnTo>
                    <a:lnTo>
                      <a:pt x="7595" y="4614"/>
                    </a:lnTo>
                    <a:lnTo>
                      <a:pt x="7760" y="5016"/>
                    </a:lnTo>
                    <a:lnTo>
                      <a:pt x="7926" y="5465"/>
                    </a:lnTo>
                    <a:lnTo>
                      <a:pt x="8091" y="5915"/>
                    </a:lnTo>
                    <a:lnTo>
                      <a:pt x="8233" y="6412"/>
                    </a:lnTo>
                    <a:lnTo>
                      <a:pt x="8352" y="6908"/>
                    </a:lnTo>
                    <a:lnTo>
                      <a:pt x="8470" y="7453"/>
                    </a:lnTo>
                    <a:lnTo>
                      <a:pt x="8564" y="7997"/>
                    </a:lnTo>
                    <a:lnTo>
                      <a:pt x="8635" y="8588"/>
                    </a:lnTo>
                    <a:lnTo>
                      <a:pt x="8706" y="9203"/>
                    </a:lnTo>
                    <a:lnTo>
                      <a:pt x="8754" y="9818"/>
                    </a:lnTo>
                    <a:lnTo>
                      <a:pt x="8754" y="10481"/>
                    </a:lnTo>
                    <a:lnTo>
                      <a:pt x="8777" y="11167"/>
                    </a:lnTo>
                    <a:lnTo>
                      <a:pt x="8754" y="12113"/>
                    </a:lnTo>
                    <a:lnTo>
                      <a:pt x="8683" y="13012"/>
                    </a:lnTo>
                    <a:lnTo>
                      <a:pt x="8612" y="13863"/>
                    </a:lnTo>
                    <a:lnTo>
                      <a:pt x="8517" y="14691"/>
                    </a:lnTo>
                    <a:lnTo>
                      <a:pt x="8423" y="15472"/>
                    </a:lnTo>
                    <a:lnTo>
                      <a:pt x="8281" y="16205"/>
                    </a:lnTo>
                    <a:lnTo>
                      <a:pt x="8115" y="16915"/>
                    </a:lnTo>
                    <a:lnTo>
                      <a:pt x="7949" y="17601"/>
                    </a:lnTo>
                    <a:lnTo>
                      <a:pt x="7737" y="18240"/>
                    </a:lnTo>
                    <a:lnTo>
                      <a:pt x="7524" y="18855"/>
                    </a:lnTo>
                    <a:lnTo>
                      <a:pt x="7311" y="19423"/>
                    </a:lnTo>
                    <a:lnTo>
                      <a:pt x="7050" y="19991"/>
                    </a:lnTo>
                    <a:lnTo>
                      <a:pt x="6790" y="20511"/>
                    </a:lnTo>
                    <a:lnTo>
                      <a:pt x="6530" y="21008"/>
                    </a:lnTo>
                    <a:lnTo>
                      <a:pt x="6223" y="21457"/>
                    </a:lnTo>
                    <a:lnTo>
                      <a:pt x="5939" y="21907"/>
                    </a:lnTo>
                    <a:lnTo>
                      <a:pt x="5607" y="22333"/>
                    </a:lnTo>
                    <a:lnTo>
                      <a:pt x="5300" y="22711"/>
                    </a:lnTo>
                    <a:lnTo>
                      <a:pt x="4945" y="23090"/>
                    </a:lnTo>
                    <a:lnTo>
                      <a:pt x="4614" y="23444"/>
                    </a:lnTo>
                    <a:lnTo>
                      <a:pt x="4259" y="23776"/>
                    </a:lnTo>
                    <a:lnTo>
                      <a:pt x="3904" y="24083"/>
                    </a:lnTo>
                    <a:lnTo>
                      <a:pt x="3526" y="24367"/>
                    </a:lnTo>
                    <a:lnTo>
                      <a:pt x="3147" y="24651"/>
                    </a:lnTo>
                    <a:lnTo>
                      <a:pt x="2769" y="24911"/>
                    </a:lnTo>
                    <a:lnTo>
                      <a:pt x="2366" y="25148"/>
                    </a:lnTo>
                    <a:lnTo>
                      <a:pt x="1586" y="25597"/>
                    </a:lnTo>
                    <a:lnTo>
                      <a:pt x="805" y="25976"/>
                    </a:lnTo>
                    <a:lnTo>
                      <a:pt x="1" y="26331"/>
                    </a:lnTo>
                    <a:lnTo>
                      <a:pt x="72" y="26496"/>
                    </a:lnTo>
                    <a:lnTo>
                      <a:pt x="2485" y="26520"/>
                    </a:lnTo>
                    <a:lnTo>
                      <a:pt x="3194" y="26094"/>
                    </a:lnTo>
                    <a:lnTo>
                      <a:pt x="3881" y="25644"/>
                    </a:lnTo>
                    <a:lnTo>
                      <a:pt x="4567" y="25124"/>
                    </a:lnTo>
                    <a:lnTo>
                      <a:pt x="4898" y="24840"/>
                    </a:lnTo>
                    <a:lnTo>
                      <a:pt x="5229" y="24556"/>
                    </a:lnTo>
                    <a:lnTo>
                      <a:pt x="5560" y="24249"/>
                    </a:lnTo>
                    <a:lnTo>
                      <a:pt x="5868" y="23918"/>
                    </a:lnTo>
                    <a:lnTo>
                      <a:pt x="6175" y="23563"/>
                    </a:lnTo>
                    <a:lnTo>
                      <a:pt x="6483" y="23208"/>
                    </a:lnTo>
                    <a:lnTo>
                      <a:pt x="6790" y="22829"/>
                    </a:lnTo>
                    <a:lnTo>
                      <a:pt x="7074" y="22427"/>
                    </a:lnTo>
                    <a:lnTo>
                      <a:pt x="7334" y="22001"/>
                    </a:lnTo>
                    <a:lnTo>
                      <a:pt x="7618" y="21576"/>
                    </a:lnTo>
                    <a:lnTo>
                      <a:pt x="7855" y="21102"/>
                    </a:lnTo>
                    <a:lnTo>
                      <a:pt x="8115" y="20629"/>
                    </a:lnTo>
                    <a:lnTo>
                      <a:pt x="8352" y="20109"/>
                    </a:lnTo>
                    <a:lnTo>
                      <a:pt x="8564" y="19588"/>
                    </a:lnTo>
                    <a:lnTo>
                      <a:pt x="8777" y="19021"/>
                    </a:lnTo>
                    <a:lnTo>
                      <a:pt x="8967" y="18453"/>
                    </a:lnTo>
                    <a:lnTo>
                      <a:pt x="9156" y="17861"/>
                    </a:lnTo>
                    <a:lnTo>
                      <a:pt x="9298" y="17223"/>
                    </a:lnTo>
                    <a:lnTo>
                      <a:pt x="9463" y="16560"/>
                    </a:lnTo>
                    <a:lnTo>
                      <a:pt x="9582" y="15874"/>
                    </a:lnTo>
                    <a:lnTo>
                      <a:pt x="9700" y="15165"/>
                    </a:lnTo>
                    <a:lnTo>
                      <a:pt x="9795" y="14431"/>
                    </a:lnTo>
                    <a:lnTo>
                      <a:pt x="9889" y="13674"/>
                    </a:lnTo>
                    <a:lnTo>
                      <a:pt x="9937" y="12870"/>
                    </a:lnTo>
                    <a:lnTo>
                      <a:pt x="9984" y="12042"/>
                    </a:lnTo>
                    <a:lnTo>
                      <a:pt x="10008" y="11190"/>
                    </a:lnTo>
                    <a:lnTo>
                      <a:pt x="9984" y="10078"/>
                    </a:lnTo>
                    <a:lnTo>
                      <a:pt x="9937" y="9014"/>
                    </a:lnTo>
                    <a:lnTo>
                      <a:pt x="9818" y="8020"/>
                    </a:lnTo>
                    <a:lnTo>
                      <a:pt x="9653" y="7098"/>
                    </a:lnTo>
                    <a:lnTo>
                      <a:pt x="9463" y="6222"/>
                    </a:lnTo>
                    <a:lnTo>
                      <a:pt x="9227" y="5394"/>
                    </a:lnTo>
                    <a:lnTo>
                      <a:pt x="8943" y="4637"/>
                    </a:lnTo>
                    <a:lnTo>
                      <a:pt x="8659" y="3951"/>
                    </a:lnTo>
                    <a:lnTo>
                      <a:pt x="8328" y="3289"/>
                    </a:lnTo>
                    <a:lnTo>
                      <a:pt x="7973" y="2698"/>
                    </a:lnTo>
                    <a:lnTo>
                      <a:pt x="7618" y="2153"/>
                    </a:lnTo>
                    <a:lnTo>
                      <a:pt x="7240" y="1633"/>
                    </a:lnTo>
                    <a:lnTo>
                      <a:pt x="6861" y="1184"/>
                    </a:lnTo>
                    <a:lnTo>
                      <a:pt x="6459" y="781"/>
                    </a:lnTo>
                    <a:lnTo>
                      <a:pt x="6057" y="403"/>
                    </a:lnTo>
                    <a:lnTo>
                      <a:pt x="5678" y="48"/>
                    </a:lnTo>
                    <a:lnTo>
                      <a:pt x="33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1"/>
              <p:cNvSpPr/>
              <p:nvPr/>
            </p:nvSpPr>
            <p:spPr>
              <a:xfrm>
                <a:off x="1144950" y="1009500"/>
                <a:ext cx="540575" cy="676600"/>
              </a:xfrm>
              <a:custGeom>
                <a:avLst/>
                <a:gdLst/>
                <a:ahLst/>
                <a:cxnLst/>
                <a:rect l="l" t="t" r="r" b="b"/>
                <a:pathLst>
                  <a:path w="21623" h="27064" extrusionOk="0">
                    <a:moveTo>
                      <a:pt x="13863" y="1"/>
                    </a:moveTo>
                    <a:lnTo>
                      <a:pt x="13319" y="25"/>
                    </a:lnTo>
                    <a:lnTo>
                      <a:pt x="12775" y="48"/>
                    </a:lnTo>
                    <a:lnTo>
                      <a:pt x="12231" y="119"/>
                    </a:lnTo>
                    <a:lnTo>
                      <a:pt x="11687" y="237"/>
                    </a:lnTo>
                    <a:lnTo>
                      <a:pt x="11143" y="356"/>
                    </a:lnTo>
                    <a:lnTo>
                      <a:pt x="10599" y="521"/>
                    </a:lnTo>
                    <a:lnTo>
                      <a:pt x="10078" y="734"/>
                    </a:lnTo>
                    <a:lnTo>
                      <a:pt x="9558" y="971"/>
                    </a:lnTo>
                    <a:lnTo>
                      <a:pt x="9038" y="1231"/>
                    </a:lnTo>
                    <a:lnTo>
                      <a:pt x="8517" y="1515"/>
                    </a:lnTo>
                    <a:lnTo>
                      <a:pt x="7997" y="1822"/>
                    </a:lnTo>
                    <a:lnTo>
                      <a:pt x="7500" y="2154"/>
                    </a:lnTo>
                    <a:lnTo>
                      <a:pt x="7003" y="2532"/>
                    </a:lnTo>
                    <a:lnTo>
                      <a:pt x="6530" y="2934"/>
                    </a:lnTo>
                    <a:lnTo>
                      <a:pt x="6057" y="3336"/>
                    </a:lnTo>
                    <a:lnTo>
                      <a:pt x="5584" y="3786"/>
                    </a:lnTo>
                    <a:lnTo>
                      <a:pt x="5134" y="4235"/>
                    </a:lnTo>
                    <a:lnTo>
                      <a:pt x="4708" y="4732"/>
                    </a:lnTo>
                    <a:lnTo>
                      <a:pt x="4283" y="5229"/>
                    </a:lnTo>
                    <a:lnTo>
                      <a:pt x="3880" y="5749"/>
                    </a:lnTo>
                    <a:lnTo>
                      <a:pt x="3478" y="6294"/>
                    </a:lnTo>
                    <a:lnTo>
                      <a:pt x="3123" y="6838"/>
                    </a:lnTo>
                    <a:lnTo>
                      <a:pt x="2745" y="7429"/>
                    </a:lnTo>
                    <a:lnTo>
                      <a:pt x="2414" y="8020"/>
                    </a:lnTo>
                    <a:lnTo>
                      <a:pt x="2083" y="8612"/>
                    </a:lnTo>
                    <a:lnTo>
                      <a:pt x="1799" y="9227"/>
                    </a:lnTo>
                    <a:lnTo>
                      <a:pt x="1515" y="9866"/>
                    </a:lnTo>
                    <a:lnTo>
                      <a:pt x="1255" y="10528"/>
                    </a:lnTo>
                    <a:lnTo>
                      <a:pt x="1018" y="11167"/>
                    </a:lnTo>
                    <a:lnTo>
                      <a:pt x="781" y="11853"/>
                    </a:lnTo>
                    <a:lnTo>
                      <a:pt x="592" y="12515"/>
                    </a:lnTo>
                    <a:lnTo>
                      <a:pt x="427" y="13225"/>
                    </a:lnTo>
                    <a:lnTo>
                      <a:pt x="285" y="13911"/>
                    </a:lnTo>
                    <a:lnTo>
                      <a:pt x="166" y="14597"/>
                    </a:lnTo>
                    <a:lnTo>
                      <a:pt x="95" y="15283"/>
                    </a:lnTo>
                    <a:lnTo>
                      <a:pt x="24" y="15969"/>
                    </a:lnTo>
                    <a:lnTo>
                      <a:pt x="1" y="16631"/>
                    </a:lnTo>
                    <a:lnTo>
                      <a:pt x="1" y="17270"/>
                    </a:lnTo>
                    <a:lnTo>
                      <a:pt x="24" y="17909"/>
                    </a:lnTo>
                    <a:lnTo>
                      <a:pt x="72" y="18548"/>
                    </a:lnTo>
                    <a:lnTo>
                      <a:pt x="143" y="19139"/>
                    </a:lnTo>
                    <a:lnTo>
                      <a:pt x="237" y="19730"/>
                    </a:lnTo>
                    <a:lnTo>
                      <a:pt x="356" y="20322"/>
                    </a:lnTo>
                    <a:lnTo>
                      <a:pt x="521" y="20866"/>
                    </a:lnTo>
                    <a:lnTo>
                      <a:pt x="687" y="21410"/>
                    </a:lnTo>
                    <a:lnTo>
                      <a:pt x="876" y="21931"/>
                    </a:lnTo>
                    <a:lnTo>
                      <a:pt x="1089" y="22427"/>
                    </a:lnTo>
                    <a:lnTo>
                      <a:pt x="1326" y="22900"/>
                    </a:lnTo>
                    <a:lnTo>
                      <a:pt x="1586" y="23374"/>
                    </a:lnTo>
                    <a:lnTo>
                      <a:pt x="1870" y="23799"/>
                    </a:lnTo>
                    <a:lnTo>
                      <a:pt x="2177" y="24202"/>
                    </a:lnTo>
                    <a:lnTo>
                      <a:pt x="2508" y="24604"/>
                    </a:lnTo>
                    <a:lnTo>
                      <a:pt x="2840" y="24959"/>
                    </a:lnTo>
                    <a:lnTo>
                      <a:pt x="3218" y="25290"/>
                    </a:lnTo>
                    <a:lnTo>
                      <a:pt x="3597" y="25597"/>
                    </a:lnTo>
                    <a:lnTo>
                      <a:pt x="3999" y="25881"/>
                    </a:lnTo>
                    <a:lnTo>
                      <a:pt x="4401" y="26141"/>
                    </a:lnTo>
                    <a:lnTo>
                      <a:pt x="4827" y="26378"/>
                    </a:lnTo>
                    <a:lnTo>
                      <a:pt x="5276" y="26567"/>
                    </a:lnTo>
                    <a:lnTo>
                      <a:pt x="5749" y="26733"/>
                    </a:lnTo>
                    <a:lnTo>
                      <a:pt x="6222" y="26851"/>
                    </a:lnTo>
                    <a:lnTo>
                      <a:pt x="6719" y="26969"/>
                    </a:lnTo>
                    <a:lnTo>
                      <a:pt x="7240" y="27017"/>
                    </a:lnTo>
                    <a:lnTo>
                      <a:pt x="7760" y="27064"/>
                    </a:lnTo>
                    <a:lnTo>
                      <a:pt x="8304" y="27064"/>
                    </a:lnTo>
                    <a:lnTo>
                      <a:pt x="8848" y="27017"/>
                    </a:lnTo>
                    <a:lnTo>
                      <a:pt x="9392" y="26946"/>
                    </a:lnTo>
                    <a:lnTo>
                      <a:pt x="9937" y="26851"/>
                    </a:lnTo>
                    <a:lnTo>
                      <a:pt x="10481" y="26709"/>
                    </a:lnTo>
                    <a:lnTo>
                      <a:pt x="11001" y="26544"/>
                    </a:lnTo>
                    <a:lnTo>
                      <a:pt x="11545" y="26331"/>
                    </a:lnTo>
                    <a:lnTo>
                      <a:pt x="12066" y="26118"/>
                    </a:lnTo>
                    <a:lnTo>
                      <a:pt x="12586" y="25858"/>
                    </a:lnTo>
                    <a:lnTo>
                      <a:pt x="13106" y="25574"/>
                    </a:lnTo>
                    <a:lnTo>
                      <a:pt x="13627" y="25242"/>
                    </a:lnTo>
                    <a:lnTo>
                      <a:pt x="14124" y="24911"/>
                    </a:lnTo>
                    <a:lnTo>
                      <a:pt x="14620" y="24533"/>
                    </a:lnTo>
                    <a:lnTo>
                      <a:pt x="15094" y="24154"/>
                    </a:lnTo>
                    <a:lnTo>
                      <a:pt x="15567" y="23728"/>
                    </a:lnTo>
                    <a:lnTo>
                      <a:pt x="16016" y="23303"/>
                    </a:lnTo>
                    <a:lnTo>
                      <a:pt x="16466" y="22829"/>
                    </a:lnTo>
                    <a:lnTo>
                      <a:pt x="16915" y="22356"/>
                    </a:lnTo>
                    <a:lnTo>
                      <a:pt x="17341" y="21860"/>
                    </a:lnTo>
                    <a:lnTo>
                      <a:pt x="17743" y="21339"/>
                    </a:lnTo>
                    <a:lnTo>
                      <a:pt x="18122" y="20795"/>
                    </a:lnTo>
                    <a:lnTo>
                      <a:pt x="18500" y="20227"/>
                    </a:lnTo>
                    <a:lnTo>
                      <a:pt x="18855" y="19659"/>
                    </a:lnTo>
                    <a:lnTo>
                      <a:pt x="19210" y="19068"/>
                    </a:lnTo>
                    <a:lnTo>
                      <a:pt x="19517" y="18453"/>
                    </a:lnTo>
                    <a:lnTo>
                      <a:pt x="19825" y="17838"/>
                    </a:lnTo>
                    <a:lnTo>
                      <a:pt x="20109" y="17199"/>
                    </a:lnTo>
                    <a:lnTo>
                      <a:pt x="20369" y="16560"/>
                    </a:lnTo>
                    <a:lnTo>
                      <a:pt x="20606" y="15898"/>
                    </a:lnTo>
                    <a:lnTo>
                      <a:pt x="20818" y="15236"/>
                    </a:lnTo>
                    <a:lnTo>
                      <a:pt x="21031" y="14550"/>
                    </a:lnTo>
                    <a:lnTo>
                      <a:pt x="21197" y="13864"/>
                    </a:lnTo>
                    <a:lnTo>
                      <a:pt x="21339" y="13154"/>
                    </a:lnTo>
                    <a:lnTo>
                      <a:pt x="21457" y="12468"/>
                    </a:lnTo>
                    <a:lnTo>
                      <a:pt x="21528" y="11782"/>
                    </a:lnTo>
                    <a:lnTo>
                      <a:pt x="21599" y="11119"/>
                    </a:lnTo>
                    <a:lnTo>
                      <a:pt x="21623" y="10433"/>
                    </a:lnTo>
                    <a:lnTo>
                      <a:pt x="21623" y="9795"/>
                    </a:lnTo>
                    <a:lnTo>
                      <a:pt x="21599" y="9156"/>
                    </a:lnTo>
                    <a:lnTo>
                      <a:pt x="21552" y="8541"/>
                    </a:lnTo>
                    <a:lnTo>
                      <a:pt x="21481" y="7926"/>
                    </a:lnTo>
                    <a:lnTo>
                      <a:pt x="21386" y="7334"/>
                    </a:lnTo>
                    <a:lnTo>
                      <a:pt x="21268" y="6767"/>
                    </a:lnTo>
                    <a:lnTo>
                      <a:pt x="21102" y="6199"/>
                    </a:lnTo>
                    <a:lnTo>
                      <a:pt x="20937" y="5655"/>
                    </a:lnTo>
                    <a:lnTo>
                      <a:pt x="20748" y="5158"/>
                    </a:lnTo>
                    <a:lnTo>
                      <a:pt x="20535" y="4638"/>
                    </a:lnTo>
                    <a:lnTo>
                      <a:pt x="20274" y="4164"/>
                    </a:lnTo>
                    <a:lnTo>
                      <a:pt x="20014" y="3715"/>
                    </a:lnTo>
                    <a:lnTo>
                      <a:pt x="19730" y="3265"/>
                    </a:lnTo>
                    <a:lnTo>
                      <a:pt x="19446" y="2863"/>
                    </a:lnTo>
                    <a:lnTo>
                      <a:pt x="19115" y="2485"/>
                    </a:lnTo>
                    <a:lnTo>
                      <a:pt x="18760" y="2106"/>
                    </a:lnTo>
                    <a:lnTo>
                      <a:pt x="18406" y="1775"/>
                    </a:lnTo>
                    <a:lnTo>
                      <a:pt x="18027" y="1468"/>
                    </a:lnTo>
                    <a:lnTo>
                      <a:pt x="17625" y="1184"/>
                    </a:lnTo>
                    <a:lnTo>
                      <a:pt x="17223" y="923"/>
                    </a:lnTo>
                    <a:lnTo>
                      <a:pt x="16773" y="711"/>
                    </a:lnTo>
                    <a:lnTo>
                      <a:pt x="16324" y="521"/>
                    </a:lnTo>
                    <a:lnTo>
                      <a:pt x="15874" y="356"/>
                    </a:lnTo>
                    <a:lnTo>
                      <a:pt x="15377" y="214"/>
                    </a:lnTo>
                    <a:lnTo>
                      <a:pt x="14881" y="119"/>
                    </a:lnTo>
                    <a:lnTo>
                      <a:pt x="14384" y="48"/>
                    </a:lnTo>
                    <a:lnTo>
                      <a:pt x="138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1"/>
              <p:cNvSpPr/>
              <p:nvPr/>
            </p:nvSpPr>
            <p:spPr>
              <a:xfrm>
                <a:off x="1234250" y="1158550"/>
                <a:ext cx="292200" cy="3649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597" extrusionOk="0">
                    <a:moveTo>
                      <a:pt x="6909" y="0"/>
                    </a:moveTo>
                    <a:lnTo>
                      <a:pt x="6625" y="48"/>
                    </a:lnTo>
                    <a:lnTo>
                      <a:pt x="6317" y="119"/>
                    </a:lnTo>
                    <a:lnTo>
                      <a:pt x="6033" y="190"/>
                    </a:lnTo>
                    <a:lnTo>
                      <a:pt x="5749" y="284"/>
                    </a:lnTo>
                    <a:lnTo>
                      <a:pt x="5466" y="379"/>
                    </a:lnTo>
                    <a:lnTo>
                      <a:pt x="5182" y="497"/>
                    </a:lnTo>
                    <a:lnTo>
                      <a:pt x="4898" y="639"/>
                    </a:lnTo>
                    <a:lnTo>
                      <a:pt x="4614" y="805"/>
                    </a:lnTo>
                    <a:lnTo>
                      <a:pt x="4330" y="970"/>
                    </a:lnTo>
                    <a:lnTo>
                      <a:pt x="3810" y="1349"/>
                    </a:lnTo>
                    <a:lnTo>
                      <a:pt x="3289" y="1798"/>
                    </a:lnTo>
                    <a:lnTo>
                      <a:pt x="2792" y="2271"/>
                    </a:lnTo>
                    <a:lnTo>
                      <a:pt x="2319" y="2815"/>
                    </a:lnTo>
                    <a:lnTo>
                      <a:pt x="1893" y="3383"/>
                    </a:lnTo>
                    <a:lnTo>
                      <a:pt x="1491" y="3998"/>
                    </a:lnTo>
                    <a:lnTo>
                      <a:pt x="1136" y="4637"/>
                    </a:lnTo>
                    <a:lnTo>
                      <a:pt x="829" y="5323"/>
                    </a:lnTo>
                    <a:lnTo>
                      <a:pt x="569" y="6033"/>
                    </a:lnTo>
                    <a:lnTo>
                      <a:pt x="332" y="6742"/>
                    </a:lnTo>
                    <a:lnTo>
                      <a:pt x="237" y="7121"/>
                    </a:lnTo>
                    <a:lnTo>
                      <a:pt x="167" y="7499"/>
                    </a:lnTo>
                    <a:lnTo>
                      <a:pt x="96" y="7878"/>
                    </a:lnTo>
                    <a:lnTo>
                      <a:pt x="72" y="8233"/>
                    </a:lnTo>
                    <a:lnTo>
                      <a:pt x="25" y="8611"/>
                    </a:lnTo>
                    <a:lnTo>
                      <a:pt x="1" y="8966"/>
                    </a:lnTo>
                    <a:lnTo>
                      <a:pt x="1" y="9321"/>
                    </a:lnTo>
                    <a:lnTo>
                      <a:pt x="25" y="9652"/>
                    </a:lnTo>
                    <a:lnTo>
                      <a:pt x="48" y="10007"/>
                    </a:lnTo>
                    <a:lnTo>
                      <a:pt x="96" y="10315"/>
                    </a:lnTo>
                    <a:lnTo>
                      <a:pt x="143" y="10646"/>
                    </a:lnTo>
                    <a:lnTo>
                      <a:pt x="214" y="10953"/>
                    </a:lnTo>
                    <a:lnTo>
                      <a:pt x="285" y="11261"/>
                    </a:lnTo>
                    <a:lnTo>
                      <a:pt x="379" y="11545"/>
                    </a:lnTo>
                    <a:lnTo>
                      <a:pt x="498" y="11829"/>
                    </a:lnTo>
                    <a:lnTo>
                      <a:pt x="616" y="12089"/>
                    </a:lnTo>
                    <a:lnTo>
                      <a:pt x="734" y="12349"/>
                    </a:lnTo>
                    <a:lnTo>
                      <a:pt x="876" y="12609"/>
                    </a:lnTo>
                    <a:lnTo>
                      <a:pt x="1018" y="12846"/>
                    </a:lnTo>
                    <a:lnTo>
                      <a:pt x="1184" y="13059"/>
                    </a:lnTo>
                    <a:lnTo>
                      <a:pt x="1373" y="13272"/>
                    </a:lnTo>
                    <a:lnTo>
                      <a:pt x="1562" y="13461"/>
                    </a:lnTo>
                    <a:lnTo>
                      <a:pt x="1751" y="13650"/>
                    </a:lnTo>
                    <a:lnTo>
                      <a:pt x="1941" y="13816"/>
                    </a:lnTo>
                    <a:lnTo>
                      <a:pt x="2177" y="13958"/>
                    </a:lnTo>
                    <a:lnTo>
                      <a:pt x="2390" y="14100"/>
                    </a:lnTo>
                    <a:lnTo>
                      <a:pt x="2627" y="14218"/>
                    </a:lnTo>
                    <a:lnTo>
                      <a:pt x="2863" y="14336"/>
                    </a:lnTo>
                    <a:lnTo>
                      <a:pt x="3124" y="14431"/>
                    </a:lnTo>
                    <a:lnTo>
                      <a:pt x="3384" y="14502"/>
                    </a:lnTo>
                    <a:lnTo>
                      <a:pt x="3644" y="14549"/>
                    </a:lnTo>
                    <a:lnTo>
                      <a:pt x="3928" y="14573"/>
                    </a:lnTo>
                    <a:lnTo>
                      <a:pt x="4212" y="14596"/>
                    </a:lnTo>
                    <a:lnTo>
                      <a:pt x="4496" y="14596"/>
                    </a:lnTo>
                    <a:lnTo>
                      <a:pt x="4780" y="14573"/>
                    </a:lnTo>
                    <a:lnTo>
                      <a:pt x="5087" y="14549"/>
                    </a:lnTo>
                    <a:lnTo>
                      <a:pt x="5371" y="14478"/>
                    </a:lnTo>
                    <a:lnTo>
                      <a:pt x="5678" y="14407"/>
                    </a:lnTo>
                    <a:lnTo>
                      <a:pt x="5962" y="14313"/>
                    </a:lnTo>
                    <a:lnTo>
                      <a:pt x="6246" y="14218"/>
                    </a:lnTo>
                    <a:lnTo>
                      <a:pt x="6530" y="14076"/>
                    </a:lnTo>
                    <a:lnTo>
                      <a:pt x="6814" y="13958"/>
                    </a:lnTo>
                    <a:lnTo>
                      <a:pt x="7098" y="13792"/>
                    </a:lnTo>
                    <a:lnTo>
                      <a:pt x="7358" y="13627"/>
                    </a:lnTo>
                    <a:lnTo>
                      <a:pt x="7902" y="13248"/>
                    </a:lnTo>
                    <a:lnTo>
                      <a:pt x="8423" y="12799"/>
                    </a:lnTo>
                    <a:lnTo>
                      <a:pt x="8919" y="12325"/>
                    </a:lnTo>
                    <a:lnTo>
                      <a:pt x="9369" y="11781"/>
                    </a:lnTo>
                    <a:lnTo>
                      <a:pt x="9795" y="11214"/>
                    </a:lnTo>
                    <a:lnTo>
                      <a:pt x="10197" y="10598"/>
                    </a:lnTo>
                    <a:lnTo>
                      <a:pt x="10552" y="9960"/>
                    </a:lnTo>
                    <a:lnTo>
                      <a:pt x="10883" y="9274"/>
                    </a:lnTo>
                    <a:lnTo>
                      <a:pt x="11143" y="8564"/>
                    </a:lnTo>
                    <a:lnTo>
                      <a:pt x="11356" y="7831"/>
                    </a:lnTo>
                    <a:lnTo>
                      <a:pt x="11451" y="7476"/>
                    </a:lnTo>
                    <a:lnTo>
                      <a:pt x="11545" y="7097"/>
                    </a:lnTo>
                    <a:lnTo>
                      <a:pt x="11593" y="6719"/>
                    </a:lnTo>
                    <a:lnTo>
                      <a:pt x="11640" y="6340"/>
                    </a:lnTo>
                    <a:lnTo>
                      <a:pt x="11664" y="5985"/>
                    </a:lnTo>
                    <a:lnTo>
                      <a:pt x="11687" y="5631"/>
                    </a:lnTo>
                    <a:lnTo>
                      <a:pt x="11687" y="5276"/>
                    </a:lnTo>
                    <a:lnTo>
                      <a:pt x="11687" y="4921"/>
                    </a:lnTo>
                    <a:lnTo>
                      <a:pt x="11664" y="4590"/>
                    </a:lnTo>
                    <a:lnTo>
                      <a:pt x="11616" y="4259"/>
                    </a:lnTo>
                    <a:lnTo>
                      <a:pt x="11569" y="3951"/>
                    </a:lnTo>
                    <a:lnTo>
                      <a:pt x="11498" y="3643"/>
                    </a:lnTo>
                    <a:lnTo>
                      <a:pt x="11403" y="3336"/>
                    </a:lnTo>
                    <a:lnTo>
                      <a:pt x="11332" y="3052"/>
                    </a:lnTo>
                    <a:lnTo>
                      <a:pt x="11214" y="2768"/>
                    </a:lnTo>
                    <a:lnTo>
                      <a:pt x="11096" y="2484"/>
                    </a:lnTo>
                    <a:lnTo>
                      <a:pt x="10978" y="2224"/>
                    </a:lnTo>
                    <a:lnTo>
                      <a:pt x="10836" y="1987"/>
                    </a:lnTo>
                    <a:lnTo>
                      <a:pt x="10670" y="1751"/>
                    </a:lnTo>
                    <a:lnTo>
                      <a:pt x="10504" y="1538"/>
                    </a:lnTo>
                    <a:lnTo>
                      <a:pt x="10339" y="1325"/>
                    </a:lnTo>
                    <a:lnTo>
                      <a:pt x="10150" y="1136"/>
                    </a:lnTo>
                    <a:lnTo>
                      <a:pt x="9960" y="947"/>
                    </a:lnTo>
                    <a:lnTo>
                      <a:pt x="9747" y="781"/>
                    </a:lnTo>
                    <a:lnTo>
                      <a:pt x="9534" y="615"/>
                    </a:lnTo>
                    <a:lnTo>
                      <a:pt x="9322" y="497"/>
                    </a:lnTo>
                    <a:lnTo>
                      <a:pt x="9085" y="355"/>
                    </a:lnTo>
                    <a:lnTo>
                      <a:pt x="8825" y="261"/>
                    </a:lnTo>
                    <a:lnTo>
                      <a:pt x="8588" y="166"/>
                    </a:lnTo>
                    <a:lnTo>
                      <a:pt x="8328" y="95"/>
                    </a:lnTo>
                    <a:lnTo>
                      <a:pt x="8068" y="48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rgbClr val="EAE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1"/>
              <p:cNvSpPr/>
              <p:nvPr/>
            </p:nvSpPr>
            <p:spPr>
              <a:xfrm>
                <a:off x="1375025" y="1217100"/>
                <a:ext cx="42600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964" extrusionOk="0">
                    <a:moveTo>
                      <a:pt x="1159" y="0"/>
                    </a:moveTo>
                    <a:lnTo>
                      <a:pt x="1065" y="24"/>
                    </a:lnTo>
                    <a:lnTo>
                      <a:pt x="875" y="142"/>
                    </a:lnTo>
                    <a:lnTo>
                      <a:pt x="686" y="261"/>
                    </a:lnTo>
                    <a:lnTo>
                      <a:pt x="497" y="403"/>
                    </a:lnTo>
                    <a:lnTo>
                      <a:pt x="355" y="568"/>
                    </a:lnTo>
                    <a:lnTo>
                      <a:pt x="213" y="734"/>
                    </a:lnTo>
                    <a:lnTo>
                      <a:pt x="118" y="923"/>
                    </a:lnTo>
                    <a:lnTo>
                      <a:pt x="47" y="1136"/>
                    </a:lnTo>
                    <a:lnTo>
                      <a:pt x="0" y="1372"/>
                    </a:lnTo>
                    <a:lnTo>
                      <a:pt x="0" y="1467"/>
                    </a:lnTo>
                    <a:lnTo>
                      <a:pt x="0" y="1562"/>
                    </a:lnTo>
                    <a:lnTo>
                      <a:pt x="24" y="1656"/>
                    </a:lnTo>
                    <a:lnTo>
                      <a:pt x="47" y="1727"/>
                    </a:lnTo>
                    <a:lnTo>
                      <a:pt x="118" y="1798"/>
                    </a:lnTo>
                    <a:lnTo>
                      <a:pt x="189" y="1869"/>
                    </a:lnTo>
                    <a:lnTo>
                      <a:pt x="260" y="1917"/>
                    </a:lnTo>
                    <a:lnTo>
                      <a:pt x="355" y="1964"/>
                    </a:lnTo>
                    <a:lnTo>
                      <a:pt x="544" y="1964"/>
                    </a:lnTo>
                    <a:lnTo>
                      <a:pt x="639" y="1940"/>
                    </a:lnTo>
                    <a:lnTo>
                      <a:pt x="734" y="1893"/>
                    </a:lnTo>
                    <a:lnTo>
                      <a:pt x="804" y="1846"/>
                    </a:lnTo>
                    <a:lnTo>
                      <a:pt x="875" y="1775"/>
                    </a:lnTo>
                    <a:lnTo>
                      <a:pt x="923" y="1680"/>
                    </a:lnTo>
                    <a:lnTo>
                      <a:pt x="946" y="1585"/>
                    </a:lnTo>
                    <a:lnTo>
                      <a:pt x="994" y="1372"/>
                    </a:lnTo>
                    <a:lnTo>
                      <a:pt x="1065" y="1230"/>
                    </a:lnTo>
                    <a:lnTo>
                      <a:pt x="1159" y="1112"/>
                    </a:lnTo>
                    <a:lnTo>
                      <a:pt x="1207" y="1065"/>
                    </a:lnTo>
                    <a:lnTo>
                      <a:pt x="1301" y="994"/>
                    </a:lnTo>
                    <a:lnTo>
                      <a:pt x="1349" y="970"/>
                    </a:lnTo>
                    <a:lnTo>
                      <a:pt x="1443" y="923"/>
                    </a:lnTo>
                    <a:lnTo>
                      <a:pt x="1514" y="876"/>
                    </a:lnTo>
                    <a:lnTo>
                      <a:pt x="1585" y="805"/>
                    </a:lnTo>
                    <a:lnTo>
                      <a:pt x="1656" y="734"/>
                    </a:lnTo>
                    <a:lnTo>
                      <a:pt x="1680" y="639"/>
                    </a:lnTo>
                    <a:lnTo>
                      <a:pt x="1703" y="544"/>
                    </a:lnTo>
                    <a:lnTo>
                      <a:pt x="1703" y="450"/>
                    </a:lnTo>
                    <a:lnTo>
                      <a:pt x="1680" y="355"/>
                    </a:lnTo>
                    <a:lnTo>
                      <a:pt x="1632" y="261"/>
                    </a:lnTo>
                    <a:lnTo>
                      <a:pt x="1585" y="190"/>
                    </a:lnTo>
                    <a:lnTo>
                      <a:pt x="1514" y="119"/>
                    </a:lnTo>
                    <a:lnTo>
                      <a:pt x="1443" y="71"/>
                    </a:lnTo>
                    <a:lnTo>
                      <a:pt x="1349" y="24"/>
                    </a:lnTo>
                    <a:lnTo>
                      <a:pt x="1254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1"/>
              <p:cNvSpPr/>
              <p:nvPr/>
            </p:nvSpPr>
            <p:spPr>
              <a:xfrm>
                <a:off x="1451900" y="1231875"/>
                <a:ext cx="2665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988" extrusionOk="0">
                    <a:moveTo>
                      <a:pt x="450" y="1"/>
                    </a:moveTo>
                    <a:lnTo>
                      <a:pt x="355" y="24"/>
                    </a:lnTo>
                    <a:lnTo>
                      <a:pt x="284" y="48"/>
                    </a:lnTo>
                    <a:lnTo>
                      <a:pt x="190" y="72"/>
                    </a:lnTo>
                    <a:lnTo>
                      <a:pt x="119" y="143"/>
                    </a:lnTo>
                    <a:lnTo>
                      <a:pt x="71" y="214"/>
                    </a:lnTo>
                    <a:lnTo>
                      <a:pt x="24" y="285"/>
                    </a:lnTo>
                    <a:lnTo>
                      <a:pt x="0" y="379"/>
                    </a:lnTo>
                    <a:lnTo>
                      <a:pt x="0" y="498"/>
                    </a:lnTo>
                    <a:lnTo>
                      <a:pt x="71" y="1515"/>
                    </a:lnTo>
                    <a:lnTo>
                      <a:pt x="95" y="1633"/>
                    </a:lnTo>
                    <a:lnTo>
                      <a:pt x="142" y="1728"/>
                    </a:lnTo>
                    <a:lnTo>
                      <a:pt x="190" y="1799"/>
                    </a:lnTo>
                    <a:lnTo>
                      <a:pt x="261" y="1870"/>
                    </a:lnTo>
                    <a:lnTo>
                      <a:pt x="332" y="1917"/>
                    </a:lnTo>
                    <a:lnTo>
                      <a:pt x="426" y="1964"/>
                    </a:lnTo>
                    <a:lnTo>
                      <a:pt x="521" y="1964"/>
                    </a:lnTo>
                    <a:lnTo>
                      <a:pt x="592" y="1988"/>
                    </a:lnTo>
                    <a:lnTo>
                      <a:pt x="687" y="1964"/>
                    </a:lnTo>
                    <a:lnTo>
                      <a:pt x="781" y="1941"/>
                    </a:lnTo>
                    <a:lnTo>
                      <a:pt x="852" y="1893"/>
                    </a:lnTo>
                    <a:lnTo>
                      <a:pt x="923" y="1846"/>
                    </a:lnTo>
                    <a:lnTo>
                      <a:pt x="994" y="1775"/>
                    </a:lnTo>
                    <a:lnTo>
                      <a:pt x="1041" y="1704"/>
                    </a:lnTo>
                    <a:lnTo>
                      <a:pt x="1065" y="1609"/>
                    </a:lnTo>
                    <a:lnTo>
                      <a:pt x="1065" y="1491"/>
                    </a:lnTo>
                    <a:lnTo>
                      <a:pt x="970" y="450"/>
                    </a:lnTo>
                    <a:lnTo>
                      <a:pt x="970" y="356"/>
                    </a:lnTo>
                    <a:lnTo>
                      <a:pt x="923" y="261"/>
                    </a:lnTo>
                    <a:lnTo>
                      <a:pt x="876" y="166"/>
                    </a:lnTo>
                    <a:lnTo>
                      <a:pt x="805" y="119"/>
                    </a:lnTo>
                    <a:lnTo>
                      <a:pt x="734" y="72"/>
                    </a:lnTo>
                    <a:lnTo>
                      <a:pt x="639" y="24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1"/>
              <p:cNvSpPr/>
              <p:nvPr/>
            </p:nvSpPr>
            <p:spPr>
              <a:xfrm>
                <a:off x="1401050" y="1312900"/>
                <a:ext cx="42600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28" extrusionOk="0">
                    <a:moveTo>
                      <a:pt x="1088" y="1"/>
                    </a:moveTo>
                    <a:lnTo>
                      <a:pt x="994" y="48"/>
                    </a:lnTo>
                    <a:lnTo>
                      <a:pt x="923" y="95"/>
                    </a:lnTo>
                    <a:lnTo>
                      <a:pt x="852" y="143"/>
                    </a:lnTo>
                    <a:lnTo>
                      <a:pt x="142" y="923"/>
                    </a:lnTo>
                    <a:lnTo>
                      <a:pt x="71" y="994"/>
                    </a:lnTo>
                    <a:lnTo>
                      <a:pt x="24" y="1089"/>
                    </a:lnTo>
                    <a:lnTo>
                      <a:pt x="0" y="1160"/>
                    </a:lnTo>
                    <a:lnTo>
                      <a:pt x="0" y="1255"/>
                    </a:lnTo>
                    <a:lnTo>
                      <a:pt x="24" y="1349"/>
                    </a:lnTo>
                    <a:lnTo>
                      <a:pt x="47" y="1444"/>
                    </a:lnTo>
                    <a:lnTo>
                      <a:pt x="95" y="1538"/>
                    </a:lnTo>
                    <a:lnTo>
                      <a:pt x="166" y="1609"/>
                    </a:lnTo>
                    <a:lnTo>
                      <a:pt x="237" y="1657"/>
                    </a:lnTo>
                    <a:lnTo>
                      <a:pt x="331" y="1704"/>
                    </a:lnTo>
                    <a:lnTo>
                      <a:pt x="426" y="1728"/>
                    </a:lnTo>
                    <a:lnTo>
                      <a:pt x="615" y="1728"/>
                    </a:lnTo>
                    <a:lnTo>
                      <a:pt x="686" y="1704"/>
                    </a:lnTo>
                    <a:lnTo>
                      <a:pt x="781" y="1657"/>
                    </a:lnTo>
                    <a:lnTo>
                      <a:pt x="852" y="1586"/>
                    </a:lnTo>
                    <a:lnTo>
                      <a:pt x="1561" y="829"/>
                    </a:lnTo>
                    <a:lnTo>
                      <a:pt x="1632" y="734"/>
                    </a:lnTo>
                    <a:lnTo>
                      <a:pt x="1656" y="663"/>
                    </a:lnTo>
                    <a:lnTo>
                      <a:pt x="1680" y="568"/>
                    </a:lnTo>
                    <a:lnTo>
                      <a:pt x="1703" y="474"/>
                    </a:lnTo>
                    <a:lnTo>
                      <a:pt x="1680" y="379"/>
                    </a:lnTo>
                    <a:lnTo>
                      <a:pt x="1656" y="285"/>
                    </a:lnTo>
                    <a:lnTo>
                      <a:pt x="1609" y="214"/>
                    </a:lnTo>
                    <a:lnTo>
                      <a:pt x="1538" y="119"/>
                    </a:lnTo>
                    <a:lnTo>
                      <a:pt x="1467" y="72"/>
                    </a:lnTo>
                    <a:lnTo>
                      <a:pt x="1372" y="24"/>
                    </a:lnTo>
                    <a:lnTo>
                      <a:pt x="1277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1"/>
              <p:cNvSpPr/>
              <p:nvPr/>
            </p:nvSpPr>
            <p:spPr>
              <a:xfrm>
                <a:off x="1294575" y="1224775"/>
                <a:ext cx="46750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580" extrusionOk="0">
                    <a:moveTo>
                      <a:pt x="1326" y="1"/>
                    </a:moveTo>
                    <a:lnTo>
                      <a:pt x="1255" y="25"/>
                    </a:lnTo>
                    <a:lnTo>
                      <a:pt x="1160" y="48"/>
                    </a:lnTo>
                    <a:lnTo>
                      <a:pt x="1065" y="96"/>
                    </a:lnTo>
                    <a:lnTo>
                      <a:pt x="994" y="166"/>
                    </a:lnTo>
                    <a:lnTo>
                      <a:pt x="947" y="261"/>
                    </a:lnTo>
                    <a:lnTo>
                      <a:pt x="72" y="1870"/>
                    </a:lnTo>
                    <a:lnTo>
                      <a:pt x="25" y="1964"/>
                    </a:lnTo>
                    <a:lnTo>
                      <a:pt x="1" y="2059"/>
                    </a:lnTo>
                    <a:lnTo>
                      <a:pt x="1" y="2154"/>
                    </a:lnTo>
                    <a:lnTo>
                      <a:pt x="25" y="2248"/>
                    </a:lnTo>
                    <a:lnTo>
                      <a:pt x="72" y="2343"/>
                    </a:lnTo>
                    <a:lnTo>
                      <a:pt x="119" y="2414"/>
                    </a:lnTo>
                    <a:lnTo>
                      <a:pt x="190" y="2461"/>
                    </a:lnTo>
                    <a:lnTo>
                      <a:pt x="261" y="2508"/>
                    </a:lnTo>
                    <a:lnTo>
                      <a:pt x="356" y="2556"/>
                    </a:lnTo>
                    <a:lnTo>
                      <a:pt x="450" y="2579"/>
                    </a:lnTo>
                    <a:lnTo>
                      <a:pt x="616" y="2579"/>
                    </a:lnTo>
                    <a:lnTo>
                      <a:pt x="711" y="2556"/>
                    </a:lnTo>
                    <a:lnTo>
                      <a:pt x="805" y="2485"/>
                    </a:lnTo>
                    <a:lnTo>
                      <a:pt x="876" y="2414"/>
                    </a:lnTo>
                    <a:lnTo>
                      <a:pt x="923" y="2343"/>
                    </a:lnTo>
                    <a:lnTo>
                      <a:pt x="1799" y="734"/>
                    </a:lnTo>
                    <a:lnTo>
                      <a:pt x="1846" y="616"/>
                    </a:lnTo>
                    <a:lnTo>
                      <a:pt x="1870" y="521"/>
                    </a:lnTo>
                    <a:lnTo>
                      <a:pt x="1870" y="427"/>
                    </a:lnTo>
                    <a:lnTo>
                      <a:pt x="1846" y="332"/>
                    </a:lnTo>
                    <a:lnTo>
                      <a:pt x="1799" y="261"/>
                    </a:lnTo>
                    <a:lnTo>
                      <a:pt x="1751" y="190"/>
                    </a:lnTo>
                    <a:lnTo>
                      <a:pt x="1680" y="119"/>
                    </a:lnTo>
                    <a:lnTo>
                      <a:pt x="1610" y="72"/>
                    </a:lnTo>
                    <a:lnTo>
                      <a:pt x="1515" y="48"/>
                    </a:lnTo>
                    <a:lnTo>
                      <a:pt x="1420" y="25"/>
                    </a:lnTo>
                    <a:lnTo>
                      <a:pt x="1326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1"/>
              <p:cNvSpPr/>
              <p:nvPr/>
            </p:nvSpPr>
            <p:spPr>
              <a:xfrm>
                <a:off x="1309950" y="1307575"/>
                <a:ext cx="35525" cy="67450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698" extrusionOk="0">
                    <a:moveTo>
                      <a:pt x="853" y="1"/>
                    </a:moveTo>
                    <a:lnTo>
                      <a:pt x="758" y="24"/>
                    </a:lnTo>
                    <a:lnTo>
                      <a:pt x="687" y="48"/>
                    </a:lnTo>
                    <a:lnTo>
                      <a:pt x="592" y="95"/>
                    </a:lnTo>
                    <a:lnTo>
                      <a:pt x="545" y="166"/>
                    </a:lnTo>
                    <a:lnTo>
                      <a:pt x="474" y="261"/>
                    </a:lnTo>
                    <a:lnTo>
                      <a:pt x="450" y="356"/>
                    </a:lnTo>
                    <a:lnTo>
                      <a:pt x="1" y="2106"/>
                    </a:lnTo>
                    <a:lnTo>
                      <a:pt x="1" y="2201"/>
                    </a:lnTo>
                    <a:lnTo>
                      <a:pt x="1" y="2319"/>
                    </a:lnTo>
                    <a:lnTo>
                      <a:pt x="25" y="2390"/>
                    </a:lnTo>
                    <a:lnTo>
                      <a:pt x="72" y="2485"/>
                    </a:lnTo>
                    <a:lnTo>
                      <a:pt x="143" y="2556"/>
                    </a:lnTo>
                    <a:lnTo>
                      <a:pt x="214" y="2603"/>
                    </a:lnTo>
                    <a:lnTo>
                      <a:pt x="285" y="2650"/>
                    </a:lnTo>
                    <a:lnTo>
                      <a:pt x="379" y="2674"/>
                    </a:lnTo>
                    <a:lnTo>
                      <a:pt x="474" y="2698"/>
                    </a:lnTo>
                    <a:lnTo>
                      <a:pt x="545" y="2674"/>
                    </a:lnTo>
                    <a:lnTo>
                      <a:pt x="640" y="2674"/>
                    </a:lnTo>
                    <a:lnTo>
                      <a:pt x="734" y="2627"/>
                    </a:lnTo>
                    <a:lnTo>
                      <a:pt x="805" y="2579"/>
                    </a:lnTo>
                    <a:lnTo>
                      <a:pt x="876" y="2508"/>
                    </a:lnTo>
                    <a:lnTo>
                      <a:pt x="924" y="2437"/>
                    </a:lnTo>
                    <a:lnTo>
                      <a:pt x="971" y="2319"/>
                    </a:lnTo>
                    <a:lnTo>
                      <a:pt x="1397" y="592"/>
                    </a:lnTo>
                    <a:lnTo>
                      <a:pt x="1420" y="474"/>
                    </a:lnTo>
                    <a:lnTo>
                      <a:pt x="1420" y="379"/>
                    </a:lnTo>
                    <a:lnTo>
                      <a:pt x="1373" y="285"/>
                    </a:lnTo>
                    <a:lnTo>
                      <a:pt x="1349" y="214"/>
                    </a:lnTo>
                    <a:lnTo>
                      <a:pt x="1278" y="143"/>
                    </a:lnTo>
                    <a:lnTo>
                      <a:pt x="1207" y="95"/>
                    </a:lnTo>
                    <a:lnTo>
                      <a:pt x="1136" y="48"/>
                    </a:lnTo>
                    <a:lnTo>
                      <a:pt x="1042" y="24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1"/>
              <p:cNvSpPr/>
              <p:nvPr/>
            </p:nvSpPr>
            <p:spPr>
              <a:xfrm>
                <a:off x="1405775" y="1368500"/>
                <a:ext cx="503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2438" extrusionOk="0">
                    <a:moveTo>
                      <a:pt x="1467" y="0"/>
                    </a:moveTo>
                    <a:lnTo>
                      <a:pt x="1396" y="24"/>
                    </a:lnTo>
                    <a:lnTo>
                      <a:pt x="1301" y="71"/>
                    </a:lnTo>
                    <a:lnTo>
                      <a:pt x="1230" y="119"/>
                    </a:lnTo>
                    <a:lnTo>
                      <a:pt x="1088" y="261"/>
                    </a:lnTo>
                    <a:lnTo>
                      <a:pt x="71" y="1727"/>
                    </a:lnTo>
                    <a:lnTo>
                      <a:pt x="24" y="1798"/>
                    </a:lnTo>
                    <a:lnTo>
                      <a:pt x="0" y="1893"/>
                    </a:lnTo>
                    <a:lnTo>
                      <a:pt x="0" y="2011"/>
                    </a:lnTo>
                    <a:lnTo>
                      <a:pt x="24" y="2106"/>
                    </a:lnTo>
                    <a:lnTo>
                      <a:pt x="71" y="2177"/>
                    </a:lnTo>
                    <a:lnTo>
                      <a:pt x="119" y="2271"/>
                    </a:lnTo>
                    <a:lnTo>
                      <a:pt x="190" y="2342"/>
                    </a:lnTo>
                    <a:lnTo>
                      <a:pt x="261" y="2390"/>
                    </a:lnTo>
                    <a:lnTo>
                      <a:pt x="355" y="2437"/>
                    </a:lnTo>
                    <a:lnTo>
                      <a:pt x="544" y="2437"/>
                    </a:lnTo>
                    <a:lnTo>
                      <a:pt x="639" y="2413"/>
                    </a:lnTo>
                    <a:lnTo>
                      <a:pt x="710" y="2390"/>
                    </a:lnTo>
                    <a:lnTo>
                      <a:pt x="805" y="2319"/>
                    </a:lnTo>
                    <a:lnTo>
                      <a:pt x="923" y="2200"/>
                    </a:lnTo>
                    <a:lnTo>
                      <a:pt x="1964" y="734"/>
                    </a:lnTo>
                    <a:lnTo>
                      <a:pt x="2011" y="639"/>
                    </a:lnTo>
                    <a:lnTo>
                      <a:pt x="2011" y="545"/>
                    </a:lnTo>
                    <a:lnTo>
                      <a:pt x="2011" y="450"/>
                    </a:lnTo>
                    <a:lnTo>
                      <a:pt x="1987" y="355"/>
                    </a:lnTo>
                    <a:lnTo>
                      <a:pt x="1964" y="261"/>
                    </a:lnTo>
                    <a:lnTo>
                      <a:pt x="1893" y="190"/>
                    </a:lnTo>
                    <a:lnTo>
                      <a:pt x="1822" y="119"/>
                    </a:lnTo>
                    <a:lnTo>
                      <a:pt x="1751" y="71"/>
                    </a:lnTo>
                    <a:lnTo>
                      <a:pt x="1656" y="24"/>
                    </a:lnTo>
                    <a:lnTo>
                      <a:pt x="1562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1"/>
              <p:cNvSpPr/>
              <p:nvPr/>
            </p:nvSpPr>
            <p:spPr>
              <a:xfrm>
                <a:off x="1314100" y="1452475"/>
                <a:ext cx="59750" cy="384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539" extrusionOk="0">
                    <a:moveTo>
                      <a:pt x="1893" y="1"/>
                    </a:moveTo>
                    <a:lnTo>
                      <a:pt x="1775" y="24"/>
                    </a:lnTo>
                    <a:lnTo>
                      <a:pt x="332" y="568"/>
                    </a:lnTo>
                    <a:lnTo>
                      <a:pt x="213" y="616"/>
                    </a:lnTo>
                    <a:lnTo>
                      <a:pt x="142" y="687"/>
                    </a:lnTo>
                    <a:lnTo>
                      <a:pt x="72" y="758"/>
                    </a:lnTo>
                    <a:lnTo>
                      <a:pt x="24" y="852"/>
                    </a:lnTo>
                    <a:lnTo>
                      <a:pt x="1" y="923"/>
                    </a:lnTo>
                    <a:lnTo>
                      <a:pt x="1" y="1018"/>
                    </a:lnTo>
                    <a:lnTo>
                      <a:pt x="1" y="1113"/>
                    </a:lnTo>
                    <a:lnTo>
                      <a:pt x="24" y="1207"/>
                    </a:lnTo>
                    <a:lnTo>
                      <a:pt x="48" y="1278"/>
                    </a:lnTo>
                    <a:lnTo>
                      <a:pt x="95" y="1373"/>
                    </a:lnTo>
                    <a:lnTo>
                      <a:pt x="166" y="1444"/>
                    </a:lnTo>
                    <a:lnTo>
                      <a:pt x="237" y="1491"/>
                    </a:lnTo>
                    <a:lnTo>
                      <a:pt x="308" y="1515"/>
                    </a:lnTo>
                    <a:lnTo>
                      <a:pt x="403" y="1538"/>
                    </a:lnTo>
                    <a:lnTo>
                      <a:pt x="497" y="1538"/>
                    </a:lnTo>
                    <a:lnTo>
                      <a:pt x="616" y="1515"/>
                    </a:lnTo>
                    <a:lnTo>
                      <a:pt x="2082" y="971"/>
                    </a:lnTo>
                    <a:lnTo>
                      <a:pt x="2177" y="923"/>
                    </a:lnTo>
                    <a:lnTo>
                      <a:pt x="2248" y="852"/>
                    </a:lnTo>
                    <a:lnTo>
                      <a:pt x="2319" y="781"/>
                    </a:lnTo>
                    <a:lnTo>
                      <a:pt x="2366" y="687"/>
                    </a:lnTo>
                    <a:lnTo>
                      <a:pt x="2390" y="616"/>
                    </a:lnTo>
                    <a:lnTo>
                      <a:pt x="2390" y="521"/>
                    </a:lnTo>
                    <a:lnTo>
                      <a:pt x="2390" y="426"/>
                    </a:lnTo>
                    <a:lnTo>
                      <a:pt x="2366" y="332"/>
                    </a:lnTo>
                    <a:lnTo>
                      <a:pt x="2343" y="237"/>
                    </a:lnTo>
                    <a:lnTo>
                      <a:pt x="2295" y="166"/>
                    </a:lnTo>
                    <a:lnTo>
                      <a:pt x="2224" y="95"/>
                    </a:lnTo>
                    <a:lnTo>
                      <a:pt x="2153" y="48"/>
                    </a:lnTo>
                    <a:lnTo>
                      <a:pt x="2082" y="24"/>
                    </a:lnTo>
                    <a:lnTo>
                      <a:pt x="1988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1"/>
              <p:cNvSpPr/>
              <p:nvPr/>
            </p:nvSpPr>
            <p:spPr>
              <a:xfrm>
                <a:off x="1250825" y="1370275"/>
                <a:ext cx="32550" cy="662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2650" extrusionOk="0">
                    <a:moveTo>
                      <a:pt x="473" y="0"/>
                    </a:moveTo>
                    <a:lnTo>
                      <a:pt x="379" y="24"/>
                    </a:lnTo>
                    <a:lnTo>
                      <a:pt x="284" y="71"/>
                    </a:lnTo>
                    <a:lnTo>
                      <a:pt x="213" y="119"/>
                    </a:lnTo>
                    <a:lnTo>
                      <a:pt x="142" y="166"/>
                    </a:lnTo>
                    <a:lnTo>
                      <a:pt x="71" y="237"/>
                    </a:lnTo>
                    <a:lnTo>
                      <a:pt x="24" y="332"/>
                    </a:lnTo>
                    <a:lnTo>
                      <a:pt x="0" y="426"/>
                    </a:lnTo>
                    <a:lnTo>
                      <a:pt x="0" y="521"/>
                    </a:lnTo>
                    <a:lnTo>
                      <a:pt x="0" y="639"/>
                    </a:lnTo>
                    <a:lnTo>
                      <a:pt x="355" y="2295"/>
                    </a:lnTo>
                    <a:lnTo>
                      <a:pt x="379" y="2413"/>
                    </a:lnTo>
                    <a:lnTo>
                      <a:pt x="426" y="2484"/>
                    </a:lnTo>
                    <a:lnTo>
                      <a:pt x="497" y="2555"/>
                    </a:lnTo>
                    <a:lnTo>
                      <a:pt x="568" y="2603"/>
                    </a:lnTo>
                    <a:lnTo>
                      <a:pt x="663" y="2626"/>
                    </a:lnTo>
                    <a:lnTo>
                      <a:pt x="734" y="2650"/>
                    </a:lnTo>
                    <a:lnTo>
                      <a:pt x="828" y="2626"/>
                    </a:lnTo>
                    <a:lnTo>
                      <a:pt x="923" y="2603"/>
                    </a:lnTo>
                    <a:lnTo>
                      <a:pt x="994" y="2579"/>
                    </a:lnTo>
                    <a:lnTo>
                      <a:pt x="1088" y="2532"/>
                    </a:lnTo>
                    <a:lnTo>
                      <a:pt x="1159" y="2461"/>
                    </a:lnTo>
                    <a:lnTo>
                      <a:pt x="1207" y="2390"/>
                    </a:lnTo>
                    <a:lnTo>
                      <a:pt x="1254" y="2319"/>
                    </a:lnTo>
                    <a:lnTo>
                      <a:pt x="1301" y="2224"/>
                    </a:lnTo>
                    <a:lnTo>
                      <a:pt x="1301" y="2106"/>
                    </a:lnTo>
                    <a:lnTo>
                      <a:pt x="1301" y="2011"/>
                    </a:lnTo>
                    <a:lnTo>
                      <a:pt x="947" y="355"/>
                    </a:lnTo>
                    <a:lnTo>
                      <a:pt x="899" y="237"/>
                    </a:lnTo>
                    <a:lnTo>
                      <a:pt x="852" y="166"/>
                    </a:lnTo>
                    <a:lnTo>
                      <a:pt x="805" y="95"/>
                    </a:lnTo>
                    <a:lnTo>
                      <a:pt x="710" y="48"/>
                    </a:lnTo>
                    <a:lnTo>
                      <a:pt x="639" y="2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1"/>
              <p:cNvSpPr/>
              <p:nvPr/>
            </p:nvSpPr>
            <p:spPr>
              <a:xfrm>
                <a:off x="1316475" y="1385050"/>
                <a:ext cx="56800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65" extrusionOk="0">
                    <a:moveTo>
                      <a:pt x="1727" y="1"/>
                    </a:moveTo>
                    <a:lnTo>
                      <a:pt x="1632" y="24"/>
                    </a:lnTo>
                    <a:lnTo>
                      <a:pt x="1538" y="95"/>
                    </a:lnTo>
                    <a:lnTo>
                      <a:pt x="213" y="1042"/>
                    </a:lnTo>
                    <a:lnTo>
                      <a:pt x="118" y="1113"/>
                    </a:lnTo>
                    <a:lnTo>
                      <a:pt x="71" y="1184"/>
                    </a:lnTo>
                    <a:lnTo>
                      <a:pt x="24" y="1278"/>
                    </a:lnTo>
                    <a:lnTo>
                      <a:pt x="0" y="1373"/>
                    </a:lnTo>
                    <a:lnTo>
                      <a:pt x="0" y="1468"/>
                    </a:lnTo>
                    <a:lnTo>
                      <a:pt x="24" y="1562"/>
                    </a:lnTo>
                    <a:lnTo>
                      <a:pt x="47" y="1633"/>
                    </a:lnTo>
                    <a:lnTo>
                      <a:pt x="95" y="1728"/>
                    </a:lnTo>
                    <a:lnTo>
                      <a:pt x="142" y="1799"/>
                    </a:lnTo>
                    <a:lnTo>
                      <a:pt x="213" y="1870"/>
                    </a:lnTo>
                    <a:lnTo>
                      <a:pt x="284" y="1917"/>
                    </a:lnTo>
                    <a:lnTo>
                      <a:pt x="355" y="1941"/>
                    </a:lnTo>
                    <a:lnTo>
                      <a:pt x="450" y="1964"/>
                    </a:lnTo>
                    <a:lnTo>
                      <a:pt x="544" y="1941"/>
                    </a:lnTo>
                    <a:lnTo>
                      <a:pt x="639" y="1917"/>
                    </a:lnTo>
                    <a:lnTo>
                      <a:pt x="734" y="1870"/>
                    </a:lnTo>
                    <a:lnTo>
                      <a:pt x="2082" y="923"/>
                    </a:lnTo>
                    <a:lnTo>
                      <a:pt x="2153" y="852"/>
                    </a:lnTo>
                    <a:lnTo>
                      <a:pt x="2224" y="758"/>
                    </a:lnTo>
                    <a:lnTo>
                      <a:pt x="2248" y="687"/>
                    </a:lnTo>
                    <a:lnTo>
                      <a:pt x="2271" y="592"/>
                    </a:lnTo>
                    <a:lnTo>
                      <a:pt x="2271" y="498"/>
                    </a:lnTo>
                    <a:lnTo>
                      <a:pt x="2271" y="403"/>
                    </a:lnTo>
                    <a:lnTo>
                      <a:pt x="2248" y="308"/>
                    </a:lnTo>
                    <a:lnTo>
                      <a:pt x="2200" y="237"/>
                    </a:lnTo>
                    <a:lnTo>
                      <a:pt x="2129" y="166"/>
                    </a:lnTo>
                    <a:lnTo>
                      <a:pt x="2082" y="95"/>
                    </a:lnTo>
                    <a:lnTo>
                      <a:pt x="2011" y="48"/>
                    </a:lnTo>
                    <a:lnTo>
                      <a:pt x="1916" y="24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1"/>
              <p:cNvSpPr/>
              <p:nvPr/>
            </p:nvSpPr>
            <p:spPr>
              <a:xfrm>
                <a:off x="1376800" y="1166225"/>
                <a:ext cx="71575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863" h="1326" extrusionOk="0">
                    <a:moveTo>
                      <a:pt x="473" y="1"/>
                    </a:moveTo>
                    <a:lnTo>
                      <a:pt x="355" y="25"/>
                    </a:lnTo>
                    <a:lnTo>
                      <a:pt x="260" y="72"/>
                    </a:lnTo>
                    <a:lnTo>
                      <a:pt x="189" y="119"/>
                    </a:lnTo>
                    <a:lnTo>
                      <a:pt x="118" y="190"/>
                    </a:lnTo>
                    <a:lnTo>
                      <a:pt x="71" y="285"/>
                    </a:lnTo>
                    <a:lnTo>
                      <a:pt x="24" y="356"/>
                    </a:lnTo>
                    <a:lnTo>
                      <a:pt x="24" y="450"/>
                    </a:lnTo>
                    <a:lnTo>
                      <a:pt x="0" y="545"/>
                    </a:lnTo>
                    <a:lnTo>
                      <a:pt x="24" y="640"/>
                    </a:lnTo>
                    <a:lnTo>
                      <a:pt x="47" y="711"/>
                    </a:lnTo>
                    <a:lnTo>
                      <a:pt x="95" y="805"/>
                    </a:lnTo>
                    <a:lnTo>
                      <a:pt x="142" y="876"/>
                    </a:lnTo>
                    <a:lnTo>
                      <a:pt x="213" y="923"/>
                    </a:lnTo>
                    <a:lnTo>
                      <a:pt x="284" y="971"/>
                    </a:lnTo>
                    <a:lnTo>
                      <a:pt x="379" y="994"/>
                    </a:lnTo>
                    <a:lnTo>
                      <a:pt x="923" y="994"/>
                    </a:lnTo>
                    <a:lnTo>
                      <a:pt x="1325" y="1018"/>
                    </a:lnTo>
                    <a:lnTo>
                      <a:pt x="1727" y="1113"/>
                    </a:lnTo>
                    <a:lnTo>
                      <a:pt x="1940" y="1184"/>
                    </a:lnTo>
                    <a:lnTo>
                      <a:pt x="2129" y="1278"/>
                    </a:lnTo>
                    <a:lnTo>
                      <a:pt x="2224" y="1302"/>
                    </a:lnTo>
                    <a:lnTo>
                      <a:pt x="2342" y="1326"/>
                    </a:lnTo>
                    <a:lnTo>
                      <a:pt x="2437" y="1302"/>
                    </a:lnTo>
                    <a:lnTo>
                      <a:pt x="2531" y="1278"/>
                    </a:lnTo>
                    <a:lnTo>
                      <a:pt x="2602" y="1231"/>
                    </a:lnTo>
                    <a:lnTo>
                      <a:pt x="2673" y="1184"/>
                    </a:lnTo>
                    <a:lnTo>
                      <a:pt x="2744" y="1113"/>
                    </a:lnTo>
                    <a:lnTo>
                      <a:pt x="2792" y="1042"/>
                    </a:lnTo>
                    <a:lnTo>
                      <a:pt x="2839" y="947"/>
                    </a:lnTo>
                    <a:lnTo>
                      <a:pt x="2839" y="876"/>
                    </a:lnTo>
                    <a:lnTo>
                      <a:pt x="2863" y="782"/>
                    </a:lnTo>
                    <a:lnTo>
                      <a:pt x="2839" y="687"/>
                    </a:lnTo>
                    <a:lnTo>
                      <a:pt x="2815" y="616"/>
                    </a:lnTo>
                    <a:lnTo>
                      <a:pt x="2768" y="521"/>
                    </a:lnTo>
                    <a:lnTo>
                      <a:pt x="2697" y="474"/>
                    </a:lnTo>
                    <a:lnTo>
                      <a:pt x="2602" y="403"/>
                    </a:lnTo>
                    <a:lnTo>
                      <a:pt x="2342" y="308"/>
                    </a:lnTo>
                    <a:lnTo>
                      <a:pt x="2082" y="214"/>
                    </a:lnTo>
                    <a:lnTo>
                      <a:pt x="1822" y="119"/>
                    </a:lnTo>
                    <a:lnTo>
                      <a:pt x="1561" y="72"/>
                    </a:lnTo>
                    <a:lnTo>
                      <a:pt x="1278" y="25"/>
                    </a:lnTo>
                    <a:lnTo>
                      <a:pt x="1017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1"/>
              <p:cNvSpPr/>
              <p:nvPr/>
            </p:nvSpPr>
            <p:spPr>
              <a:xfrm>
                <a:off x="1466100" y="1307000"/>
                <a:ext cx="37875" cy="57975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319" extrusionOk="0">
                    <a:moveTo>
                      <a:pt x="970" y="0"/>
                    </a:moveTo>
                    <a:lnTo>
                      <a:pt x="876" y="24"/>
                    </a:lnTo>
                    <a:lnTo>
                      <a:pt x="781" y="47"/>
                    </a:lnTo>
                    <a:lnTo>
                      <a:pt x="710" y="118"/>
                    </a:lnTo>
                    <a:lnTo>
                      <a:pt x="639" y="166"/>
                    </a:lnTo>
                    <a:lnTo>
                      <a:pt x="592" y="260"/>
                    </a:lnTo>
                    <a:lnTo>
                      <a:pt x="48" y="1609"/>
                    </a:lnTo>
                    <a:lnTo>
                      <a:pt x="24" y="1703"/>
                    </a:lnTo>
                    <a:lnTo>
                      <a:pt x="0" y="1798"/>
                    </a:lnTo>
                    <a:lnTo>
                      <a:pt x="0" y="1893"/>
                    </a:lnTo>
                    <a:lnTo>
                      <a:pt x="0" y="1987"/>
                    </a:lnTo>
                    <a:lnTo>
                      <a:pt x="48" y="2058"/>
                    </a:lnTo>
                    <a:lnTo>
                      <a:pt x="95" y="2153"/>
                    </a:lnTo>
                    <a:lnTo>
                      <a:pt x="166" y="2224"/>
                    </a:lnTo>
                    <a:lnTo>
                      <a:pt x="237" y="2271"/>
                    </a:lnTo>
                    <a:lnTo>
                      <a:pt x="331" y="2295"/>
                    </a:lnTo>
                    <a:lnTo>
                      <a:pt x="426" y="2318"/>
                    </a:lnTo>
                    <a:lnTo>
                      <a:pt x="521" y="2318"/>
                    </a:lnTo>
                    <a:lnTo>
                      <a:pt x="615" y="2295"/>
                    </a:lnTo>
                    <a:lnTo>
                      <a:pt x="710" y="2271"/>
                    </a:lnTo>
                    <a:lnTo>
                      <a:pt x="805" y="2224"/>
                    </a:lnTo>
                    <a:lnTo>
                      <a:pt x="852" y="2153"/>
                    </a:lnTo>
                    <a:lnTo>
                      <a:pt x="899" y="2082"/>
                    </a:lnTo>
                    <a:lnTo>
                      <a:pt x="1443" y="733"/>
                    </a:lnTo>
                    <a:lnTo>
                      <a:pt x="1491" y="639"/>
                    </a:lnTo>
                    <a:lnTo>
                      <a:pt x="1491" y="544"/>
                    </a:lnTo>
                    <a:lnTo>
                      <a:pt x="1514" y="450"/>
                    </a:lnTo>
                    <a:lnTo>
                      <a:pt x="1491" y="355"/>
                    </a:lnTo>
                    <a:lnTo>
                      <a:pt x="1467" y="260"/>
                    </a:lnTo>
                    <a:lnTo>
                      <a:pt x="1396" y="189"/>
                    </a:lnTo>
                    <a:lnTo>
                      <a:pt x="1349" y="118"/>
                    </a:lnTo>
                    <a:lnTo>
                      <a:pt x="1254" y="71"/>
                    </a:lnTo>
                    <a:lnTo>
                      <a:pt x="1159" y="24"/>
                    </a:lnTo>
                    <a:lnTo>
                      <a:pt x="1065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1"/>
              <p:cNvSpPr/>
              <p:nvPr/>
            </p:nvSpPr>
            <p:spPr>
              <a:xfrm>
                <a:off x="1260875" y="1294575"/>
                <a:ext cx="2722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728" extrusionOk="0">
                    <a:moveTo>
                      <a:pt x="521" y="0"/>
                    </a:moveTo>
                    <a:lnTo>
                      <a:pt x="450" y="24"/>
                    </a:lnTo>
                    <a:lnTo>
                      <a:pt x="355" y="71"/>
                    </a:lnTo>
                    <a:lnTo>
                      <a:pt x="261" y="142"/>
                    </a:lnTo>
                    <a:lnTo>
                      <a:pt x="213" y="213"/>
                    </a:lnTo>
                    <a:lnTo>
                      <a:pt x="166" y="284"/>
                    </a:lnTo>
                    <a:lnTo>
                      <a:pt x="119" y="379"/>
                    </a:lnTo>
                    <a:lnTo>
                      <a:pt x="0" y="1112"/>
                    </a:lnTo>
                    <a:lnTo>
                      <a:pt x="0" y="1230"/>
                    </a:lnTo>
                    <a:lnTo>
                      <a:pt x="0" y="1325"/>
                    </a:lnTo>
                    <a:lnTo>
                      <a:pt x="24" y="1396"/>
                    </a:lnTo>
                    <a:lnTo>
                      <a:pt x="71" y="1491"/>
                    </a:lnTo>
                    <a:lnTo>
                      <a:pt x="119" y="1562"/>
                    </a:lnTo>
                    <a:lnTo>
                      <a:pt x="190" y="1633"/>
                    </a:lnTo>
                    <a:lnTo>
                      <a:pt x="284" y="1680"/>
                    </a:lnTo>
                    <a:lnTo>
                      <a:pt x="379" y="1704"/>
                    </a:lnTo>
                    <a:lnTo>
                      <a:pt x="474" y="1727"/>
                    </a:lnTo>
                    <a:lnTo>
                      <a:pt x="568" y="1727"/>
                    </a:lnTo>
                    <a:lnTo>
                      <a:pt x="663" y="1704"/>
                    </a:lnTo>
                    <a:lnTo>
                      <a:pt x="757" y="1656"/>
                    </a:lnTo>
                    <a:lnTo>
                      <a:pt x="828" y="1585"/>
                    </a:lnTo>
                    <a:lnTo>
                      <a:pt x="899" y="1514"/>
                    </a:lnTo>
                    <a:lnTo>
                      <a:pt x="947" y="1443"/>
                    </a:lnTo>
                    <a:lnTo>
                      <a:pt x="970" y="1349"/>
                    </a:lnTo>
                    <a:lnTo>
                      <a:pt x="1089" y="615"/>
                    </a:lnTo>
                    <a:lnTo>
                      <a:pt x="1089" y="497"/>
                    </a:lnTo>
                    <a:lnTo>
                      <a:pt x="1089" y="403"/>
                    </a:lnTo>
                    <a:lnTo>
                      <a:pt x="1065" y="308"/>
                    </a:lnTo>
                    <a:lnTo>
                      <a:pt x="1018" y="237"/>
                    </a:lnTo>
                    <a:lnTo>
                      <a:pt x="970" y="166"/>
                    </a:lnTo>
                    <a:lnTo>
                      <a:pt x="899" y="95"/>
                    </a:lnTo>
                    <a:lnTo>
                      <a:pt x="828" y="48"/>
                    </a:lnTo>
                    <a:lnTo>
                      <a:pt x="710" y="24"/>
                    </a:lnTo>
                    <a:lnTo>
                      <a:pt x="639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1"/>
              <p:cNvSpPr/>
              <p:nvPr/>
            </p:nvSpPr>
            <p:spPr>
              <a:xfrm>
                <a:off x="1390400" y="1445375"/>
                <a:ext cx="414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1302" extrusionOk="0">
                    <a:moveTo>
                      <a:pt x="1183" y="1"/>
                    </a:moveTo>
                    <a:lnTo>
                      <a:pt x="1088" y="24"/>
                    </a:lnTo>
                    <a:lnTo>
                      <a:pt x="899" y="72"/>
                    </a:lnTo>
                    <a:lnTo>
                      <a:pt x="237" y="403"/>
                    </a:lnTo>
                    <a:lnTo>
                      <a:pt x="142" y="450"/>
                    </a:lnTo>
                    <a:lnTo>
                      <a:pt x="95" y="521"/>
                    </a:lnTo>
                    <a:lnTo>
                      <a:pt x="48" y="616"/>
                    </a:lnTo>
                    <a:lnTo>
                      <a:pt x="24" y="710"/>
                    </a:lnTo>
                    <a:lnTo>
                      <a:pt x="0" y="805"/>
                    </a:lnTo>
                    <a:lnTo>
                      <a:pt x="24" y="900"/>
                    </a:lnTo>
                    <a:lnTo>
                      <a:pt x="48" y="994"/>
                    </a:lnTo>
                    <a:lnTo>
                      <a:pt x="71" y="1065"/>
                    </a:lnTo>
                    <a:lnTo>
                      <a:pt x="142" y="1160"/>
                    </a:lnTo>
                    <a:lnTo>
                      <a:pt x="213" y="1231"/>
                    </a:lnTo>
                    <a:lnTo>
                      <a:pt x="284" y="1255"/>
                    </a:lnTo>
                    <a:lnTo>
                      <a:pt x="379" y="1278"/>
                    </a:lnTo>
                    <a:lnTo>
                      <a:pt x="473" y="1302"/>
                    </a:lnTo>
                    <a:lnTo>
                      <a:pt x="568" y="1278"/>
                    </a:lnTo>
                    <a:lnTo>
                      <a:pt x="757" y="1231"/>
                    </a:lnTo>
                    <a:lnTo>
                      <a:pt x="1420" y="900"/>
                    </a:lnTo>
                    <a:lnTo>
                      <a:pt x="1514" y="852"/>
                    </a:lnTo>
                    <a:lnTo>
                      <a:pt x="1585" y="781"/>
                    </a:lnTo>
                    <a:lnTo>
                      <a:pt x="1609" y="687"/>
                    </a:lnTo>
                    <a:lnTo>
                      <a:pt x="1633" y="592"/>
                    </a:lnTo>
                    <a:lnTo>
                      <a:pt x="1656" y="498"/>
                    </a:lnTo>
                    <a:lnTo>
                      <a:pt x="1633" y="403"/>
                    </a:lnTo>
                    <a:lnTo>
                      <a:pt x="1609" y="308"/>
                    </a:lnTo>
                    <a:lnTo>
                      <a:pt x="1585" y="237"/>
                    </a:lnTo>
                    <a:lnTo>
                      <a:pt x="1514" y="143"/>
                    </a:lnTo>
                    <a:lnTo>
                      <a:pt x="1443" y="95"/>
                    </a:lnTo>
                    <a:lnTo>
                      <a:pt x="1372" y="48"/>
                    </a:lnTo>
                    <a:lnTo>
                      <a:pt x="1278" y="24"/>
                    </a:lnTo>
                    <a:lnTo>
                      <a:pt x="1183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1"/>
              <p:cNvSpPr/>
              <p:nvPr/>
            </p:nvSpPr>
            <p:spPr>
              <a:xfrm>
                <a:off x="1267375" y="1451300"/>
                <a:ext cx="3610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349" extrusionOk="0">
                    <a:moveTo>
                      <a:pt x="379" y="0"/>
                    </a:moveTo>
                    <a:lnTo>
                      <a:pt x="285" y="24"/>
                    </a:lnTo>
                    <a:lnTo>
                      <a:pt x="214" y="71"/>
                    </a:lnTo>
                    <a:lnTo>
                      <a:pt x="119" y="142"/>
                    </a:lnTo>
                    <a:lnTo>
                      <a:pt x="72" y="213"/>
                    </a:lnTo>
                    <a:lnTo>
                      <a:pt x="24" y="308"/>
                    </a:lnTo>
                    <a:lnTo>
                      <a:pt x="1" y="403"/>
                    </a:lnTo>
                    <a:lnTo>
                      <a:pt x="1" y="497"/>
                    </a:lnTo>
                    <a:lnTo>
                      <a:pt x="1" y="592"/>
                    </a:lnTo>
                    <a:lnTo>
                      <a:pt x="24" y="686"/>
                    </a:lnTo>
                    <a:lnTo>
                      <a:pt x="72" y="781"/>
                    </a:lnTo>
                    <a:lnTo>
                      <a:pt x="143" y="852"/>
                    </a:lnTo>
                    <a:lnTo>
                      <a:pt x="616" y="1207"/>
                    </a:lnTo>
                    <a:lnTo>
                      <a:pt x="687" y="1278"/>
                    </a:lnTo>
                    <a:lnTo>
                      <a:pt x="781" y="1301"/>
                    </a:lnTo>
                    <a:lnTo>
                      <a:pt x="876" y="1325"/>
                    </a:lnTo>
                    <a:lnTo>
                      <a:pt x="971" y="1349"/>
                    </a:lnTo>
                    <a:lnTo>
                      <a:pt x="1042" y="1325"/>
                    </a:lnTo>
                    <a:lnTo>
                      <a:pt x="1136" y="1301"/>
                    </a:lnTo>
                    <a:lnTo>
                      <a:pt x="1231" y="1254"/>
                    </a:lnTo>
                    <a:lnTo>
                      <a:pt x="1302" y="1183"/>
                    </a:lnTo>
                    <a:lnTo>
                      <a:pt x="1373" y="1112"/>
                    </a:lnTo>
                    <a:lnTo>
                      <a:pt x="1396" y="1018"/>
                    </a:lnTo>
                    <a:lnTo>
                      <a:pt x="1420" y="923"/>
                    </a:lnTo>
                    <a:lnTo>
                      <a:pt x="1444" y="828"/>
                    </a:lnTo>
                    <a:lnTo>
                      <a:pt x="1420" y="734"/>
                    </a:lnTo>
                    <a:lnTo>
                      <a:pt x="1396" y="639"/>
                    </a:lnTo>
                    <a:lnTo>
                      <a:pt x="1349" y="568"/>
                    </a:lnTo>
                    <a:lnTo>
                      <a:pt x="1278" y="497"/>
                    </a:lnTo>
                    <a:lnTo>
                      <a:pt x="829" y="119"/>
                    </a:lnTo>
                    <a:lnTo>
                      <a:pt x="734" y="71"/>
                    </a:lnTo>
                    <a:lnTo>
                      <a:pt x="639" y="24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1"/>
              <p:cNvSpPr/>
              <p:nvPr/>
            </p:nvSpPr>
            <p:spPr>
              <a:xfrm>
                <a:off x="1362600" y="1293400"/>
                <a:ext cx="301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78" extrusionOk="0">
                    <a:moveTo>
                      <a:pt x="615" y="0"/>
                    </a:moveTo>
                    <a:lnTo>
                      <a:pt x="521" y="24"/>
                    </a:lnTo>
                    <a:lnTo>
                      <a:pt x="426" y="71"/>
                    </a:lnTo>
                    <a:lnTo>
                      <a:pt x="355" y="142"/>
                    </a:lnTo>
                    <a:lnTo>
                      <a:pt x="119" y="450"/>
                    </a:lnTo>
                    <a:lnTo>
                      <a:pt x="71" y="544"/>
                    </a:lnTo>
                    <a:lnTo>
                      <a:pt x="24" y="615"/>
                    </a:lnTo>
                    <a:lnTo>
                      <a:pt x="0" y="710"/>
                    </a:lnTo>
                    <a:lnTo>
                      <a:pt x="0" y="804"/>
                    </a:lnTo>
                    <a:lnTo>
                      <a:pt x="24" y="899"/>
                    </a:lnTo>
                    <a:lnTo>
                      <a:pt x="48" y="970"/>
                    </a:lnTo>
                    <a:lnTo>
                      <a:pt x="95" y="1065"/>
                    </a:lnTo>
                    <a:lnTo>
                      <a:pt x="142" y="1136"/>
                    </a:lnTo>
                    <a:lnTo>
                      <a:pt x="237" y="1207"/>
                    </a:lnTo>
                    <a:lnTo>
                      <a:pt x="308" y="1230"/>
                    </a:lnTo>
                    <a:lnTo>
                      <a:pt x="403" y="1277"/>
                    </a:lnTo>
                    <a:lnTo>
                      <a:pt x="497" y="1277"/>
                    </a:lnTo>
                    <a:lnTo>
                      <a:pt x="615" y="1254"/>
                    </a:lnTo>
                    <a:lnTo>
                      <a:pt x="686" y="1230"/>
                    </a:lnTo>
                    <a:lnTo>
                      <a:pt x="781" y="1183"/>
                    </a:lnTo>
                    <a:lnTo>
                      <a:pt x="852" y="1112"/>
                    </a:lnTo>
                    <a:lnTo>
                      <a:pt x="1089" y="804"/>
                    </a:lnTo>
                    <a:lnTo>
                      <a:pt x="1136" y="733"/>
                    </a:lnTo>
                    <a:lnTo>
                      <a:pt x="1183" y="639"/>
                    </a:lnTo>
                    <a:lnTo>
                      <a:pt x="1207" y="544"/>
                    </a:lnTo>
                    <a:lnTo>
                      <a:pt x="1207" y="450"/>
                    </a:lnTo>
                    <a:lnTo>
                      <a:pt x="1207" y="379"/>
                    </a:lnTo>
                    <a:lnTo>
                      <a:pt x="1160" y="284"/>
                    </a:lnTo>
                    <a:lnTo>
                      <a:pt x="1112" y="189"/>
                    </a:lnTo>
                    <a:lnTo>
                      <a:pt x="1065" y="118"/>
                    </a:lnTo>
                    <a:lnTo>
                      <a:pt x="994" y="71"/>
                    </a:lnTo>
                    <a:lnTo>
                      <a:pt x="899" y="24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1"/>
              <p:cNvSpPr/>
              <p:nvPr/>
            </p:nvSpPr>
            <p:spPr>
              <a:xfrm>
                <a:off x="1000650" y="971075"/>
                <a:ext cx="561275" cy="710900"/>
              </a:xfrm>
              <a:custGeom>
                <a:avLst/>
                <a:gdLst/>
                <a:ahLst/>
                <a:cxnLst/>
                <a:rect l="l" t="t" r="r" b="b"/>
                <a:pathLst>
                  <a:path w="22451" h="28436" extrusionOk="0">
                    <a:moveTo>
                      <a:pt x="11758" y="0"/>
                    </a:moveTo>
                    <a:lnTo>
                      <a:pt x="10670" y="2413"/>
                    </a:lnTo>
                    <a:lnTo>
                      <a:pt x="10244" y="2602"/>
                    </a:lnTo>
                    <a:lnTo>
                      <a:pt x="9842" y="2792"/>
                    </a:lnTo>
                    <a:lnTo>
                      <a:pt x="9440" y="3028"/>
                    </a:lnTo>
                    <a:lnTo>
                      <a:pt x="9014" y="3265"/>
                    </a:lnTo>
                    <a:lnTo>
                      <a:pt x="8635" y="3501"/>
                    </a:lnTo>
                    <a:lnTo>
                      <a:pt x="8233" y="3785"/>
                    </a:lnTo>
                    <a:lnTo>
                      <a:pt x="7855" y="4069"/>
                    </a:lnTo>
                    <a:lnTo>
                      <a:pt x="7452" y="4377"/>
                    </a:lnTo>
                    <a:lnTo>
                      <a:pt x="7074" y="4684"/>
                    </a:lnTo>
                    <a:lnTo>
                      <a:pt x="6719" y="5015"/>
                    </a:lnTo>
                    <a:lnTo>
                      <a:pt x="6341" y="5347"/>
                    </a:lnTo>
                    <a:lnTo>
                      <a:pt x="5986" y="5701"/>
                    </a:lnTo>
                    <a:lnTo>
                      <a:pt x="5631" y="6080"/>
                    </a:lnTo>
                    <a:lnTo>
                      <a:pt x="5300" y="6458"/>
                    </a:lnTo>
                    <a:lnTo>
                      <a:pt x="4968" y="6837"/>
                    </a:lnTo>
                    <a:lnTo>
                      <a:pt x="4637" y="7263"/>
                    </a:lnTo>
                    <a:lnTo>
                      <a:pt x="4330" y="7665"/>
                    </a:lnTo>
                    <a:lnTo>
                      <a:pt x="4022" y="8091"/>
                    </a:lnTo>
                    <a:lnTo>
                      <a:pt x="3738" y="8540"/>
                    </a:lnTo>
                    <a:lnTo>
                      <a:pt x="3454" y="8990"/>
                    </a:lnTo>
                    <a:lnTo>
                      <a:pt x="3171" y="9439"/>
                    </a:lnTo>
                    <a:lnTo>
                      <a:pt x="2910" y="9912"/>
                    </a:lnTo>
                    <a:lnTo>
                      <a:pt x="2650" y="10385"/>
                    </a:lnTo>
                    <a:lnTo>
                      <a:pt x="2414" y="10859"/>
                    </a:lnTo>
                    <a:lnTo>
                      <a:pt x="2201" y="11355"/>
                    </a:lnTo>
                    <a:lnTo>
                      <a:pt x="1988" y="11852"/>
                    </a:lnTo>
                    <a:lnTo>
                      <a:pt x="1775" y="12373"/>
                    </a:lnTo>
                    <a:lnTo>
                      <a:pt x="1586" y="12893"/>
                    </a:lnTo>
                    <a:lnTo>
                      <a:pt x="1420" y="13413"/>
                    </a:lnTo>
                    <a:lnTo>
                      <a:pt x="1254" y="13934"/>
                    </a:lnTo>
                    <a:lnTo>
                      <a:pt x="1112" y="14454"/>
                    </a:lnTo>
                    <a:lnTo>
                      <a:pt x="994" y="14998"/>
                    </a:lnTo>
                    <a:lnTo>
                      <a:pt x="876" y="15566"/>
                    </a:lnTo>
                    <a:lnTo>
                      <a:pt x="781" y="16110"/>
                    </a:lnTo>
                    <a:lnTo>
                      <a:pt x="710" y="16654"/>
                    </a:lnTo>
                    <a:lnTo>
                      <a:pt x="639" y="17175"/>
                    </a:lnTo>
                    <a:lnTo>
                      <a:pt x="592" y="17719"/>
                    </a:lnTo>
                    <a:lnTo>
                      <a:pt x="568" y="18239"/>
                    </a:lnTo>
                    <a:lnTo>
                      <a:pt x="568" y="18760"/>
                    </a:lnTo>
                    <a:lnTo>
                      <a:pt x="592" y="19257"/>
                    </a:lnTo>
                    <a:lnTo>
                      <a:pt x="616" y="19753"/>
                    </a:lnTo>
                    <a:lnTo>
                      <a:pt x="663" y="20250"/>
                    </a:lnTo>
                    <a:lnTo>
                      <a:pt x="710" y="20723"/>
                    </a:lnTo>
                    <a:lnTo>
                      <a:pt x="805" y="21173"/>
                    </a:lnTo>
                    <a:lnTo>
                      <a:pt x="900" y="21646"/>
                    </a:lnTo>
                    <a:lnTo>
                      <a:pt x="994" y="22095"/>
                    </a:lnTo>
                    <a:lnTo>
                      <a:pt x="1112" y="22521"/>
                    </a:lnTo>
                    <a:lnTo>
                      <a:pt x="1254" y="22947"/>
                    </a:lnTo>
                    <a:lnTo>
                      <a:pt x="1" y="25715"/>
                    </a:lnTo>
                    <a:lnTo>
                      <a:pt x="5252" y="27702"/>
                    </a:lnTo>
                    <a:lnTo>
                      <a:pt x="5631" y="27868"/>
                    </a:lnTo>
                    <a:lnTo>
                      <a:pt x="6009" y="28010"/>
                    </a:lnTo>
                    <a:lnTo>
                      <a:pt x="6388" y="28128"/>
                    </a:lnTo>
                    <a:lnTo>
                      <a:pt x="6814" y="28246"/>
                    </a:lnTo>
                    <a:lnTo>
                      <a:pt x="7216" y="28317"/>
                    </a:lnTo>
                    <a:lnTo>
                      <a:pt x="7642" y="28388"/>
                    </a:lnTo>
                    <a:lnTo>
                      <a:pt x="8091" y="28412"/>
                    </a:lnTo>
                    <a:lnTo>
                      <a:pt x="8517" y="28435"/>
                    </a:lnTo>
                    <a:lnTo>
                      <a:pt x="9085" y="28412"/>
                    </a:lnTo>
                    <a:lnTo>
                      <a:pt x="9629" y="28364"/>
                    </a:lnTo>
                    <a:lnTo>
                      <a:pt x="10173" y="28270"/>
                    </a:lnTo>
                    <a:lnTo>
                      <a:pt x="10717" y="28152"/>
                    </a:lnTo>
                    <a:lnTo>
                      <a:pt x="11261" y="28010"/>
                    </a:lnTo>
                    <a:lnTo>
                      <a:pt x="11805" y="27820"/>
                    </a:lnTo>
                    <a:lnTo>
                      <a:pt x="12326" y="27607"/>
                    </a:lnTo>
                    <a:lnTo>
                      <a:pt x="12870" y="27371"/>
                    </a:lnTo>
                    <a:lnTo>
                      <a:pt x="13390" y="27111"/>
                    </a:lnTo>
                    <a:lnTo>
                      <a:pt x="13911" y="26803"/>
                    </a:lnTo>
                    <a:lnTo>
                      <a:pt x="14431" y="26496"/>
                    </a:lnTo>
                    <a:lnTo>
                      <a:pt x="14928" y="26141"/>
                    </a:lnTo>
                    <a:lnTo>
                      <a:pt x="15425" y="25762"/>
                    </a:lnTo>
                    <a:lnTo>
                      <a:pt x="15898" y="25360"/>
                    </a:lnTo>
                    <a:lnTo>
                      <a:pt x="16395" y="24934"/>
                    </a:lnTo>
                    <a:lnTo>
                      <a:pt x="16844" y="24485"/>
                    </a:lnTo>
                    <a:lnTo>
                      <a:pt x="17293" y="24035"/>
                    </a:lnTo>
                    <a:lnTo>
                      <a:pt x="17743" y="23538"/>
                    </a:lnTo>
                    <a:lnTo>
                      <a:pt x="18169" y="23042"/>
                    </a:lnTo>
                    <a:lnTo>
                      <a:pt x="18571" y="22498"/>
                    </a:lnTo>
                    <a:lnTo>
                      <a:pt x="18973" y="21954"/>
                    </a:lnTo>
                    <a:lnTo>
                      <a:pt x="19352" y="21409"/>
                    </a:lnTo>
                    <a:lnTo>
                      <a:pt x="19706" y="20818"/>
                    </a:lnTo>
                    <a:lnTo>
                      <a:pt x="20061" y="20227"/>
                    </a:lnTo>
                    <a:lnTo>
                      <a:pt x="20369" y="19612"/>
                    </a:lnTo>
                    <a:lnTo>
                      <a:pt x="20676" y="18996"/>
                    </a:lnTo>
                    <a:lnTo>
                      <a:pt x="20960" y="18358"/>
                    </a:lnTo>
                    <a:lnTo>
                      <a:pt x="21220" y="17719"/>
                    </a:lnTo>
                    <a:lnTo>
                      <a:pt x="21457" y="17057"/>
                    </a:lnTo>
                    <a:lnTo>
                      <a:pt x="21694" y="16371"/>
                    </a:lnTo>
                    <a:lnTo>
                      <a:pt x="21883" y="15685"/>
                    </a:lnTo>
                    <a:lnTo>
                      <a:pt x="22048" y="14998"/>
                    </a:lnTo>
                    <a:lnTo>
                      <a:pt x="22167" y="14454"/>
                    </a:lnTo>
                    <a:lnTo>
                      <a:pt x="22261" y="13887"/>
                    </a:lnTo>
                    <a:lnTo>
                      <a:pt x="22332" y="13343"/>
                    </a:lnTo>
                    <a:lnTo>
                      <a:pt x="22380" y="12822"/>
                    </a:lnTo>
                    <a:lnTo>
                      <a:pt x="22427" y="12278"/>
                    </a:lnTo>
                    <a:lnTo>
                      <a:pt x="22451" y="11758"/>
                    </a:lnTo>
                    <a:lnTo>
                      <a:pt x="22451" y="11237"/>
                    </a:lnTo>
                    <a:lnTo>
                      <a:pt x="22451" y="10740"/>
                    </a:lnTo>
                    <a:lnTo>
                      <a:pt x="22427" y="10244"/>
                    </a:lnTo>
                    <a:lnTo>
                      <a:pt x="22380" y="9747"/>
                    </a:lnTo>
                    <a:lnTo>
                      <a:pt x="22309" y="9274"/>
                    </a:lnTo>
                    <a:lnTo>
                      <a:pt x="22238" y="8800"/>
                    </a:lnTo>
                    <a:lnTo>
                      <a:pt x="22143" y="8351"/>
                    </a:lnTo>
                    <a:lnTo>
                      <a:pt x="22025" y="7901"/>
                    </a:lnTo>
                    <a:lnTo>
                      <a:pt x="21907" y="7452"/>
                    </a:lnTo>
                    <a:lnTo>
                      <a:pt x="21765" y="7026"/>
                    </a:lnTo>
                    <a:lnTo>
                      <a:pt x="21599" y="6624"/>
                    </a:lnTo>
                    <a:lnTo>
                      <a:pt x="21433" y="6222"/>
                    </a:lnTo>
                    <a:lnTo>
                      <a:pt x="21244" y="5843"/>
                    </a:lnTo>
                    <a:lnTo>
                      <a:pt x="21055" y="5465"/>
                    </a:lnTo>
                    <a:lnTo>
                      <a:pt x="20842" y="5110"/>
                    </a:lnTo>
                    <a:lnTo>
                      <a:pt x="20605" y="4779"/>
                    </a:lnTo>
                    <a:lnTo>
                      <a:pt x="20369" y="4448"/>
                    </a:lnTo>
                    <a:lnTo>
                      <a:pt x="20109" y="4116"/>
                    </a:lnTo>
                    <a:lnTo>
                      <a:pt x="19825" y="3833"/>
                    </a:lnTo>
                    <a:lnTo>
                      <a:pt x="19565" y="3549"/>
                    </a:lnTo>
                    <a:lnTo>
                      <a:pt x="19257" y="3288"/>
                    </a:lnTo>
                    <a:lnTo>
                      <a:pt x="18949" y="3028"/>
                    </a:lnTo>
                    <a:lnTo>
                      <a:pt x="18642" y="2815"/>
                    </a:lnTo>
                    <a:lnTo>
                      <a:pt x="18311" y="2602"/>
                    </a:lnTo>
                    <a:lnTo>
                      <a:pt x="17956" y="2413"/>
                    </a:lnTo>
                    <a:lnTo>
                      <a:pt x="17601" y="2224"/>
                    </a:lnTo>
                    <a:lnTo>
                      <a:pt x="17577" y="2224"/>
                    </a:lnTo>
                    <a:lnTo>
                      <a:pt x="17199" y="2058"/>
                    </a:lnTo>
                    <a:lnTo>
                      <a:pt x="16820" y="1940"/>
                    </a:lnTo>
                    <a:lnTo>
                      <a:pt x="117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1"/>
              <p:cNvSpPr/>
              <p:nvPr/>
            </p:nvSpPr>
            <p:spPr>
              <a:xfrm>
                <a:off x="865225" y="953325"/>
                <a:ext cx="547075" cy="671275"/>
              </a:xfrm>
              <a:custGeom>
                <a:avLst/>
                <a:gdLst/>
                <a:ahLst/>
                <a:cxnLst/>
                <a:rect l="l" t="t" r="r" b="b"/>
                <a:pathLst>
                  <a:path w="21883" h="26851" extrusionOk="0">
                    <a:moveTo>
                      <a:pt x="13934" y="1"/>
                    </a:moveTo>
                    <a:lnTo>
                      <a:pt x="13390" y="24"/>
                    </a:lnTo>
                    <a:lnTo>
                      <a:pt x="12846" y="71"/>
                    </a:lnTo>
                    <a:lnTo>
                      <a:pt x="12302" y="142"/>
                    </a:lnTo>
                    <a:lnTo>
                      <a:pt x="11734" y="261"/>
                    </a:lnTo>
                    <a:lnTo>
                      <a:pt x="11213" y="426"/>
                    </a:lnTo>
                    <a:lnTo>
                      <a:pt x="10669" y="592"/>
                    </a:lnTo>
                    <a:lnTo>
                      <a:pt x="10125" y="805"/>
                    </a:lnTo>
                    <a:lnTo>
                      <a:pt x="9605" y="1041"/>
                    </a:lnTo>
                    <a:lnTo>
                      <a:pt x="9061" y="1325"/>
                    </a:lnTo>
                    <a:lnTo>
                      <a:pt x="8540" y="1609"/>
                    </a:lnTo>
                    <a:lnTo>
                      <a:pt x="8043" y="1940"/>
                    </a:lnTo>
                    <a:lnTo>
                      <a:pt x="7523" y="2295"/>
                    </a:lnTo>
                    <a:lnTo>
                      <a:pt x="7026" y="2674"/>
                    </a:lnTo>
                    <a:lnTo>
                      <a:pt x="6553" y="3052"/>
                    </a:lnTo>
                    <a:lnTo>
                      <a:pt x="6080" y="3478"/>
                    </a:lnTo>
                    <a:lnTo>
                      <a:pt x="5607" y="3927"/>
                    </a:lnTo>
                    <a:lnTo>
                      <a:pt x="5157" y="4401"/>
                    </a:lnTo>
                    <a:lnTo>
                      <a:pt x="4708" y="4874"/>
                    </a:lnTo>
                    <a:lnTo>
                      <a:pt x="4282" y="5394"/>
                    </a:lnTo>
                    <a:lnTo>
                      <a:pt x="3880" y="5915"/>
                    </a:lnTo>
                    <a:lnTo>
                      <a:pt x="3478" y="6459"/>
                    </a:lnTo>
                    <a:lnTo>
                      <a:pt x="3099" y="7027"/>
                    </a:lnTo>
                    <a:lnTo>
                      <a:pt x="2744" y="7594"/>
                    </a:lnTo>
                    <a:lnTo>
                      <a:pt x="2413" y="8186"/>
                    </a:lnTo>
                    <a:lnTo>
                      <a:pt x="2082" y="8801"/>
                    </a:lnTo>
                    <a:lnTo>
                      <a:pt x="1774" y="9439"/>
                    </a:lnTo>
                    <a:lnTo>
                      <a:pt x="1491" y="10055"/>
                    </a:lnTo>
                    <a:lnTo>
                      <a:pt x="1230" y="10717"/>
                    </a:lnTo>
                    <a:lnTo>
                      <a:pt x="994" y="11379"/>
                    </a:lnTo>
                    <a:lnTo>
                      <a:pt x="781" y="12042"/>
                    </a:lnTo>
                    <a:lnTo>
                      <a:pt x="592" y="12728"/>
                    </a:lnTo>
                    <a:lnTo>
                      <a:pt x="402" y="13414"/>
                    </a:lnTo>
                    <a:lnTo>
                      <a:pt x="284" y="14123"/>
                    </a:lnTo>
                    <a:lnTo>
                      <a:pt x="166" y="14786"/>
                    </a:lnTo>
                    <a:lnTo>
                      <a:pt x="71" y="15472"/>
                    </a:lnTo>
                    <a:lnTo>
                      <a:pt x="24" y="16134"/>
                    </a:lnTo>
                    <a:lnTo>
                      <a:pt x="0" y="16773"/>
                    </a:lnTo>
                    <a:lnTo>
                      <a:pt x="0" y="17412"/>
                    </a:lnTo>
                    <a:lnTo>
                      <a:pt x="24" y="18027"/>
                    </a:lnTo>
                    <a:lnTo>
                      <a:pt x="71" y="18642"/>
                    </a:lnTo>
                    <a:lnTo>
                      <a:pt x="166" y="19233"/>
                    </a:lnTo>
                    <a:lnTo>
                      <a:pt x="260" y="19825"/>
                    </a:lnTo>
                    <a:lnTo>
                      <a:pt x="379" y="20392"/>
                    </a:lnTo>
                    <a:lnTo>
                      <a:pt x="544" y="20937"/>
                    </a:lnTo>
                    <a:lnTo>
                      <a:pt x="710" y="21457"/>
                    </a:lnTo>
                    <a:lnTo>
                      <a:pt x="923" y="21954"/>
                    </a:lnTo>
                    <a:lnTo>
                      <a:pt x="1136" y="22451"/>
                    </a:lnTo>
                    <a:lnTo>
                      <a:pt x="1396" y="22924"/>
                    </a:lnTo>
                    <a:lnTo>
                      <a:pt x="1656" y="23350"/>
                    </a:lnTo>
                    <a:lnTo>
                      <a:pt x="1940" y="23775"/>
                    </a:lnTo>
                    <a:lnTo>
                      <a:pt x="2248" y="24178"/>
                    </a:lnTo>
                    <a:lnTo>
                      <a:pt x="2579" y="24556"/>
                    </a:lnTo>
                    <a:lnTo>
                      <a:pt x="2934" y="24911"/>
                    </a:lnTo>
                    <a:lnTo>
                      <a:pt x="3289" y="25218"/>
                    </a:lnTo>
                    <a:lnTo>
                      <a:pt x="3691" y="25526"/>
                    </a:lnTo>
                    <a:lnTo>
                      <a:pt x="4093" y="25786"/>
                    </a:lnTo>
                    <a:lnTo>
                      <a:pt x="4519" y="26023"/>
                    </a:lnTo>
                    <a:lnTo>
                      <a:pt x="4968" y="26236"/>
                    </a:lnTo>
                    <a:lnTo>
                      <a:pt x="5418" y="26425"/>
                    </a:lnTo>
                    <a:lnTo>
                      <a:pt x="5891" y="26567"/>
                    </a:lnTo>
                    <a:lnTo>
                      <a:pt x="6388" y="26685"/>
                    </a:lnTo>
                    <a:lnTo>
                      <a:pt x="6884" y="26780"/>
                    </a:lnTo>
                    <a:lnTo>
                      <a:pt x="7405" y="26827"/>
                    </a:lnTo>
                    <a:lnTo>
                      <a:pt x="7949" y="26851"/>
                    </a:lnTo>
                    <a:lnTo>
                      <a:pt x="8493" y="26827"/>
                    </a:lnTo>
                    <a:lnTo>
                      <a:pt x="9037" y="26780"/>
                    </a:lnTo>
                    <a:lnTo>
                      <a:pt x="9581" y="26685"/>
                    </a:lnTo>
                    <a:lnTo>
                      <a:pt x="10125" y="26567"/>
                    </a:lnTo>
                    <a:lnTo>
                      <a:pt x="10669" y="26425"/>
                    </a:lnTo>
                    <a:lnTo>
                      <a:pt x="11213" y="26236"/>
                    </a:lnTo>
                    <a:lnTo>
                      <a:pt x="11758" y="26023"/>
                    </a:lnTo>
                    <a:lnTo>
                      <a:pt x="12278" y="25786"/>
                    </a:lnTo>
                    <a:lnTo>
                      <a:pt x="12822" y="25526"/>
                    </a:lnTo>
                    <a:lnTo>
                      <a:pt x="13343" y="25218"/>
                    </a:lnTo>
                    <a:lnTo>
                      <a:pt x="13839" y="24911"/>
                    </a:lnTo>
                    <a:lnTo>
                      <a:pt x="14360" y="24556"/>
                    </a:lnTo>
                    <a:lnTo>
                      <a:pt x="14857" y="24178"/>
                    </a:lnTo>
                    <a:lnTo>
                      <a:pt x="15330" y="23775"/>
                    </a:lnTo>
                    <a:lnTo>
                      <a:pt x="15803" y="23350"/>
                    </a:lnTo>
                    <a:lnTo>
                      <a:pt x="16276" y="22924"/>
                    </a:lnTo>
                    <a:lnTo>
                      <a:pt x="16725" y="22451"/>
                    </a:lnTo>
                    <a:lnTo>
                      <a:pt x="17175" y="21954"/>
                    </a:lnTo>
                    <a:lnTo>
                      <a:pt x="17601" y="21457"/>
                    </a:lnTo>
                    <a:lnTo>
                      <a:pt x="18003" y="20937"/>
                    </a:lnTo>
                    <a:lnTo>
                      <a:pt x="18405" y="20392"/>
                    </a:lnTo>
                    <a:lnTo>
                      <a:pt x="18784" y="19825"/>
                    </a:lnTo>
                    <a:lnTo>
                      <a:pt x="19138" y="19233"/>
                    </a:lnTo>
                    <a:lnTo>
                      <a:pt x="19470" y="18642"/>
                    </a:lnTo>
                    <a:lnTo>
                      <a:pt x="19801" y="18027"/>
                    </a:lnTo>
                    <a:lnTo>
                      <a:pt x="20108" y="17412"/>
                    </a:lnTo>
                    <a:lnTo>
                      <a:pt x="20392" y="16773"/>
                    </a:lnTo>
                    <a:lnTo>
                      <a:pt x="20652" y="16134"/>
                    </a:lnTo>
                    <a:lnTo>
                      <a:pt x="20889" y="15472"/>
                    </a:lnTo>
                    <a:lnTo>
                      <a:pt x="21102" y="14786"/>
                    </a:lnTo>
                    <a:lnTo>
                      <a:pt x="21291" y="14123"/>
                    </a:lnTo>
                    <a:lnTo>
                      <a:pt x="21457" y="13414"/>
                    </a:lnTo>
                    <a:lnTo>
                      <a:pt x="21599" y="12728"/>
                    </a:lnTo>
                    <a:lnTo>
                      <a:pt x="21717" y="12042"/>
                    </a:lnTo>
                    <a:lnTo>
                      <a:pt x="21812" y="11379"/>
                    </a:lnTo>
                    <a:lnTo>
                      <a:pt x="21859" y="10717"/>
                    </a:lnTo>
                    <a:lnTo>
                      <a:pt x="21883" y="10055"/>
                    </a:lnTo>
                    <a:lnTo>
                      <a:pt x="21883" y="9439"/>
                    </a:lnTo>
                    <a:lnTo>
                      <a:pt x="21859" y="8801"/>
                    </a:lnTo>
                    <a:lnTo>
                      <a:pt x="21812" y="8186"/>
                    </a:lnTo>
                    <a:lnTo>
                      <a:pt x="21717" y="7594"/>
                    </a:lnTo>
                    <a:lnTo>
                      <a:pt x="21622" y="7027"/>
                    </a:lnTo>
                    <a:lnTo>
                      <a:pt x="21504" y="6459"/>
                    </a:lnTo>
                    <a:lnTo>
                      <a:pt x="21338" y="5915"/>
                    </a:lnTo>
                    <a:lnTo>
                      <a:pt x="21173" y="5394"/>
                    </a:lnTo>
                    <a:lnTo>
                      <a:pt x="20960" y="4874"/>
                    </a:lnTo>
                    <a:lnTo>
                      <a:pt x="20747" y="4401"/>
                    </a:lnTo>
                    <a:lnTo>
                      <a:pt x="20487" y="3927"/>
                    </a:lnTo>
                    <a:lnTo>
                      <a:pt x="20227" y="3478"/>
                    </a:lnTo>
                    <a:lnTo>
                      <a:pt x="19943" y="3052"/>
                    </a:lnTo>
                    <a:lnTo>
                      <a:pt x="19635" y="2674"/>
                    </a:lnTo>
                    <a:lnTo>
                      <a:pt x="19304" y="2295"/>
                    </a:lnTo>
                    <a:lnTo>
                      <a:pt x="18949" y="1940"/>
                    </a:lnTo>
                    <a:lnTo>
                      <a:pt x="18594" y="1609"/>
                    </a:lnTo>
                    <a:lnTo>
                      <a:pt x="18192" y="1325"/>
                    </a:lnTo>
                    <a:lnTo>
                      <a:pt x="17790" y="1041"/>
                    </a:lnTo>
                    <a:lnTo>
                      <a:pt x="17364" y="805"/>
                    </a:lnTo>
                    <a:lnTo>
                      <a:pt x="16915" y="592"/>
                    </a:lnTo>
                    <a:lnTo>
                      <a:pt x="16465" y="426"/>
                    </a:lnTo>
                    <a:lnTo>
                      <a:pt x="15992" y="261"/>
                    </a:lnTo>
                    <a:lnTo>
                      <a:pt x="15495" y="142"/>
                    </a:lnTo>
                    <a:lnTo>
                      <a:pt x="14998" y="71"/>
                    </a:lnTo>
                    <a:lnTo>
                      <a:pt x="14454" y="24"/>
                    </a:lnTo>
                    <a:lnTo>
                      <a:pt x="139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1"/>
              <p:cNvSpPr/>
              <p:nvPr/>
            </p:nvSpPr>
            <p:spPr>
              <a:xfrm>
                <a:off x="956900" y="1099400"/>
                <a:ext cx="295125" cy="362575"/>
              </a:xfrm>
              <a:custGeom>
                <a:avLst/>
                <a:gdLst/>
                <a:ahLst/>
                <a:cxnLst/>
                <a:rect l="l" t="t" r="r" b="b"/>
                <a:pathLst>
                  <a:path w="11805" h="14503" extrusionOk="0">
                    <a:moveTo>
                      <a:pt x="7215" y="1"/>
                    </a:moveTo>
                    <a:lnTo>
                      <a:pt x="6931" y="48"/>
                    </a:lnTo>
                    <a:lnTo>
                      <a:pt x="6624" y="72"/>
                    </a:lnTo>
                    <a:lnTo>
                      <a:pt x="6340" y="143"/>
                    </a:lnTo>
                    <a:lnTo>
                      <a:pt x="6032" y="237"/>
                    </a:lnTo>
                    <a:lnTo>
                      <a:pt x="5749" y="332"/>
                    </a:lnTo>
                    <a:lnTo>
                      <a:pt x="5465" y="450"/>
                    </a:lnTo>
                    <a:lnTo>
                      <a:pt x="5181" y="568"/>
                    </a:lnTo>
                    <a:lnTo>
                      <a:pt x="4897" y="710"/>
                    </a:lnTo>
                    <a:lnTo>
                      <a:pt x="4613" y="876"/>
                    </a:lnTo>
                    <a:lnTo>
                      <a:pt x="4069" y="1231"/>
                    </a:lnTo>
                    <a:lnTo>
                      <a:pt x="3525" y="1657"/>
                    </a:lnTo>
                    <a:lnTo>
                      <a:pt x="3028" y="2130"/>
                    </a:lnTo>
                    <a:lnTo>
                      <a:pt x="2531" y="2650"/>
                    </a:lnTo>
                    <a:lnTo>
                      <a:pt x="2082" y="3194"/>
                    </a:lnTo>
                    <a:lnTo>
                      <a:pt x="1680" y="3786"/>
                    </a:lnTo>
                    <a:lnTo>
                      <a:pt x="1277" y="4424"/>
                    </a:lnTo>
                    <a:lnTo>
                      <a:pt x="946" y="5087"/>
                    </a:lnTo>
                    <a:lnTo>
                      <a:pt x="662" y="5797"/>
                    </a:lnTo>
                    <a:lnTo>
                      <a:pt x="402" y="6506"/>
                    </a:lnTo>
                    <a:lnTo>
                      <a:pt x="308" y="6885"/>
                    </a:lnTo>
                    <a:lnTo>
                      <a:pt x="213" y="7240"/>
                    </a:lnTo>
                    <a:lnTo>
                      <a:pt x="142" y="7618"/>
                    </a:lnTo>
                    <a:lnTo>
                      <a:pt x="71" y="7997"/>
                    </a:lnTo>
                    <a:lnTo>
                      <a:pt x="24" y="8351"/>
                    </a:lnTo>
                    <a:lnTo>
                      <a:pt x="0" y="8706"/>
                    </a:lnTo>
                    <a:lnTo>
                      <a:pt x="0" y="9061"/>
                    </a:lnTo>
                    <a:lnTo>
                      <a:pt x="0" y="9416"/>
                    </a:lnTo>
                    <a:lnTo>
                      <a:pt x="0" y="9747"/>
                    </a:lnTo>
                    <a:lnTo>
                      <a:pt x="24" y="10078"/>
                    </a:lnTo>
                    <a:lnTo>
                      <a:pt x="71" y="10386"/>
                    </a:lnTo>
                    <a:lnTo>
                      <a:pt x="142" y="10717"/>
                    </a:lnTo>
                    <a:lnTo>
                      <a:pt x="189" y="11001"/>
                    </a:lnTo>
                    <a:lnTo>
                      <a:pt x="284" y="11309"/>
                    </a:lnTo>
                    <a:lnTo>
                      <a:pt x="379" y="11592"/>
                    </a:lnTo>
                    <a:lnTo>
                      <a:pt x="497" y="11853"/>
                    </a:lnTo>
                    <a:lnTo>
                      <a:pt x="615" y="12137"/>
                    </a:lnTo>
                    <a:lnTo>
                      <a:pt x="733" y="12373"/>
                    </a:lnTo>
                    <a:lnTo>
                      <a:pt x="875" y="12610"/>
                    </a:lnTo>
                    <a:lnTo>
                      <a:pt x="1041" y="12846"/>
                    </a:lnTo>
                    <a:lnTo>
                      <a:pt x="1206" y="13059"/>
                    </a:lnTo>
                    <a:lnTo>
                      <a:pt x="1372" y="13272"/>
                    </a:lnTo>
                    <a:lnTo>
                      <a:pt x="1561" y="13461"/>
                    </a:lnTo>
                    <a:lnTo>
                      <a:pt x="1774" y="13627"/>
                    </a:lnTo>
                    <a:lnTo>
                      <a:pt x="1987" y="13792"/>
                    </a:lnTo>
                    <a:lnTo>
                      <a:pt x="2200" y="13934"/>
                    </a:lnTo>
                    <a:lnTo>
                      <a:pt x="2437" y="14053"/>
                    </a:lnTo>
                    <a:lnTo>
                      <a:pt x="2673" y="14171"/>
                    </a:lnTo>
                    <a:lnTo>
                      <a:pt x="2910" y="14266"/>
                    </a:lnTo>
                    <a:lnTo>
                      <a:pt x="3170" y="14360"/>
                    </a:lnTo>
                    <a:lnTo>
                      <a:pt x="3430" y="14408"/>
                    </a:lnTo>
                    <a:lnTo>
                      <a:pt x="3714" y="14455"/>
                    </a:lnTo>
                    <a:lnTo>
                      <a:pt x="3998" y="14502"/>
                    </a:lnTo>
                    <a:lnTo>
                      <a:pt x="4589" y="14502"/>
                    </a:lnTo>
                    <a:lnTo>
                      <a:pt x="4873" y="14455"/>
                    </a:lnTo>
                    <a:lnTo>
                      <a:pt x="5181" y="14408"/>
                    </a:lnTo>
                    <a:lnTo>
                      <a:pt x="5465" y="14360"/>
                    </a:lnTo>
                    <a:lnTo>
                      <a:pt x="5749" y="14266"/>
                    </a:lnTo>
                    <a:lnTo>
                      <a:pt x="6056" y="14171"/>
                    </a:lnTo>
                    <a:lnTo>
                      <a:pt x="6340" y="14053"/>
                    </a:lnTo>
                    <a:lnTo>
                      <a:pt x="6624" y="13934"/>
                    </a:lnTo>
                    <a:lnTo>
                      <a:pt x="6908" y="13792"/>
                    </a:lnTo>
                    <a:lnTo>
                      <a:pt x="7192" y="13627"/>
                    </a:lnTo>
                    <a:lnTo>
                      <a:pt x="7736" y="13272"/>
                    </a:lnTo>
                    <a:lnTo>
                      <a:pt x="8280" y="12846"/>
                    </a:lnTo>
                    <a:lnTo>
                      <a:pt x="8777" y="12373"/>
                    </a:lnTo>
                    <a:lnTo>
                      <a:pt x="9250" y="11853"/>
                    </a:lnTo>
                    <a:lnTo>
                      <a:pt x="9723" y="11309"/>
                    </a:lnTo>
                    <a:lnTo>
                      <a:pt x="10125" y="10717"/>
                    </a:lnTo>
                    <a:lnTo>
                      <a:pt x="10503" y="10078"/>
                    </a:lnTo>
                    <a:lnTo>
                      <a:pt x="10858" y="9416"/>
                    </a:lnTo>
                    <a:lnTo>
                      <a:pt x="11142" y="8706"/>
                    </a:lnTo>
                    <a:lnTo>
                      <a:pt x="11402" y="7997"/>
                    </a:lnTo>
                    <a:lnTo>
                      <a:pt x="11497" y="7618"/>
                    </a:lnTo>
                    <a:lnTo>
                      <a:pt x="11592" y="7240"/>
                    </a:lnTo>
                    <a:lnTo>
                      <a:pt x="11663" y="6885"/>
                    </a:lnTo>
                    <a:lnTo>
                      <a:pt x="11710" y="6506"/>
                    </a:lnTo>
                    <a:lnTo>
                      <a:pt x="11757" y="6151"/>
                    </a:lnTo>
                    <a:lnTo>
                      <a:pt x="11805" y="5797"/>
                    </a:lnTo>
                    <a:lnTo>
                      <a:pt x="11805" y="5442"/>
                    </a:lnTo>
                    <a:lnTo>
                      <a:pt x="11805" y="5087"/>
                    </a:lnTo>
                    <a:lnTo>
                      <a:pt x="11805" y="4756"/>
                    </a:lnTo>
                    <a:lnTo>
                      <a:pt x="11757" y="4424"/>
                    </a:lnTo>
                    <a:lnTo>
                      <a:pt x="11734" y="4117"/>
                    </a:lnTo>
                    <a:lnTo>
                      <a:pt x="11663" y="3786"/>
                    </a:lnTo>
                    <a:lnTo>
                      <a:pt x="11592" y="3502"/>
                    </a:lnTo>
                    <a:lnTo>
                      <a:pt x="11521" y="3194"/>
                    </a:lnTo>
                    <a:lnTo>
                      <a:pt x="11426" y="2910"/>
                    </a:lnTo>
                    <a:lnTo>
                      <a:pt x="11308" y="2650"/>
                    </a:lnTo>
                    <a:lnTo>
                      <a:pt x="11190" y="2366"/>
                    </a:lnTo>
                    <a:lnTo>
                      <a:pt x="11071" y="2130"/>
                    </a:lnTo>
                    <a:lnTo>
                      <a:pt x="10906" y="1893"/>
                    </a:lnTo>
                    <a:lnTo>
                      <a:pt x="10764" y="1657"/>
                    </a:lnTo>
                    <a:lnTo>
                      <a:pt x="10598" y="1444"/>
                    </a:lnTo>
                    <a:lnTo>
                      <a:pt x="10409" y="1231"/>
                    </a:lnTo>
                    <a:lnTo>
                      <a:pt x="10220" y="1042"/>
                    </a:lnTo>
                    <a:lnTo>
                      <a:pt x="10030" y="876"/>
                    </a:lnTo>
                    <a:lnTo>
                      <a:pt x="9817" y="710"/>
                    </a:lnTo>
                    <a:lnTo>
                      <a:pt x="9605" y="568"/>
                    </a:lnTo>
                    <a:lnTo>
                      <a:pt x="9368" y="450"/>
                    </a:lnTo>
                    <a:lnTo>
                      <a:pt x="9131" y="332"/>
                    </a:lnTo>
                    <a:lnTo>
                      <a:pt x="8871" y="237"/>
                    </a:lnTo>
                    <a:lnTo>
                      <a:pt x="8635" y="143"/>
                    </a:lnTo>
                    <a:lnTo>
                      <a:pt x="8351" y="72"/>
                    </a:lnTo>
                    <a:lnTo>
                      <a:pt x="8091" y="48"/>
                    </a:lnTo>
                    <a:lnTo>
                      <a:pt x="7807" y="1"/>
                    </a:lnTo>
                    <a:close/>
                  </a:path>
                </a:pathLst>
              </a:custGeom>
              <a:solidFill>
                <a:srgbClr val="EAE8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1"/>
              <p:cNvSpPr/>
              <p:nvPr/>
            </p:nvSpPr>
            <p:spPr>
              <a:xfrm>
                <a:off x="1101775" y="1157950"/>
                <a:ext cx="4380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917" extrusionOk="0">
                    <a:moveTo>
                      <a:pt x="1207" y="1"/>
                    </a:moveTo>
                    <a:lnTo>
                      <a:pt x="1113" y="24"/>
                    </a:lnTo>
                    <a:lnTo>
                      <a:pt x="923" y="119"/>
                    </a:lnTo>
                    <a:lnTo>
                      <a:pt x="734" y="237"/>
                    </a:lnTo>
                    <a:lnTo>
                      <a:pt x="545" y="356"/>
                    </a:lnTo>
                    <a:lnTo>
                      <a:pt x="403" y="521"/>
                    </a:lnTo>
                    <a:lnTo>
                      <a:pt x="261" y="687"/>
                    </a:lnTo>
                    <a:lnTo>
                      <a:pt x="143" y="876"/>
                    </a:lnTo>
                    <a:lnTo>
                      <a:pt x="72" y="1089"/>
                    </a:lnTo>
                    <a:lnTo>
                      <a:pt x="1" y="1302"/>
                    </a:lnTo>
                    <a:lnTo>
                      <a:pt x="1" y="1396"/>
                    </a:lnTo>
                    <a:lnTo>
                      <a:pt x="1" y="1515"/>
                    </a:lnTo>
                    <a:lnTo>
                      <a:pt x="25" y="1586"/>
                    </a:lnTo>
                    <a:lnTo>
                      <a:pt x="48" y="1680"/>
                    </a:lnTo>
                    <a:lnTo>
                      <a:pt x="95" y="1751"/>
                    </a:lnTo>
                    <a:lnTo>
                      <a:pt x="166" y="1822"/>
                    </a:lnTo>
                    <a:lnTo>
                      <a:pt x="261" y="1870"/>
                    </a:lnTo>
                    <a:lnTo>
                      <a:pt x="356" y="1917"/>
                    </a:lnTo>
                    <a:lnTo>
                      <a:pt x="545" y="1917"/>
                    </a:lnTo>
                    <a:lnTo>
                      <a:pt x="640" y="1893"/>
                    </a:lnTo>
                    <a:lnTo>
                      <a:pt x="734" y="1870"/>
                    </a:lnTo>
                    <a:lnTo>
                      <a:pt x="805" y="1822"/>
                    </a:lnTo>
                    <a:lnTo>
                      <a:pt x="876" y="1751"/>
                    </a:lnTo>
                    <a:lnTo>
                      <a:pt x="923" y="1657"/>
                    </a:lnTo>
                    <a:lnTo>
                      <a:pt x="947" y="1562"/>
                    </a:lnTo>
                    <a:lnTo>
                      <a:pt x="994" y="1373"/>
                    </a:lnTo>
                    <a:lnTo>
                      <a:pt x="1089" y="1207"/>
                    </a:lnTo>
                    <a:lnTo>
                      <a:pt x="1184" y="1113"/>
                    </a:lnTo>
                    <a:lnTo>
                      <a:pt x="1207" y="1065"/>
                    </a:lnTo>
                    <a:lnTo>
                      <a:pt x="1326" y="994"/>
                    </a:lnTo>
                    <a:lnTo>
                      <a:pt x="1373" y="971"/>
                    </a:lnTo>
                    <a:lnTo>
                      <a:pt x="1468" y="923"/>
                    </a:lnTo>
                    <a:lnTo>
                      <a:pt x="1562" y="876"/>
                    </a:lnTo>
                    <a:lnTo>
                      <a:pt x="1633" y="805"/>
                    </a:lnTo>
                    <a:lnTo>
                      <a:pt x="1680" y="734"/>
                    </a:lnTo>
                    <a:lnTo>
                      <a:pt x="1728" y="663"/>
                    </a:lnTo>
                    <a:lnTo>
                      <a:pt x="1751" y="568"/>
                    </a:lnTo>
                    <a:lnTo>
                      <a:pt x="1751" y="474"/>
                    </a:lnTo>
                    <a:lnTo>
                      <a:pt x="1728" y="356"/>
                    </a:lnTo>
                    <a:lnTo>
                      <a:pt x="1680" y="285"/>
                    </a:lnTo>
                    <a:lnTo>
                      <a:pt x="1633" y="190"/>
                    </a:lnTo>
                    <a:lnTo>
                      <a:pt x="1562" y="119"/>
                    </a:lnTo>
                    <a:lnTo>
                      <a:pt x="1491" y="72"/>
                    </a:lnTo>
                    <a:lnTo>
                      <a:pt x="1397" y="24"/>
                    </a:lnTo>
                    <a:lnTo>
                      <a:pt x="1302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1"/>
              <p:cNvSpPr/>
              <p:nvPr/>
            </p:nvSpPr>
            <p:spPr>
              <a:xfrm>
                <a:off x="1179250" y="1174525"/>
                <a:ext cx="25475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988" extrusionOk="0">
                    <a:moveTo>
                      <a:pt x="474" y="0"/>
                    </a:moveTo>
                    <a:lnTo>
                      <a:pt x="379" y="24"/>
                    </a:lnTo>
                    <a:lnTo>
                      <a:pt x="285" y="47"/>
                    </a:lnTo>
                    <a:lnTo>
                      <a:pt x="214" y="71"/>
                    </a:lnTo>
                    <a:lnTo>
                      <a:pt x="143" y="118"/>
                    </a:lnTo>
                    <a:lnTo>
                      <a:pt x="72" y="189"/>
                    </a:lnTo>
                    <a:lnTo>
                      <a:pt x="25" y="284"/>
                    </a:lnTo>
                    <a:lnTo>
                      <a:pt x="1" y="379"/>
                    </a:lnTo>
                    <a:lnTo>
                      <a:pt x="1" y="473"/>
                    </a:lnTo>
                    <a:lnTo>
                      <a:pt x="25" y="1514"/>
                    </a:lnTo>
                    <a:lnTo>
                      <a:pt x="48" y="1632"/>
                    </a:lnTo>
                    <a:lnTo>
                      <a:pt x="95" y="1727"/>
                    </a:lnTo>
                    <a:lnTo>
                      <a:pt x="143" y="1798"/>
                    </a:lnTo>
                    <a:lnTo>
                      <a:pt x="190" y="1869"/>
                    </a:lnTo>
                    <a:lnTo>
                      <a:pt x="285" y="1916"/>
                    </a:lnTo>
                    <a:lnTo>
                      <a:pt x="356" y="1964"/>
                    </a:lnTo>
                    <a:lnTo>
                      <a:pt x="450" y="1987"/>
                    </a:lnTo>
                    <a:lnTo>
                      <a:pt x="640" y="1987"/>
                    </a:lnTo>
                    <a:lnTo>
                      <a:pt x="711" y="1964"/>
                    </a:lnTo>
                    <a:lnTo>
                      <a:pt x="805" y="1916"/>
                    </a:lnTo>
                    <a:lnTo>
                      <a:pt x="876" y="1869"/>
                    </a:lnTo>
                    <a:lnTo>
                      <a:pt x="947" y="1798"/>
                    </a:lnTo>
                    <a:lnTo>
                      <a:pt x="971" y="1727"/>
                    </a:lnTo>
                    <a:lnTo>
                      <a:pt x="1018" y="1632"/>
                    </a:lnTo>
                    <a:lnTo>
                      <a:pt x="1018" y="1514"/>
                    </a:lnTo>
                    <a:lnTo>
                      <a:pt x="971" y="473"/>
                    </a:lnTo>
                    <a:lnTo>
                      <a:pt x="971" y="379"/>
                    </a:lnTo>
                    <a:lnTo>
                      <a:pt x="923" y="284"/>
                    </a:lnTo>
                    <a:lnTo>
                      <a:pt x="876" y="189"/>
                    </a:lnTo>
                    <a:lnTo>
                      <a:pt x="805" y="118"/>
                    </a:lnTo>
                    <a:lnTo>
                      <a:pt x="734" y="71"/>
                    </a:lnTo>
                    <a:lnTo>
                      <a:pt x="640" y="47"/>
                    </a:lnTo>
                    <a:lnTo>
                      <a:pt x="569" y="24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1"/>
              <p:cNvSpPr/>
              <p:nvPr/>
            </p:nvSpPr>
            <p:spPr>
              <a:xfrm>
                <a:off x="1124850" y="1254350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1136" y="1"/>
                    </a:moveTo>
                    <a:lnTo>
                      <a:pt x="1041" y="48"/>
                    </a:lnTo>
                    <a:lnTo>
                      <a:pt x="947" y="72"/>
                    </a:lnTo>
                    <a:lnTo>
                      <a:pt x="876" y="143"/>
                    </a:lnTo>
                    <a:lnTo>
                      <a:pt x="142" y="876"/>
                    </a:lnTo>
                    <a:lnTo>
                      <a:pt x="71" y="947"/>
                    </a:lnTo>
                    <a:lnTo>
                      <a:pt x="24" y="1042"/>
                    </a:lnTo>
                    <a:lnTo>
                      <a:pt x="0" y="1136"/>
                    </a:lnTo>
                    <a:lnTo>
                      <a:pt x="0" y="1231"/>
                    </a:lnTo>
                    <a:lnTo>
                      <a:pt x="0" y="1325"/>
                    </a:lnTo>
                    <a:lnTo>
                      <a:pt x="48" y="1420"/>
                    </a:lnTo>
                    <a:lnTo>
                      <a:pt x="71" y="1491"/>
                    </a:lnTo>
                    <a:lnTo>
                      <a:pt x="142" y="1562"/>
                    </a:lnTo>
                    <a:lnTo>
                      <a:pt x="213" y="1633"/>
                    </a:lnTo>
                    <a:lnTo>
                      <a:pt x="308" y="1680"/>
                    </a:lnTo>
                    <a:lnTo>
                      <a:pt x="403" y="1704"/>
                    </a:lnTo>
                    <a:lnTo>
                      <a:pt x="592" y="1704"/>
                    </a:lnTo>
                    <a:lnTo>
                      <a:pt x="686" y="1680"/>
                    </a:lnTo>
                    <a:lnTo>
                      <a:pt x="757" y="1633"/>
                    </a:lnTo>
                    <a:lnTo>
                      <a:pt x="828" y="1562"/>
                    </a:lnTo>
                    <a:lnTo>
                      <a:pt x="1585" y="829"/>
                    </a:lnTo>
                    <a:lnTo>
                      <a:pt x="1633" y="758"/>
                    </a:lnTo>
                    <a:lnTo>
                      <a:pt x="1680" y="663"/>
                    </a:lnTo>
                    <a:lnTo>
                      <a:pt x="1704" y="592"/>
                    </a:lnTo>
                    <a:lnTo>
                      <a:pt x="1704" y="497"/>
                    </a:lnTo>
                    <a:lnTo>
                      <a:pt x="1704" y="403"/>
                    </a:lnTo>
                    <a:lnTo>
                      <a:pt x="1680" y="308"/>
                    </a:lnTo>
                    <a:lnTo>
                      <a:pt x="1633" y="214"/>
                    </a:lnTo>
                    <a:lnTo>
                      <a:pt x="1585" y="143"/>
                    </a:lnTo>
                    <a:lnTo>
                      <a:pt x="1491" y="72"/>
                    </a:lnTo>
                    <a:lnTo>
                      <a:pt x="1420" y="24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1"/>
              <p:cNvSpPr/>
              <p:nvPr/>
            </p:nvSpPr>
            <p:spPr>
              <a:xfrm>
                <a:off x="1020750" y="1163275"/>
                <a:ext cx="47950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532" extrusionOk="0">
                    <a:moveTo>
                      <a:pt x="1326" y="1"/>
                    </a:moveTo>
                    <a:lnTo>
                      <a:pt x="1231" y="24"/>
                    </a:lnTo>
                    <a:lnTo>
                      <a:pt x="1136" y="72"/>
                    </a:lnTo>
                    <a:lnTo>
                      <a:pt x="1065" y="143"/>
                    </a:lnTo>
                    <a:lnTo>
                      <a:pt x="994" y="213"/>
                    </a:lnTo>
                    <a:lnTo>
                      <a:pt x="72" y="1798"/>
                    </a:lnTo>
                    <a:lnTo>
                      <a:pt x="25" y="1893"/>
                    </a:lnTo>
                    <a:lnTo>
                      <a:pt x="1" y="1988"/>
                    </a:lnTo>
                    <a:lnTo>
                      <a:pt x="1" y="2082"/>
                    </a:lnTo>
                    <a:lnTo>
                      <a:pt x="25" y="2177"/>
                    </a:lnTo>
                    <a:lnTo>
                      <a:pt x="72" y="2272"/>
                    </a:lnTo>
                    <a:lnTo>
                      <a:pt x="119" y="2343"/>
                    </a:lnTo>
                    <a:lnTo>
                      <a:pt x="190" y="2414"/>
                    </a:lnTo>
                    <a:lnTo>
                      <a:pt x="261" y="2461"/>
                    </a:lnTo>
                    <a:lnTo>
                      <a:pt x="332" y="2485"/>
                    </a:lnTo>
                    <a:lnTo>
                      <a:pt x="427" y="2532"/>
                    </a:lnTo>
                    <a:lnTo>
                      <a:pt x="616" y="2532"/>
                    </a:lnTo>
                    <a:lnTo>
                      <a:pt x="687" y="2508"/>
                    </a:lnTo>
                    <a:lnTo>
                      <a:pt x="782" y="2461"/>
                    </a:lnTo>
                    <a:lnTo>
                      <a:pt x="853" y="2390"/>
                    </a:lnTo>
                    <a:lnTo>
                      <a:pt x="924" y="2295"/>
                    </a:lnTo>
                    <a:lnTo>
                      <a:pt x="1846" y="710"/>
                    </a:lnTo>
                    <a:lnTo>
                      <a:pt x="1893" y="616"/>
                    </a:lnTo>
                    <a:lnTo>
                      <a:pt x="1917" y="521"/>
                    </a:lnTo>
                    <a:lnTo>
                      <a:pt x="1917" y="426"/>
                    </a:lnTo>
                    <a:lnTo>
                      <a:pt x="1893" y="332"/>
                    </a:lnTo>
                    <a:lnTo>
                      <a:pt x="1870" y="261"/>
                    </a:lnTo>
                    <a:lnTo>
                      <a:pt x="1799" y="190"/>
                    </a:lnTo>
                    <a:lnTo>
                      <a:pt x="1751" y="119"/>
                    </a:lnTo>
                    <a:lnTo>
                      <a:pt x="1657" y="72"/>
                    </a:lnTo>
                    <a:lnTo>
                      <a:pt x="1586" y="24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1"/>
              <p:cNvSpPr/>
              <p:nvPr/>
            </p:nvSpPr>
            <p:spPr>
              <a:xfrm>
                <a:off x="1032600" y="1245475"/>
                <a:ext cx="372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675" extrusionOk="0">
                    <a:moveTo>
                      <a:pt x="946" y="1"/>
                    </a:moveTo>
                    <a:lnTo>
                      <a:pt x="852" y="25"/>
                    </a:lnTo>
                    <a:lnTo>
                      <a:pt x="781" y="48"/>
                    </a:lnTo>
                    <a:lnTo>
                      <a:pt x="686" y="95"/>
                    </a:lnTo>
                    <a:lnTo>
                      <a:pt x="615" y="166"/>
                    </a:lnTo>
                    <a:lnTo>
                      <a:pt x="568" y="261"/>
                    </a:lnTo>
                    <a:lnTo>
                      <a:pt x="520" y="356"/>
                    </a:lnTo>
                    <a:lnTo>
                      <a:pt x="24" y="2059"/>
                    </a:lnTo>
                    <a:lnTo>
                      <a:pt x="0" y="2177"/>
                    </a:lnTo>
                    <a:lnTo>
                      <a:pt x="24" y="2272"/>
                    </a:lnTo>
                    <a:lnTo>
                      <a:pt x="47" y="2367"/>
                    </a:lnTo>
                    <a:lnTo>
                      <a:pt x="71" y="2461"/>
                    </a:lnTo>
                    <a:lnTo>
                      <a:pt x="142" y="2532"/>
                    </a:lnTo>
                    <a:lnTo>
                      <a:pt x="213" y="2579"/>
                    </a:lnTo>
                    <a:lnTo>
                      <a:pt x="284" y="2627"/>
                    </a:lnTo>
                    <a:lnTo>
                      <a:pt x="379" y="2650"/>
                    </a:lnTo>
                    <a:lnTo>
                      <a:pt x="473" y="2674"/>
                    </a:lnTo>
                    <a:lnTo>
                      <a:pt x="639" y="2674"/>
                    </a:lnTo>
                    <a:lnTo>
                      <a:pt x="733" y="2627"/>
                    </a:lnTo>
                    <a:lnTo>
                      <a:pt x="804" y="2579"/>
                    </a:lnTo>
                    <a:lnTo>
                      <a:pt x="875" y="2508"/>
                    </a:lnTo>
                    <a:lnTo>
                      <a:pt x="946" y="2437"/>
                    </a:lnTo>
                    <a:lnTo>
                      <a:pt x="970" y="2343"/>
                    </a:lnTo>
                    <a:lnTo>
                      <a:pt x="1467" y="616"/>
                    </a:lnTo>
                    <a:lnTo>
                      <a:pt x="1490" y="498"/>
                    </a:lnTo>
                    <a:lnTo>
                      <a:pt x="1490" y="403"/>
                    </a:lnTo>
                    <a:lnTo>
                      <a:pt x="1467" y="308"/>
                    </a:lnTo>
                    <a:lnTo>
                      <a:pt x="1419" y="237"/>
                    </a:lnTo>
                    <a:lnTo>
                      <a:pt x="1372" y="166"/>
                    </a:lnTo>
                    <a:lnTo>
                      <a:pt x="1301" y="95"/>
                    </a:lnTo>
                    <a:lnTo>
                      <a:pt x="1230" y="48"/>
                    </a:lnTo>
                    <a:lnTo>
                      <a:pt x="1136" y="25"/>
                    </a:lnTo>
                    <a:lnTo>
                      <a:pt x="1041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1"/>
              <p:cNvSpPr/>
              <p:nvPr/>
            </p:nvSpPr>
            <p:spPr>
              <a:xfrm>
                <a:off x="1127225" y="1310550"/>
                <a:ext cx="5147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414" extrusionOk="0">
                    <a:moveTo>
                      <a:pt x="1538" y="0"/>
                    </a:moveTo>
                    <a:lnTo>
                      <a:pt x="1443" y="24"/>
                    </a:lnTo>
                    <a:lnTo>
                      <a:pt x="1348" y="47"/>
                    </a:lnTo>
                    <a:lnTo>
                      <a:pt x="1278" y="95"/>
                    </a:lnTo>
                    <a:lnTo>
                      <a:pt x="1136" y="237"/>
                    </a:lnTo>
                    <a:lnTo>
                      <a:pt x="47" y="1656"/>
                    </a:lnTo>
                    <a:lnTo>
                      <a:pt x="0" y="1751"/>
                    </a:lnTo>
                    <a:lnTo>
                      <a:pt x="0" y="1845"/>
                    </a:lnTo>
                    <a:lnTo>
                      <a:pt x="0" y="1940"/>
                    </a:lnTo>
                    <a:lnTo>
                      <a:pt x="0" y="2035"/>
                    </a:lnTo>
                    <a:lnTo>
                      <a:pt x="47" y="2129"/>
                    </a:lnTo>
                    <a:lnTo>
                      <a:pt x="95" y="2224"/>
                    </a:lnTo>
                    <a:lnTo>
                      <a:pt x="166" y="2295"/>
                    </a:lnTo>
                    <a:lnTo>
                      <a:pt x="237" y="2342"/>
                    </a:lnTo>
                    <a:lnTo>
                      <a:pt x="331" y="2389"/>
                    </a:lnTo>
                    <a:lnTo>
                      <a:pt x="426" y="2413"/>
                    </a:lnTo>
                    <a:lnTo>
                      <a:pt x="521" y="2413"/>
                    </a:lnTo>
                    <a:lnTo>
                      <a:pt x="615" y="2389"/>
                    </a:lnTo>
                    <a:lnTo>
                      <a:pt x="686" y="2342"/>
                    </a:lnTo>
                    <a:lnTo>
                      <a:pt x="781" y="2295"/>
                    </a:lnTo>
                    <a:lnTo>
                      <a:pt x="899" y="2153"/>
                    </a:lnTo>
                    <a:lnTo>
                      <a:pt x="1987" y="733"/>
                    </a:lnTo>
                    <a:lnTo>
                      <a:pt x="2035" y="662"/>
                    </a:lnTo>
                    <a:lnTo>
                      <a:pt x="2058" y="568"/>
                    </a:lnTo>
                    <a:lnTo>
                      <a:pt x="2058" y="473"/>
                    </a:lnTo>
                    <a:lnTo>
                      <a:pt x="2035" y="355"/>
                    </a:lnTo>
                    <a:lnTo>
                      <a:pt x="1987" y="284"/>
                    </a:lnTo>
                    <a:lnTo>
                      <a:pt x="1940" y="189"/>
                    </a:lnTo>
                    <a:lnTo>
                      <a:pt x="1893" y="118"/>
                    </a:lnTo>
                    <a:lnTo>
                      <a:pt x="1798" y="71"/>
                    </a:lnTo>
                    <a:lnTo>
                      <a:pt x="1703" y="24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1"/>
              <p:cNvSpPr/>
              <p:nvPr/>
            </p:nvSpPr>
            <p:spPr>
              <a:xfrm>
                <a:off x="1033175" y="1391575"/>
                <a:ext cx="6035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491" extrusionOk="0">
                    <a:moveTo>
                      <a:pt x="1917" y="0"/>
                    </a:moveTo>
                    <a:lnTo>
                      <a:pt x="1799" y="24"/>
                    </a:lnTo>
                    <a:lnTo>
                      <a:pt x="332" y="520"/>
                    </a:lnTo>
                    <a:lnTo>
                      <a:pt x="237" y="544"/>
                    </a:lnTo>
                    <a:lnTo>
                      <a:pt x="143" y="615"/>
                    </a:lnTo>
                    <a:lnTo>
                      <a:pt x="95" y="686"/>
                    </a:lnTo>
                    <a:lnTo>
                      <a:pt x="48" y="781"/>
                    </a:lnTo>
                    <a:lnTo>
                      <a:pt x="1" y="852"/>
                    </a:lnTo>
                    <a:lnTo>
                      <a:pt x="1" y="946"/>
                    </a:lnTo>
                    <a:lnTo>
                      <a:pt x="1" y="1041"/>
                    </a:lnTo>
                    <a:lnTo>
                      <a:pt x="24" y="1136"/>
                    </a:lnTo>
                    <a:lnTo>
                      <a:pt x="48" y="1230"/>
                    </a:lnTo>
                    <a:lnTo>
                      <a:pt x="95" y="1301"/>
                    </a:lnTo>
                    <a:lnTo>
                      <a:pt x="143" y="1372"/>
                    </a:lnTo>
                    <a:lnTo>
                      <a:pt x="214" y="1419"/>
                    </a:lnTo>
                    <a:lnTo>
                      <a:pt x="308" y="1467"/>
                    </a:lnTo>
                    <a:lnTo>
                      <a:pt x="379" y="1490"/>
                    </a:lnTo>
                    <a:lnTo>
                      <a:pt x="497" y="1490"/>
                    </a:lnTo>
                    <a:lnTo>
                      <a:pt x="592" y="1467"/>
                    </a:lnTo>
                    <a:lnTo>
                      <a:pt x="2059" y="970"/>
                    </a:lnTo>
                    <a:lnTo>
                      <a:pt x="2177" y="923"/>
                    </a:lnTo>
                    <a:lnTo>
                      <a:pt x="2248" y="852"/>
                    </a:lnTo>
                    <a:lnTo>
                      <a:pt x="2319" y="781"/>
                    </a:lnTo>
                    <a:lnTo>
                      <a:pt x="2366" y="710"/>
                    </a:lnTo>
                    <a:lnTo>
                      <a:pt x="2390" y="615"/>
                    </a:lnTo>
                    <a:lnTo>
                      <a:pt x="2414" y="520"/>
                    </a:lnTo>
                    <a:lnTo>
                      <a:pt x="2414" y="426"/>
                    </a:lnTo>
                    <a:lnTo>
                      <a:pt x="2390" y="331"/>
                    </a:lnTo>
                    <a:lnTo>
                      <a:pt x="2366" y="260"/>
                    </a:lnTo>
                    <a:lnTo>
                      <a:pt x="2319" y="166"/>
                    </a:lnTo>
                    <a:lnTo>
                      <a:pt x="2248" y="118"/>
                    </a:lnTo>
                    <a:lnTo>
                      <a:pt x="2177" y="47"/>
                    </a:lnTo>
                    <a:lnTo>
                      <a:pt x="2106" y="24"/>
                    </a:lnTo>
                    <a:lnTo>
                      <a:pt x="2012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1"/>
              <p:cNvSpPr/>
              <p:nvPr/>
            </p:nvSpPr>
            <p:spPr>
              <a:xfrm>
                <a:off x="972850" y="1305800"/>
                <a:ext cx="313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2651" extrusionOk="0">
                    <a:moveTo>
                      <a:pt x="498" y="1"/>
                    </a:moveTo>
                    <a:lnTo>
                      <a:pt x="403" y="24"/>
                    </a:lnTo>
                    <a:lnTo>
                      <a:pt x="308" y="48"/>
                    </a:lnTo>
                    <a:lnTo>
                      <a:pt x="237" y="95"/>
                    </a:lnTo>
                    <a:lnTo>
                      <a:pt x="166" y="166"/>
                    </a:lnTo>
                    <a:lnTo>
                      <a:pt x="95" y="237"/>
                    </a:lnTo>
                    <a:lnTo>
                      <a:pt x="48" y="308"/>
                    </a:lnTo>
                    <a:lnTo>
                      <a:pt x="24" y="403"/>
                    </a:lnTo>
                    <a:lnTo>
                      <a:pt x="1" y="521"/>
                    </a:lnTo>
                    <a:lnTo>
                      <a:pt x="24" y="616"/>
                    </a:lnTo>
                    <a:lnTo>
                      <a:pt x="308" y="2296"/>
                    </a:lnTo>
                    <a:lnTo>
                      <a:pt x="332" y="2390"/>
                    </a:lnTo>
                    <a:lnTo>
                      <a:pt x="379" y="2485"/>
                    </a:lnTo>
                    <a:lnTo>
                      <a:pt x="450" y="2556"/>
                    </a:lnTo>
                    <a:lnTo>
                      <a:pt x="521" y="2603"/>
                    </a:lnTo>
                    <a:lnTo>
                      <a:pt x="592" y="2627"/>
                    </a:lnTo>
                    <a:lnTo>
                      <a:pt x="687" y="2650"/>
                    </a:lnTo>
                    <a:lnTo>
                      <a:pt x="781" y="2650"/>
                    </a:lnTo>
                    <a:lnTo>
                      <a:pt x="852" y="2627"/>
                    </a:lnTo>
                    <a:lnTo>
                      <a:pt x="947" y="2603"/>
                    </a:lnTo>
                    <a:lnTo>
                      <a:pt x="1018" y="2556"/>
                    </a:lnTo>
                    <a:lnTo>
                      <a:pt x="1113" y="2485"/>
                    </a:lnTo>
                    <a:lnTo>
                      <a:pt x="1160" y="2414"/>
                    </a:lnTo>
                    <a:lnTo>
                      <a:pt x="1207" y="2343"/>
                    </a:lnTo>
                    <a:lnTo>
                      <a:pt x="1255" y="2248"/>
                    </a:lnTo>
                    <a:lnTo>
                      <a:pt x="1255" y="2154"/>
                    </a:lnTo>
                    <a:lnTo>
                      <a:pt x="1255" y="2035"/>
                    </a:lnTo>
                    <a:lnTo>
                      <a:pt x="971" y="356"/>
                    </a:lnTo>
                    <a:lnTo>
                      <a:pt x="923" y="261"/>
                    </a:lnTo>
                    <a:lnTo>
                      <a:pt x="876" y="166"/>
                    </a:lnTo>
                    <a:lnTo>
                      <a:pt x="829" y="95"/>
                    </a:lnTo>
                    <a:lnTo>
                      <a:pt x="758" y="48"/>
                    </a:lnTo>
                    <a:lnTo>
                      <a:pt x="663" y="24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1"/>
              <p:cNvSpPr/>
              <p:nvPr/>
            </p:nvSpPr>
            <p:spPr>
              <a:xfrm>
                <a:off x="1037325" y="1324150"/>
                <a:ext cx="57975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1917" extrusionOk="0">
                    <a:moveTo>
                      <a:pt x="1798" y="0"/>
                    </a:moveTo>
                    <a:lnTo>
                      <a:pt x="1704" y="24"/>
                    </a:lnTo>
                    <a:lnTo>
                      <a:pt x="1609" y="71"/>
                    </a:lnTo>
                    <a:lnTo>
                      <a:pt x="237" y="970"/>
                    </a:lnTo>
                    <a:lnTo>
                      <a:pt x="142" y="1041"/>
                    </a:lnTo>
                    <a:lnTo>
                      <a:pt x="71" y="1136"/>
                    </a:lnTo>
                    <a:lnTo>
                      <a:pt x="48" y="1207"/>
                    </a:lnTo>
                    <a:lnTo>
                      <a:pt x="24" y="1301"/>
                    </a:lnTo>
                    <a:lnTo>
                      <a:pt x="0" y="1396"/>
                    </a:lnTo>
                    <a:lnTo>
                      <a:pt x="24" y="1491"/>
                    </a:lnTo>
                    <a:lnTo>
                      <a:pt x="48" y="1585"/>
                    </a:lnTo>
                    <a:lnTo>
                      <a:pt x="95" y="1656"/>
                    </a:lnTo>
                    <a:lnTo>
                      <a:pt x="142" y="1727"/>
                    </a:lnTo>
                    <a:lnTo>
                      <a:pt x="213" y="1798"/>
                    </a:lnTo>
                    <a:lnTo>
                      <a:pt x="284" y="1845"/>
                    </a:lnTo>
                    <a:lnTo>
                      <a:pt x="355" y="1893"/>
                    </a:lnTo>
                    <a:lnTo>
                      <a:pt x="450" y="1916"/>
                    </a:lnTo>
                    <a:lnTo>
                      <a:pt x="544" y="1893"/>
                    </a:lnTo>
                    <a:lnTo>
                      <a:pt x="639" y="1869"/>
                    </a:lnTo>
                    <a:lnTo>
                      <a:pt x="734" y="1822"/>
                    </a:lnTo>
                    <a:lnTo>
                      <a:pt x="2106" y="923"/>
                    </a:lnTo>
                    <a:lnTo>
                      <a:pt x="2177" y="852"/>
                    </a:lnTo>
                    <a:lnTo>
                      <a:pt x="2248" y="781"/>
                    </a:lnTo>
                    <a:lnTo>
                      <a:pt x="2295" y="686"/>
                    </a:lnTo>
                    <a:lnTo>
                      <a:pt x="2319" y="592"/>
                    </a:lnTo>
                    <a:lnTo>
                      <a:pt x="2319" y="497"/>
                    </a:lnTo>
                    <a:lnTo>
                      <a:pt x="2319" y="402"/>
                    </a:lnTo>
                    <a:lnTo>
                      <a:pt x="2271" y="331"/>
                    </a:lnTo>
                    <a:lnTo>
                      <a:pt x="2248" y="237"/>
                    </a:lnTo>
                    <a:lnTo>
                      <a:pt x="2200" y="166"/>
                    </a:lnTo>
                    <a:lnTo>
                      <a:pt x="2129" y="95"/>
                    </a:lnTo>
                    <a:lnTo>
                      <a:pt x="2058" y="47"/>
                    </a:lnTo>
                    <a:lnTo>
                      <a:pt x="1964" y="24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1"/>
              <p:cNvSpPr/>
              <p:nvPr/>
            </p:nvSpPr>
            <p:spPr>
              <a:xfrm>
                <a:off x="1106525" y="1106500"/>
                <a:ext cx="7097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839" h="1373" extrusionOk="0">
                    <a:moveTo>
                      <a:pt x="473" y="1"/>
                    </a:moveTo>
                    <a:lnTo>
                      <a:pt x="379" y="24"/>
                    </a:lnTo>
                    <a:lnTo>
                      <a:pt x="260" y="48"/>
                    </a:lnTo>
                    <a:lnTo>
                      <a:pt x="189" y="119"/>
                    </a:lnTo>
                    <a:lnTo>
                      <a:pt x="118" y="166"/>
                    </a:lnTo>
                    <a:lnTo>
                      <a:pt x="71" y="261"/>
                    </a:lnTo>
                    <a:lnTo>
                      <a:pt x="24" y="332"/>
                    </a:lnTo>
                    <a:lnTo>
                      <a:pt x="0" y="426"/>
                    </a:lnTo>
                    <a:lnTo>
                      <a:pt x="0" y="521"/>
                    </a:lnTo>
                    <a:lnTo>
                      <a:pt x="0" y="616"/>
                    </a:lnTo>
                    <a:lnTo>
                      <a:pt x="24" y="687"/>
                    </a:lnTo>
                    <a:lnTo>
                      <a:pt x="71" y="781"/>
                    </a:lnTo>
                    <a:lnTo>
                      <a:pt x="118" y="852"/>
                    </a:lnTo>
                    <a:lnTo>
                      <a:pt x="189" y="900"/>
                    </a:lnTo>
                    <a:lnTo>
                      <a:pt x="260" y="947"/>
                    </a:lnTo>
                    <a:lnTo>
                      <a:pt x="355" y="970"/>
                    </a:lnTo>
                    <a:lnTo>
                      <a:pt x="473" y="994"/>
                    </a:lnTo>
                    <a:lnTo>
                      <a:pt x="899" y="994"/>
                    </a:lnTo>
                    <a:lnTo>
                      <a:pt x="1301" y="1041"/>
                    </a:lnTo>
                    <a:lnTo>
                      <a:pt x="1703" y="1160"/>
                    </a:lnTo>
                    <a:lnTo>
                      <a:pt x="1893" y="1231"/>
                    </a:lnTo>
                    <a:lnTo>
                      <a:pt x="2106" y="1325"/>
                    </a:lnTo>
                    <a:lnTo>
                      <a:pt x="2200" y="1373"/>
                    </a:lnTo>
                    <a:lnTo>
                      <a:pt x="2389" y="1373"/>
                    </a:lnTo>
                    <a:lnTo>
                      <a:pt x="2484" y="1349"/>
                    </a:lnTo>
                    <a:lnTo>
                      <a:pt x="2579" y="1302"/>
                    </a:lnTo>
                    <a:lnTo>
                      <a:pt x="2650" y="1254"/>
                    </a:lnTo>
                    <a:lnTo>
                      <a:pt x="2721" y="1183"/>
                    </a:lnTo>
                    <a:lnTo>
                      <a:pt x="2768" y="1112"/>
                    </a:lnTo>
                    <a:lnTo>
                      <a:pt x="2815" y="1041"/>
                    </a:lnTo>
                    <a:lnTo>
                      <a:pt x="2839" y="947"/>
                    </a:lnTo>
                    <a:lnTo>
                      <a:pt x="2839" y="852"/>
                    </a:lnTo>
                    <a:lnTo>
                      <a:pt x="2839" y="758"/>
                    </a:lnTo>
                    <a:lnTo>
                      <a:pt x="2792" y="687"/>
                    </a:lnTo>
                    <a:lnTo>
                      <a:pt x="2744" y="616"/>
                    </a:lnTo>
                    <a:lnTo>
                      <a:pt x="2673" y="545"/>
                    </a:lnTo>
                    <a:lnTo>
                      <a:pt x="2579" y="474"/>
                    </a:lnTo>
                    <a:lnTo>
                      <a:pt x="2342" y="355"/>
                    </a:lnTo>
                    <a:lnTo>
                      <a:pt x="2082" y="261"/>
                    </a:lnTo>
                    <a:lnTo>
                      <a:pt x="1822" y="166"/>
                    </a:lnTo>
                    <a:lnTo>
                      <a:pt x="1561" y="95"/>
                    </a:lnTo>
                    <a:lnTo>
                      <a:pt x="1301" y="48"/>
                    </a:lnTo>
                    <a:lnTo>
                      <a:pt x="1017" y="24"/>
                    </a:lnTo>
                    <a:lnTo>
                      <a:pt x="757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1"/>
              <p:cNvSpPr/>
              <p:nvPr/>
            </p:nvSpPr>
            <p:spPr>
              <a:xfrm>
                <a:off x="1189325" y="1250800"/>
                <a:ext cx="39050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296" extrusionOk="0">
                    <a:moveTo>
                      <a:pt x="1041" y="1"/>
                    </a:moveTo>
                    <a:lnTo>
                      <a:pt x="946" y="24"/>
                    </a:lnTo>
                    <a:lnTo>
                      <a:pt x="852" y="48"/>
                    </a:lnTo>
                    <a:lnTo>
                      <a:pt x="781" y="95"/>
                    </a:lnTo>
                    <a:lnTo>
                      <a:pt x="710" y="166"/>
                    </a:lnTo>
                    <a:lnTo>
                      <a:pt x="639" y="237"/>
                    </a:lnTo>
                    <a:lnTo>
                      <a:pt x="47" y="1562"/>
                    </a:lnTo>
                    <a:lnTo>
                      <a:pt x="24" y="1657"/>
                    </a:lnTo>
                    <a:lnTo>
                      <a:pt x="0" y="1751"/>
                    </a:lnTo>
                    <a:lnTo>
                      <a:pt x="0" y="1846"/>
                    </a:lnTo>
                    <a:lnTo>
                      <a:pt x="0" y="1941"/>
                    </a:lnTo>
                    <a:lnTo>
                      <a:pt x="47" y="2035"/>
                    </a:lnTo>
                    <a:lnTo>
                      <a:pt x="95" y="2106"/>
                    </a:lnTo>
                    <a:lnTo>
                      <a:pt x="142" y="2177"/>
                    </a:lnTo>
                    <a:lnTo>
                      <a:pt x="237" y="2248"/>
                    </a:lnTo>
                    <a:lnTo>
                      <a:pt x="308" y="2272"/>
                    </a:lnTo>
                    <a:lnTo>
                      <a:pt x="402" y="2295"/>
                    </a:lnTo>
                    <a:lnTo>
                      <a:pt x="615" y="2295"/>
                    </a:lnTo>
                    <a:lnTo>
                      <a:pt x="710" y="2248"/>
                    </a:lnTo>
                    <a:lnTo>
                      <a:pt x="781" y="2201"/>
                    </a:lnTo>
                    <a:lnTo>
                      <a:pt x="852" y="2154"/>
                    </a:lnTo>
                    <a:lnTo>
                      <a:pt x="899" y="2059"/>
                    </a:lnTo>
                    <a:lnTo>
                      <a:pt x="1490" y="734"/>
                    </a:lnTo>
                    <a:lnTo>
                      <a:pt x="1538" y="639"/>
                    </a:lnTo>
                    <a:lnTo>
                      <a:pt x="1561" y="545"/>
                    </a:lnTo>
                    <a:lnTo>
                      <a:pt x="1561" y="450"/>
                    </a:lnTo>
                    <a:lnTo>
                      <a:pt x="1538" y="356"/>
                    </a:lnTo>
                    <a:lnTo>
                      <a:pt x="1514" y="285"/>
                    </a:lnTo>
                    <a:lnTo>
                      <a:pt x="1467" y="190"/>
                    </a:lnTo>
                    <a:lnTo>
                      <a:pt x="1396" y="119"/>
                    </a:lnTo>
                    <a:lnTo>
                      <a:pt x="1325" y="72"/>
                    </a:lnTo>
                    <a:lnTo>
                      <a:pt x="1230" y="24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1"/>
              <p:cNvSpPr/>
              <p:nvPr/>
            </p:nvSpPr>
            <p:spPr>
              <a:xfrm>
                <a:off x="985275" y="1230700"/>
                <a:ext cx="2782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728" extrusionOk="0">
                    <a:moveTo>
                      <a:pt x="568" y="0"/>
                    </a:moveTo>
                    <a:lnTo>
                      <a:pt x="474" y="24"/>
                    </a:lnTo>
                    <a:lnTo>
                      <a:pt x="403" y="71"/>
                    </a:lnTo>
                    <a:lnTo>
                      <a:pt x="308" y="119"/>
                    </a:lnTo>
                    <a:lnTo>
                      <a:pt x="237" y="190"/>
                    </a:lnTo>
                    <a:lnTo>
                      <a:pt x="190" y="261"/>
                    </a:lnTo>
                    <a:lnTo>
                      <a:pt x="166" y="355"/>
                    </a:lnTo>
                    <a:lnTo>
                      <a:pt x="24" y="1089"/>
                    </a:lnTo>
                    <a:lnTo>
                      <a:pt x="1" y="1183"/>
                    </a:lnTo>
                    <a:lnTo>
                      <a:pt x="1" y="1302"/>
                    </a:lnTo>
                    <a:lnTo>
                      <a:pt x="24" y="1373"/>
                    </a:lnTo>
                    <a:lnTo>
                      <a:pt x="71" y="1467"/>
                    </a:lnTo>
                    <a:lnTo>
                      <a:pt x="119" y="1538"/>
                    </a:lnTo>
                    <a:lnTo>
                      <a:pt x="190" y="1609"/>
                    </a:lnTo>
                    <a:lnTo>
                      <a:pt x="261" y="1656"/>
                    </a:lnTo>
                    <a:lnTo>
                      <a:pt x="355" y="1704"/>
                    </a:lnTo>
                    <a:lnTo>
                      <a:pt x="450" y="1727"/>
                    </a:lnTo>
                    <a:lnTo>
                      <a:pt x="545" y="1704"/>
                    </a:lnTo>
                    <a:lnTo>
                      <a:pt x="639" y="1680"/>
                    </a:lnTo>
                    <a:lnTo>
                      <a:pt x="734" y="1656"/>
                    </a:lnTo>
                    <a:lnTo>
                      <a:pt x="805" y="1585"/>
                    </a:lnTo>
                    <a:lnTo>
                      <a:pt x="876" y="1538"/>
                    </a:lnTo>
                    <a:lnTo>
                      <a:pt x="923" y="1443"/>
                    </a:lnTo>
                    <a:lnTo>
                      <a:pt x="970" y="1349"/>
                    </a:lnTo>
                    <a:lnTo>
                      <a:pt x="1112" y="616"/>
                    </a:lnTo>
                    <a:lnTo>
                      <a:pt x="1112" y="521"/>
                    </a:lnTo>
                    <a:lnTo>
                      <a:pt x="1112" y="426"/>
                    </a:lnTo>
                    <a:lnTo>
                      <a:pt x="1089" y="332"/>
                    </a:lnTo>
                    <a:lnTo>
                      <a:pt x="1065" y="237"/>
                    </a:lnTo>
                    <a:lnTo>
                      <a:pt x="1018" y="166"/>
                    </a:lnTo>
                    <a:lnTo>
                      <a:pt x="947" y="119"/>
                    </a:lnTo>
                    <a:lnTo>
                      <a:pt x="852" y="48"/>
                    </a:lnTo>
                    <a:lnTo>
                      <a:pt x="758" y="24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1"/>
              <p:cNvSpPr/>
              <p:nvPr/>
            </p:nvSpPr>
            <p:spPr>
              <a:xfrm>
                <a:off x="1110075" y="1386825"/>
                <a:ext cx="41400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55" extrusionOk="0">
                    <a:moveTo>
                      <a:pt x="1112" y="1"/>
                    </a:moveTo>
                    <a:lnTo>
                      <a:pt x="923" y="48"/>
                    </a:lnTo>
                    <a:lnTo>
                      <a:pt x="237" y="356"/>
                    </a:lnTo>
                    <a:lnTo>
                      <a:pt x="142" y="403"/>
                    </a:lnTo>
                    <a:lnTo>
                      <a:pt x="95" y="474"/>
                    </a:lnTo>
                    <a:lnTo>
                      <a:pt x="47" y="545"/>
                    </a:lnTo>
                    <a:lnTo>
                      <a:pt x="0" y="640"/>
                    </a:lnTo>
                    <a:lnTo>
                      <a:pt x="0" y="734"/>
                    </a:lnTo>
                    <a:lnTo>
                      <a:pt x="0" y="852"/>
                    </a:lnTo>
                    <a:lnTo>
                      <a:pt x="24" y="947"/>
                    </a:lnTo>
                    <a:lnTo>
                      <a:pt x="47" y="1018"/>
                    </a:lnTo>
                    <a:lnTo>
                      <a:pt x="118" y="1113"/>
                    </a:lnTo>
                    <a:lnTo>
                      <a:pt x="189" y="1160"/>
                    </a:lnTo>
                    <a:lnTo>
                      <a:pt x="260" y="1207"/>
                    </a:lnTo>
                    <a:lnTo>
                      <a:pt x="355" y="1231"/>
                    </a:lnTo>
                    <a:lnTo>
                      <a:pt x="450" y="1255"/>
                    </a:lnTo>
                    <a:lnTo>
                      <a:pt x="544" y="1255"/>
                    </a:lnTo>
                    <a:lnTo>
                      <a:pt x="733" y="1207"/>
                    </a:lnTo>
                    <a:lnTo>
                      <a:pt x="1419" y="900"/>
                    </a:lnTo>
                    <a:lnTo>
                      <a:pt x="1490" y="852"/>
                    </a:lnTo>
                    <a:lnTo>
                      <a:pt x="1561" y="781"/>
                    </a:lnTo>
                    <a:lnTo>
                      <a:pt x="1609" y="687"/>
                    </a:lnTo>
                    <a:lnTo>
                      <a:pt x="1632" y="592"/>
                    </a:lnTo>
                    <a:lnTo>
                      <a:pt x="1656" y="498"/>
                    </a:lnTo>
                    <a:lnTo>
                      <a:pt x="1656" y="403"/>
                    </a:lnTo>
                    <a:lnTo>
                      <a:pt x="1632" y="308"/>
                    </a:lnTo>
                    <a:lnTo>
                      <a:pt x="1585" y="237"/>
                    </a:lnTo>
                    <a:lnTo>
                      <a:pt x="1538" y="143"/>
                    </a:lnTo>
                    <a:lnTo>
                      <a:pt x="1467" y="72"/>
                    </a:lnTo>
                    <a:lnTo>
                      <a:pt x="1372" y="24"/>
                    </a:lnTo>
                    <a:lnTo>
                      <a:pt x="1301" y="1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1"/>
              <p:cNvSpPr/>
              <p:nvPr/>
            </p:nvSpPr>
            <p:spPr>
              <a:xfrm>
                <a:off x="986450" y="1387425"/>
                <a:ext cx="3610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349" extrusionOk="0">
                    <a:moveTo>
                      <a:pt x="403" y="0"/>
                    </a:moveTo>
                    <a:lnTo>
                      <a:pt x="332" y="24"/>
                    </a:lnTo>
                    <a:lnTo>
                      <a:pt x="237" y="71"/>
                    </a:lnTo>
                    <a:lnTo>
                      <a:pt x="166" y="142"/>
                    </a:lnTo>
                    <a:lnTo>
                      <a:pt x="95" y="213"/>
                    </a:lnTo>
                    <a:lnTo>
                      <a:pt x="48" y="284"/>
                    </a:lnTo>
                    <a:lnTo>
                      <a:pt x="24" y="379"/>
                    </a:lnTo>
                    <a:lnTo>
                      <a:pt x="1" y="474"/>
                    </a:lnTo>
                    <a:lnTo>
                      <a:pt x="24" y="568"/>
                    </a:lnTo>
                    <a:lnTo>
                      <a:pt x="48" y="663"/>
                    </a:lnTo>
                    <a:lnTo>
                      <a:pt x="95" y="757"/>
                    </a:lnTo>
                    <a:lnTo>
                      <a:pt x="166" y="828"/>
                    </a:lnTo>
                    <a:lnTo>
                      <a:pt x="592" y="1207"/>
                    </a:lnTo>
                    <a:lnTo>
                      <a:pt x="687" y="1278"/>
                    </a:lnTo>
                    <a:lnTo>
                      <a:pt x="782" y="1325"/>
                    </a:lnTo>
                    <a:lnTo>
                      <a:pt x="852" y="1349"/>
                    </a:lnTo>
                    <a:lnTo>
                      <a:pt x="1042" y="1349"/>
                    </a:lnTo>
                    <a:lnTo>
                      <a:pt x="1136" y="1325"/>
                    </a:lnTo>
                    <a:lnTo>
                      <a:pt x="1207" y="1278"/>
                    </a:lnTo>
                    <a:lnTo>
                      <a:pt x="1302" y="1207"/>
                    </a:lnTo>
                    <a:lnTo>
                      <a:pt x="1349" y="1136"/>
                    </a:lnTo>
                    <a:lnTo>
                      <a:pt x="1397" y="1065"/>
                    </a:lnTo>
                    <a:lnTo>
                      <a:pt x="1420" y="970"/>
                    </a:lnTo>
                    <a:lnTo>
                      <a:pt x="1444" y="876"/>
                    </a:lnTo>
                    <a:lnTo>
                      <a:pt x="1444" y="757"/>
                    </a:lnTo>
                    <a:lnTo>
                      <a:pt x="1397" y="663"/>
                    </a:lnTo>
                    <a:lnTo>
                      <a:pt x="1373" y="592"/>
                    </a:lnTo>
                    <a:lnTo>
                      <a:pt x="1302" y="521"/>
                    </a:lnTo>
                    <a:lnTo>
                      <a:pt x="852" y="142"/>
                    </a:lnTo>
                    <a:lnTo>
                      <a:pt x="758" y="71"/>
                    </a:lnTo>
                    <a:lnTo>
                      <a:pt x="687" y="24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1"/>
              <p:cNvSpPr/>
              <p:nvPr/>
            </p:nvSpPr>
            <p:spPr>
              <a:xfrm>
                <a:off x="1087600" y="1233075"/>
                <a:ext cx="3017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278" extrusionOk="0">
                    <a:moveTo>
                      <a:pt x="615" y="0"/>
                    </a:moveTo>
                    <a:lnTo>
                      <a:pt x="521" y="24"/>
                    </a:lnTo>
                    <a:lnTo>
                      <a:pt x="450" y="71"/>
                    </a:lnTo>
                    <a:lnTo>
                      <a:pt x="379" y="142"/>
                    </a:lnTo>
                    <a:lnTo>
                      <a:pt x="142" y="426"/>
                    </a:lnTo>
                    <a:lnTo>
                      <a:pt x="71" y="521"/>
                    </a:lnTo>
                    <a:lnTo>
                      <a:pt x="24" y="591"/>
                    </a:lnTo>
                    <a:lnTo>
                      <a:pt x="0" y="686"/>
                    </a:lnTo>
                    <a:lnTo>
                      <a:pt x="0" y="781"/>
                    </a:lnTo>
                    <a:lnTo>
                      <a:pt x="0" y="875"/>
                    </a:lnTo>
                    <a:lnTo>
                      <a:pt x="24" y="946"/>
                    </a:lnTo>
                    <a:lnTo>
                      <a:pt x="71" y="1041"/>
                    </a:lnTo>
                    <a:lnTo>
                      <a:pt x="142" y="1136"/>
                    </a:lnTo>
                    <a:lnTo>
                      <a:pt x="213" y="1183"/>
                    </a:lnTo>
                    <a:lnTo>
                      <a:pt x="284" y="1230"/>
                    </a:lnTo>
                    <a:lnTo>
                      <a:pt x="379" y="1254"/>
                    </a:lnTo>
                    <a:lnTo>
                      <a:pt x="473" y="1278"/>
                    </a:lnTo>
                    <a:lnTo>
                      <a:pt x="592" y="1254"/>
                    </a:lnTo>
                    <a:lnTo>
                      <a:pt x="686" y="1230"/>
                    </a:lnTo>
                    <a:lnTo>
                      <a:pt x="757" y="1183"/>
                    </a:lnTo>
                    <a:lnTo>
                      <a:pt x="828" y="1136"/>
                    </a:lnTo>
                    <a:lnTo>
                      <a:pt x="1065" y="828"/>
                    </a:lnTo>
                    <a:lnTo>
                      <a:pt x="1136" y="757"/>
                    </a:lnTo>
                    <a:lnTo>
                      <a:pt x="1183" y="662"/>
                    </a:lnTo>
                    <a:lnTo>
                      <a:pt x="1207" y="568"/>
                    </a:lnTo>
                    <a:lnTo>
                      <a:pt x="1207" y="473"/>
                    </a:lnTo>
                    <a:lnTo>
                      <a:pt x="1207" y="402"/>
                    </a:lnTo>
                    <a:lnTo>
                      <a:pt x="1183" y="308"/>
                    </a:lnTo>
                    <a:lnTo>
                      <a:pt x="1136" y="213"/>
                    </a:lnTo>
                    <a:lnTo>
                      <a:pt x="1065" y="142"/>
                    </a:lnTo>
                    <a:lnTo>
                      <a:pt x="994" y="71"/>
                    </a:lnTo>
                    <a:lnTo>
                      <a:pt x="923" y="24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806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1"/>
              <p:cNvSpPr/>
              <p:nvPr/>
            </p:nvSpPr>
            <p:spPr>
              <a:xfrm>
                <a:off x="723875" y="971075"/>
                <a:ext cx="561275" cy="710900"/>
              </a:xfrm>
              <a:custGeom>
                <a:avLst/>
                <a:gdLst/>
                <a:ahLst/>
                <a:cxnLst/>
                <a:rect l="l" t="t" r="r" b="b"/>
                <a:pathLst>
                  <a:path w="22451" h="28436" extrusionOk="0">
                    <a:moveTo>
                      <a:pt x="11758" y="0"/>
                    </a:moveTo>
                    <a:lnTo>
                      <a:pt x="10669" y="2413"/>
                    </a:lnTo>
                    <a:lnTo>
                      <a:pt x="10244" y="2602"/>
                    </a:lnTo>
                    <a:lnTo>
                      <a:pt x="9841" y="2792"/>
                    </a:lnTo>
                    <a:lnTo>
                      <a:pt x="9439" y="3028"/>
                    </a:lnTo>
                    <a:lnTo>
                      <a:pt x="9013" y="3265"/>
                    </a:lnTo>
                    <a:lnTo>
                      <a:pt x="8635" y="3501"/>
                    </a:lnTo>
                    <a:lnTo>
                      <a:pt x="8233" y="3785"/>
                    </a:lnTo>
                    <a:lnTo>
                      <a:pt x="7854" y="4069"/>
                    </a:lnTo>
                    <a:lnTo>
                      <a:pt x="7452" y="4377"/>
                    </a:lnTo>
                    <a:lnTo>
                      <a:pt x="7074" y="4684"/>
                    </a:lnTo>
                    <a:lnTo>
                      <a:pt x="6719" y="5015"/>
                    </a:lnTo>
                    <a:lnTo>
                      <a:pt x="6340" y="5347"/>
                    </a:lnTo>
                    <a:lnTo>
                      <a:pt x="5985" y="5701"/>
                    </a:lnTo>
                    <a:lnTo>
                      <a:pt x="5631" y="6080"/>
                    </a:lnTo>
                    <a:lnTo>
                      <a:pt x="5299" y="6458"/>
                    </a:lnTo>
                    <a:lnTo>
                      <a:pt x="4968" y="6837"/>
                    </a:lnTo>
                    <a:lnTo>
                      <a:pt x="4637" y="7263"/>
                    </a:lnTo>
                    <a:lnTo>
                      <a:pt x="4329" y="7665"/>
                    </a:lnTo>
                    <a:lnTo>
                      <a:pt x="4022" y="8091"/>
                    </a:lnTo>
                    <a:lnTo>
                      <a:pt x="3738" y="8540"/>
                    </a:lnTo>
                    <a:lnTo>
                      <a:pt x="3454" y="8990"/>
                    </a:lnTo>
                    <a:lnTo>
                      <a:pt x="3170" y="9439"/>
                    </a:lnTo>
                    <a:lnTo>
                      <a:pt x="2910" y="9912"/>
                    </a:lnTo>
                    <a:lnTo>
                      <a:pt x="2650" y="10385"/>
                    </a:lnTo>
                    <a:lnTo>
                      <a:pt x="2413" y="10859"/>
                    </a:lnTo>
                    <a:lnTo>
                      <a:pt x="2200" y="11355"/>
                    </a:lnTo>
                    <a:lnTo>
                      <a:pt x="1988" y="11852"/>
                    </a:lnTo>
                    <a:lnTo>
                      <a:pt x="1775" y="12373"/>
                    </a:lnTo>
                    <a:lnTo>
                      <a:pt x="1585" y="12893"/>
                    </a:lnTo>
                    <a:lnTo>
                      <a:pt x="1420" y="13413"/>
                    </a:lnTo>
                    <a:lnTo>
                      <a:pt x="1254" y="13934"/>
                    </a:lnTo>
                    <a:lnTo>
                      <a:pt x="1112" y="14454"/>
                    </a:lnTo>
                    <a:lnTo>
                      <a:pt x="994" y="14998"/>
                    </a:lnTo>
                    <a:lnTo>
                      <a:pt x="876" y="15566"/>
                    </a:lnTo>
                    <a:lnTo>
                      <a:pt x="781" y="16110"/>
                    </a:lnTo>
                    <a:lnTo>
                      <a:pt x="710" y="16654"/>
                    </a:lnTo>
                    <a:lnTo>
                      <a:pt x="639" y="17175"/>
                    </a:lnTo>
                    <a:lnTo>
                      <a:pt x="592" y="17719"/>
                    </a:lnTo>
                    <a:lnTo>
                      <a:pt x="568" y="18239"/>
                    </a:lnTo>
                    <a:lnTo>
                      <a:pt x="568" y="18760"/>
                    </a:lnTo>
                    <a:lnTo>
                      <a:pt x="592" y="19257"/>
                    </a:lnTo>
                    <a:lnTo>
                      <a:pt x="615" y="19753"/>
                    </a:lnTo>
                    <a:lnTo>
                      <a:pt x="663" y="20250"/>
                    </a:lnTo>
                    <a:lnTo>
                      <a:pt x="710" y="20723"/>
                    </a:lnTo>
                    <a:lnTo>
                      <a:pt x="805" y="21173"/>
                    </a:lnTo>
                    <a:lnTo>
                      <a:pt x="876" y="21646"/>
                    </a:lnTo>
                    <a:lnTo>
                      <a:pt x="994" y="22095"/>
                    </a:lnTo>
                    <a:lnTo>
                      <a:pt x="1112" y="22521"/>
                    </a:lnTo>
                    <a:lnTo>
                      <a:pt x="1254" y="22947"/>
                    </a:lnTo>
                    <a:lnTo>
                      <a:pt x="0" y="25715"/>
                    </a:lnTo>
                    <a:lnTo>
                      <a:pt x="5252" y="27702"/>
                    </a:lnTo>
                    <a:lnTo>
                      <a:pt x="5631" y="27868"/>
                    </a:lnTo>
                    <a:lnTo>
                      <a:pt x="6009" y="28010"/>
                    </a:lnTo>
                    <a:lnTo>
                      <a:pt x="6388" y="28128"/>
                    </a:lnTo>
                    <a:lnTo>
                      <a:pt x="6813" y="28246"/>
                    </a:lnTo>
                    <a:lnTo>
                      <a:pt x="7216" y="28317"/>
                    </a:lnTo>
                    <a:lnTo>
                      <a:pt x="7641" y="28388"/>
                    </a:lnTo>
                    <a:lnTo>
                      <a:pt x="8091" y="28412"/>
                    </a:lnTo>
                    <a:lnTo>
                      <a:pt x="8517" y="28435"/>
                    </a:lnTo>
                    <a:lnTo>
                      <a:pt x="9084" y="28412"/>
                    </a:lnTo>
                    <a:lnTo>
                      <a:pt x="9629" y="28364"/>
                    </a:lnTo>
                    <a:lnTo>
                      <a:pt x="10173" y="28270"/>
                    </a:lnTo>
                    <a:lnTo>
                      <a:pt x="10717" y="28152"/>
                    </a:lnTo>
                    <a:lnTo>
                      <a:pt x="11261" y="28010"/>
                    </a:lnTo>
                    <a:lnTo>
                      <a:pt x="11781" y="27820"/>
                    </a:lnTo>
                    <a:lnTo>
                      <a:pt x="12325" y="27607"/>
                    </a:lnTo>
                    <a:lnTo>
                      <a:pt x="12869" y="27371"/>
                    </a:lnTo>
                    <a:lnTo>
                      <a:pt x="13390" y="27111"/>
                    </a:lnTo>
                    <a:lnTo>
                      <a:pt x="13910" y="26803"/>
                    </a:lnTo>
                    <a:lnTo>
                      <a:pt x="14431" y="26496"/>
                    </a:lnTo>
                    <a:lnTo>
                      <a:pt x="14928" y="26141"/>
                    </a:lnTo>
                    <a:lnTo>
                      <a:pt x="15424" y="25762"/>
                    </a:lnTo>
                    <a:lnTo>
                      <a:pt x="15898" y="25360"/>
                    </a:lnTo>
                    <a:lnTo>
                      <a:pt x="16371" y="24934"/>
                    </a:lnTo>
                    <a:lnTo>
                      <a:pt x="16844" y="24485"/>
                    </a:lnTo>
                    <a:lnTo>
                      <a:pt x="17293" y="24035"/>
                    </a:lnTo>
                    <a:lnTo>
                      <a:pt x="17743" y="23538"/>
                    </a:lnTo>
                    <a:lnTo>
                      <a:pt x="18169" y="23042"/>
                    </a:lnTo>
                    <a:lnTo>
                      <a:pt x="18571" y="22498"/>
                    </a:lnTo>
                    <a:lnTo>
                      <a:pt x="18973" y="21954"/>
                    </a:lnTo>
                    <a:lnTo>
                      <a:pt x="19351" y="21409"/>
                    </a:lnTo>
                    <a:lnTo>
                      <a:pt x="19706" y="20818"/>
                    </a:lnTo>
                    <a:lnTo>
                      <a:pt x="20061" y="20227"/>
                    </a:lnTo>
                    <a:lnTo>
                      <a:pt x="20369" y="19612"/>
                    </a:lnTo>
                    <a:lnTo>
                      <a:pt x="20676" y="18996"/>
                    </a:lnTo>
                    <a:lnTo>
                      <a:pt x="20960" y="18358"/>
                    </a:lnTo>
                    <a:lnTo>
                      <a:pt x="21220" y="17719"/>
                    </a:lnTo>
                    <a:lnTo>
                      <a:pt x="21457" y="17057"/>
                    </a:lnTo>
                    <a:lnTo>
                      <a:pt x="21693" y="16371"/>
                    </a:lnTo>
                    <a:lnTo>
                      <a:pt x="21883" y="15685"/>
                    </a:lnTo>
                    <a:lnTo>
                      <a:pt x="22048" y="14998"/>
                    </a:lnTo>
                    <a:lnTo>
                      <a:pt x="22166" y="14454"/>
                    </a:lnTo>
                    <a:lnTo>
                      <a:pt x="22261" y="13887"/>
                    </a:lnTo>
                    <a:lnTo>
                      <a:pt x="22332" y="13343"/>
                    </a:lnTo>
                    <a:lnTo>
                      <a:pt x="22379" y="12822"/>
                    </a:lnTo>
                    <a:lnTo>
                      <a:pt x="22427" y="12278"/>
                    </a:lnTo>
                    <a:lnTo>
                      <a:pt x="22450" y="11758"/>
                    </a:lnTo>
                    <a:lnTo>
                      <a:pt x="22450" y="11237"/>
                    </a:lnTo>
                    <a:lnTo>
                      <a:pt x="22450" y="10740"/>
                    </a:lnTo>
                    <a:lnTo>
                      <a:pt x="22427" y="10244"/>
                    </a:lnTo>
                    <a:lnTo>
                      <a:pt x="22379" y="9747"/>
                    </a:lnTo>
                    <a:lnTo>
                      <a:pt x="22308" y="9274"/>
                    </a:lnTo>
                    <a:lnTo>
                      <a:pt x="22237" y="8800"/>
                    </a:lnTo>
                    <a:lnTo>
                      <a:pt x="22143" y="8351"/>
                    </a:lnTo>
                    <a:lnTo>
                      <a:pt x="22025" y="7901"/>
                    </a:lnTo>
                    <a:lnTo>
                      <a:pt x="21906" y="7452"/>
                    </a:lnTo>
                    <a:lnTo>
                      <a:pt x="21764" y="7026"/>
                    </a:lnTo>
                    <a:lnTo>
                      <a:pt x="21599" y="6624"/>
                    </a:lnTo>
                    <a:lnTo>
                      <a:pt x="21433" y="6222"/>
                    </a:lnTo>
                    <a:lnTo>
                      <a:pt x="21244" y="5843"/>
                    </a:lnTo>
                    <a:lnTo>
                      <a:pt x="21055" y="5465"/>
                    </a:lnTo>
                    <a:lnTo>
                      <a:pt x="20842" y="5110"/>
                    </a:lnTo>
                    <a:lnTo>
                      <a:pt x="20605" y="4779"/>
                    </a:lnTo>
                    <a:lnTo>
                      <a:pt x="20369" y="4448"/>
                    </a:lnTo>
                    <a:lnTo>
                      <a:pt x="20108" y="4116"/>
                    </a:lnTo>
                    <a:lnTo>
                      <a:pt x="19824" y="3833"/>
                    </a:lnTo>
                    <a:lnTo>
                      <a:pt x="19564" y="3549"/>
                    </a:lnTo>
                    <a:lnTo>
                      <a:pt x="19257" y="3288"/>
                    </a:lnTo>
                    <a:lnTo>
                      <a:pt x="18949" y="3028"/>
                    </a:lnTo>
                    <a:lnTo>
                      <a:pt x="18642" y="2815"/>
                    </a:lnTo>
                    <a:lnTo>
                      <a:pt x="18310" y="2602"/>
                    </a:lnTo>
                    <a:lnTo>
                      <a:pt x="17956" y="2413"/>
                    </a:lnTo>
                    <a:lnTo>
                      <a:pt x="17601" y="2224"/>
                    </a:lnTo>
                    <a:lnTo>
                      <a:pt x="17577" y="2224"/>
                    </a:lnTo>
                    <a:lnTo>
                      <a:pt x="17199" y="2058"/>
                    </a:lnTo>
                    <a:lnTo>
                      <a:pt x="16820" y="1940"/>
                    </a:lnTo>
                    <a:lnTo>
                      <a:pt x="117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1"/>
              <p:cNvSpPr/>
              <p:nvPr/>
            </p:nvSpPr>
            <p:spPr>
              <a:xfrm>
                <a:off x="588450" y="953325"/>
                <a:ext cx="547075" cy="671275"/>
              </a:xfrm>
              <a:custGeom>
                <a:avLst/>
                <a:gdLst/>
                <a:ahLst/>
                <a:cxnLst/>
                <a:rect l="l" t="t" r="r" b="b"/>
                <a:pathLst>
                  <a:path w="21883" h="26851" extrusionOk="0">
                    <a:moveTo>
                      <a:pt x="13934" y="1"/>
                    </a:moveTo>
                    <a:lnTo>
                      <a:pt x="13390" y="24"/>
                    </a:lnTo>
                    <a:lnTo>
                      <a:pt x="12845" y="71"/>
                    </a:lnTo>
                    <a:lnTo>
                      <a:pt x="12278" y="142"/>
                    </a:lnTo>
                    <a:lnTo>
                      <a:pt x="11734" y="261"/>
                    </a:lnTo>
                    <a:lnTo>
                      <a:pt x="11213" y="426"/>
                    </a:lnTo>
                    <a:lnTo>
                      <a:pt x="10669" y="592"/>
                    </a:lnTo>
                    <a:lnTo>
                      <a:pt x="10125" y="805"/>
                    </a:lnTo>
                    <a:lnTo>
                      <a:pt x="9605" y="1041"/>
                    </a:lnTo>
                    <a:lnTo>
                      <a:pt x="9060" y="1325"/>
                    </a:lnTo>
                    <a:lnTo>
                      <a:pt x="8540" y="1609"/>
                    </a:lnTo>
                    <a:lnTo>
                      <a:pt x="8043" y="1940"/>
                    </a:lnTo>
                    <a:lnTo>
                      <a:pt x="7523" y="2295"/>
                    </a:lnTo>
                    <a:lnTo>
                      <a:pt x="7026" y="2674"/>
                    </a:lnTo>
                    <a:lnTo>
                      <a:pt x="6553" y="3052"/>
                    </a:lnTo>
                    <a:lnTo>
                      <a:pt x="6080" y="3478"/>
                    </a:lnTo>
                    <a:lnTo>
                      <a:pt x="5607" y="3927"/>
                    </a:lnTo>
                    <a:lnTo>
                      <a:pt x="5157" y="4401"/>
                    </a:lnTo>
                    <a:lnTo>
                      <a:pt x="4708" y="4874"/>
                    </a:lnTo>
                    <a:lnTo>
                      <a:pt x="4282" y="5394"/>
                    </a:lnTo>
                    <a:lnTo>
                      <a:pt x="3880" y="5915"/>
                    </a:lnTo>
                    <a:lnTo>
                      <a:pt x="3478" y="6459"/>
                    </a:lnTo>
                    <a:lnTo>
                      <a:pt x="3099" y="7027"/>
                    </a:lnTo>
                    <a:lnTo>
                      <a:pt x="2744" y="7594"/>
                    </a:lnTo>
                    <a:lnTo>
                      <a:pt x="2413" y="8186"/>
                    </a:lnTo>
                    <a:lnTo>
                      <a:pt x="2082" y="8801"/>
                    </a:lnTo>
                    <a:lnTo>
                      <a:pt x="1774" y="9439"/>
                    </a:lnTo>
                    <a:lnTo>
                      <a:pt x="1490" y="10055"/>
                    </a:lnTo>
                    <a:lnTo>
                      <a:pt x="1230" y="10717"/>
                    </a:lnTo>
                    <a:lnTo>
                      <a:pt x="994" y="11379"/>
                    </a:lnTo>
                    <a:lnTo>
                      <a:pt x="781" y="12042"/>
                    </a:lnTo>
                    <a:lnTo>
                      <a:pt x="591" y="12728"/>
                    </a:lnTo>
                    <a:lnTo>
                      <a:pt x="402" y="13414"/>
                    </a:lnTo>
                    <a:lnTo>
                      <a:pt x="284" y="14123"/>
                    </a:lnTo>
                    <a:lnTo>
                      <a:pt x="166" y="14786"/>
                    </a:lnTo>
                    <a:lnTo>
                      <a:pt x="71" y="15472"/>
                    </a:lnTo>
                    <a:lnTo>
                      <a:pt x="24" y="16134"/>
                    </a:lnTo>
                    <a:lnTo>
                      <a:pt x="0" y="16773"/>
                    </a:lnTo>
                    <a:lnTo>
                      <a:pt x="0" y="17412"/>
                    </a:lnTo>
                    <a:lnTo>
                      <a:pt x="24" y="18027"/>
                    </a:lnTo>
                    <a:lnTo>
                      <a:pt x="71" y="18642"/>
                    </a:lnTo>
                    <a:lnTo>
                      <a:pt x="166" y="19233"/>
                    </a:lnTo>
                    <a:lnTo>
                      <a:pt x="260" y="19825"/>
                    </a:lnTo>
                    <a:lnTo>
                      <a:pt x="379" y="20392"/>
                    </a:lnTo>
                    <a:lnTo>
                      <a:pt x="544" y="20937"/>
                    </a:lnTo>
                    <a:lnTo>
                      <a:pt x="710" y="21457"/>
                    </a:lnTo>
                    <a:lnTo>
                      <a:pt x="923" y="21954"/>
                    </a:lnTo>
                    <a:lnTo>
                      <a:pt x="1136" y="22451"/>
                    </a:lnTo>
                    <a:lnTo>
                      <a:pt x="1396" y="22924"/>
                    </a:lnTo>
                    <a:lnTo>
                      <a:pt x="1656" y="23350"/>
                    </a:lnTo>
                    <a:lnTo>
                      <a:pt x="1940" y="23775"/>
                    </a:lnTo>
                    <a:lnTo>
                      <a:pt x="2247" y="24178"/>
                    </a:lnTo>
                    <a:lnTo>
                      <a:pt x="2579" y="24556"/>
                    </a:lnTo>
                    <a:lnTo>
                      <a:pt x="2933" y="24911"/>
                    </a:lnTo>
                    <a:lnTo>
                      <a:pt x="3288" y="25218"/>
                    </a:lnTo>
                    <a:lnTo>
                      <a:pt x="3690" y="25526"/>
                    </a:lnTo>
                    <a:lnTo>
                      <a:pt x="4093" y="25786"/>
                    </a:lnTo>
                    <a:lnTo>
                      <a:pt x="4518" y="26023"/>
                    </a:lnTo>
                    <a:lnTo>
                      <a:pt x="4968" y="26236"/>
                    </a:lnTo>
                    <a:lnTo>
                      <a:pt x="5417" y="26425"/>
                    </a:lnTo>
                    <a:lnTo>
                      <a:pt x="5890" y="26567"/>
                    </a:lnTo>
                    <a:lnTo>
                      <a:pt x="6387" y="26685"/>
                    </a:lnTo>
                    <a:lnTo>
                      <a:pt x="6884" y="26780"/>
                    </a:lnTo>
                    <a:lnTo>
                      <a:pt x="7405" y="26827"/>
                    </a:lnTo>
                    <a:lnTo>
                      <a:pt x="7949" y="26851"/>
                    </a:lnTo>
                    <a:lnTo>
                      <a:pt x="8493" y="26827"/>
                    </a:lnTo>
                    <a:lnTo>
                      <a:pt x="9037" y="26780"/>
                    </a:lnTo>
                    <a:lnTo>
                      <a:pt x="9581" y="26685"/>
                    </a:lnTo>
                    <a:lnTo>
                      <a:pt x="10125" y="26567"/>
                    </a:lnTo>
                    <a:lnTo>
                      <a:pt x="10669" y="26425"/>
                    </a:lnTo>
                    <a:lnTo>
                      <a:pt x="11213" y="26236"/>
                    </a:lnTo>
                    <a:lnTo>
                      <a:pt x="11757" y="26023"/>
                    </a:lnTo>
                    <a:lnTo>
                      <a:pt x="12278" y="25786"/>
                    </a:lnTo>
                    <a:lnTo>
                      <a:pt x="12822" y="25526"/>
                    </a:lnTo>
                    <a:lnTo>
                      <a:pt x="13342" y="25218"/>
                    </a:lnTo>
                    <a:lnTo>
                      <a:pt x="13839" y="24911"/>
                    </a:lnTo>
                    <a:lnTo>
                      <a:pt x="14360" y="24556"/>
                    </a:lnTo>
                    <a:lnTo>
                      <a:pt x="14856" y="24178"/>
                    </a:lnTo>
                    <a:lnTo>
                      <a:pt x="15329" y="23775"/>
                    </a:lnTo>
                    <a:lnTo>
                      <a:pt x="15803" y="23350"/>
                    </a:lnTo>
                    <a:lnTo>
                      <a:pt x="16276" y="22924"/>
                    </a:lnTo>
                    <a:lnTo>
                      <a:pt x="16725" y="22451"/>
                    </a:lnTo>
                    <a:lnTo>
                      <a:pt x="17175" y="21954"/>
                    </a:lnTo>
                    <a:lnTo>
                      <a:pt x="17600" y="21457"/>
                    </a:lnTo>
                    <a:lnTo>
                      <a:pt x="18003" y="20937"/>
                    </a:lnTo>
                    <a:lnTo>
                      <a:pt x="18405" y="20392"/>
                    </a:lnTo>
                    <a:lnTo>
                      <a:pt x="18783" y="19825"/>
                    </a:lnTo>
                    <a:lnTo>
                      <a:pt x="19138" y="19233"/>
                    </a:lnTo>
                    <a:lnTo>
                      <a:pt x="19469" y="18642"/>
                    </a:lnTo>
                    <a:lnTo>
                      <a:pt x="19801" y="18027"/>
                    </a:lnTo>
                    <a:lnTo>
                      <a:pt x="20108" y="17412"/>
                    </a:lnTo>
                    <a:lnTo>
                      <a:pt x="20392" y="16773"/>
                    </a:lnTo>
                    <a:lnTo>
                      <a:pt x="20652" y="16134"/>
                    </a:lnTo>
                    <a:lnTo>
                      <a:pt x="20889" y="15472"/>
                    </a:lnTo>
                    <a:lnTo>
                      <a:pt x="21102" y="14786"/>
                    </a:lnTo>
                    <a:lnTo>
                      <a:pt x="21291" y="14123"/>
                    </a:lnTo>
                    <a:lnTo>
                      <a:pt x="21456" y="13414"/>
                    </a:lnTo>
                    <a:lnTo>
                      <a:pt x="21598" y="12728"/>
                    </a:lnTo>
                    <a:lnTo>
                      <a:pt x="21717" y="12042"/>
                    </a:lnTo>
                    <a:lnTo>
                      <a:pt x="21811" y="11379"/>
                    </a:lnTo>
                    <a:lnTo>
                      <a:pt x="21859" y="10717"/>
                    </a:lnTo>
                    <a:lnTo>
                      <a:pt x="21882" y="10055"/>
                    </a:lnTo>
                    <a:lnTo>
                      <a:pt x="21882" y="9439"/>
                    </a:lnTo>
                    <a:lnTo>
                      <a:pt x="21859" y="8801"/>
                    </a:lnTo>
                    <a:lnTo>
                      <a:pt x="21811" y="8186"/>
                    </a:lnTo>
                    <a:lnTo>
                      <a:pt x="21717" y="7594"/>
                    </a:lnTo>
                    <a:lnTo>
                      <a:pt x="21622" y="7027"/>
                    </a:lnTo>
                    <a:lnTo>
                      <a:pt x="21504" y="6459"/>
                    </a:lnTo>
                    <a:lnTo>
                      <a:pt x="21338" y="5915"/>
                    </a:lnTo>
                    <a:lnTo>
                      <a:pt x="21173" y="5394"/>
                    </a:lnTo>
                    <a:lnTo>
                      <a:pt x="20960" y="4874"/>
                    </a:lnTo>
                    <a:lnTo>
                      <a:pt x="20747" y="4401"/>
                    </a:lnTo>
                    <a:lnTo>
                      <a:pt x="20487" y="3927"/>
                    </a:lnTo>
                    <a:lnTo>
                      <a:pt x="20226" y="3478"/>
                    </a:lnTo>
                    <a:lnTo>
                      <a:pt x="19942" y="3052"/>
                    </a:lnTo>
                    <a:lnTo>
                      <a:pt x="19635" y="2674"/>
                    </a:lnTo>
                    <a:lnTo>
                      <a:pt x="19304" y="2295"/>
                    </a:lnTo>
                    <a:lnTo>
                      <a:pt x="18949" y="1940"/>
                    </a:lnTo>
                    <a:lnTo>
                      <a:pt x="18594" y="1609"/>
                    </a:lnTo>
                    <a:lnTo>
                      <a:pt x="18192" y="1325"/>
                    </a:lnTo>
                    <a:lnTo>
                      <a:pt x="17790" y="1041"/>
                    </a:lnTo>
                    <a:lnTo>
                      <a:pt x="17364" y="805"/>
                    </a:lnTo>
                    <a:lnTo>
                      <a:pt x="16914" y="592"/>
                    </a:lnTo>
                    <a:lnTo>
                      <a:pt x="16465" y="426"/>
                    </a:lnTo>
                    <a:lnTo>
                      <a:pt x="15992" y="261"/>
                    </a:lnTo>
                    <a:lnTo>
                      <a:pt x="15495" y="142"/>
                    </a:lnTo>
                    <a:lnTo>
                      <a:pt x="14998" y="71"/>
                    </a:lnTo>
                    <a:lnTo>
                      <a:pt x="14454" y="24"/>
                    </a:lnTo>
                    <a:lnTo>
                      <a:pt x="139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1"/>
              <p:cNvSpPr/>
              <p:nvPr/>
            </p:nvSpPr>
            <p:spPr>
              <a:xfrm>
                <a:off x="680100" y="1099400"/>
                <a:ext cx="295150" cy="362575"/>
              </a:xfrm>
              <a:custGeom>
                <a:avLst/>
                <a:gdLst/>
                <a:ahLst/>
                <a:cxnLst/>
                <a:rect l="l" t="t" r="r" b="b"/>
                <a:pathLst>
                  <a:path w="11806" h="14503" extrusionOk="0">
                    <a:moveTo>
                      <a:pt x="7216" y="1"/>
                    </a:moveTo>
                    <a:lnTo>
                      <a:pt x="6932" y="48"/>
                    </a:lnTo>
                    <a:lnTo>
                      <a:pt x="6625" y="72"/>
                    </a:lnTo>
                    <a:lnTo>
                      <a:pt x="6341" y="143"/>
                    </a:lnTo>
                    <a:lnTo>
                      <a:pt x="6033" y="237"/>
                    </a:lnTo>
                    <a:lnTo>
                      <a:pt x="5749" y="332"/>
                    </a:lnTo>
                    <a:lnTo>
                      <a:pt x="5465" y="450"/>
                    </a:lnTo>
                    <a:lnTo>
                      <a:pt x="5182" y="568"/>
                    </a:lnTo>
                    <a:lnTo>
                      <a:pt x="4898" y="710"/>
                    </a:lnTo>
                    <a:lnTo>
                      <a:pt x="4614" y="876"/>
                    </a:lnTo>
                    <a:lnTo>
                      <a:pt x="4046" y="1231"/>
                    </a:lnTo>
                    <a:lnTo>
                      <a:pt x="3526" y="1657"/>
                    </a:lnTo>
                    <a:lnTo>
                      <a:pt x="3029" y="2130"/>
                    </a:lnTo>
                    <a:lnTo>
                      <a:pt x="2532" y="2650"/>
                    </a:lnTo>
                    <a:lnTo>
                      <a:pt x="2083" y="3194"/>
                    </a:lnTo>
                    <a:lnTo>
                      <a:pt x="1657" y="3786"/>
                    </a:lnTo>
                    <a:lnTo>
                      <a:pt x="1278" y="4424"/>
                    </a:lnTo>
                    <a:lnTo>
                      <a:pt x="947" y="5087"/>
                    </a:lnTo>
                    <a:lnTo>
                      <a:pt x="663" y="5797"/>
                    </a:lnTo>
                    <a:lnTo>
                      <a:pt x="403" y="6506"/>
                    </a:lnTo>
                    <a:lnTo>
                      <a:pt x="308" y="6885"/>
                    </a:lnTo>
                    <a:lnTo>
                      <a:pt x="214" y="7240"/>
                    </a:lnTo>
                    <a:lnTo>
                      <a:pt x="143" y="7618"/>
                    </a:lnTo>
                    <a:lnTo>
                      <a:pt x="72" y="7997"/>
                    </a:lnTo>
                    <a:lnTo>
                      <a:pt x="24" y="8351"/>
                    </a:lnTo>
                    <a:lnTo>
                      <a:pt x="1" y="8706"/>
                    </a:lnTo>
                    <a:lnTo>
                      <a:pt x="1" y="9061"/>
                    </a:lnTo>
                    <a:lnTo>
                      <a:pt x="1" y="9416"/>
                    </a:lnTo>
                    <a:lnTo>
                      <a:pt x="1" y="9747"/>
                    </a:lnTo>
                    <a:lnTo>
                      <a:pt x="24" y="10078"/>
                    </a:lnTo>
                    <a:lnTo>
                      <a:pt x="72" y="10386"/>
                    </a:lnTo>
                    <a:lnTo>
                      <a:pt x="119" y="10717"/>
                    </a:lnTo>
                    <a:lnTo>
                      <a:pt x="190" y="11001"/>
                    </a:lnTo>
                    <a:lnTo>
                      <a:pt x="285" y="11309"/>
                    </a:lnTo>
                    <a:lnTo>
                      <a:pt x="379" y="11592"/>
                    </a:lnTo>
                    <a:lnTo>
                      <a:pt x="474" y="11853"/>
                    </a:lnTo>
                    <a:lnTo>
                      <a:pt x="616" y="12137"/>
                    </a:lnTo>
                    <a:lnTo>
                      <a:pt x="734" y="12373"/>
                    </a:lnTo>
                    <a:lnTo>
                      <a:pt x="876" y="12610"/>
                    </a:lnTo>
                    <a:lnTo>
                      <a:pt x="1042" y="12846"/>
                    </a:lnTo>
                    <a:lnTo>
                      <a:pt x="1207" y="13059"/>
                    </a:lnTo>
                    <a:lnTo>
                      <a:pt x="1373" y="13272"/>
                    </a:lnTo>
                    <a:lnTo>
                      <a:pt x="1562" y="13461"/>
                    </a:lnTo>
                    <a:lnTo>
                      <a:pt x="1775" y="13627"/>
                    </a:lnTo>
                    <a:lnTo>
                      <a:pt x="1988" y="13792"/>
                    </a:lnTo>
                    <a:lnTo>
                      <a:pt x="2201" y="13934"/>
                    </a:lnTo>
                    <a:lnTo>
                      <a:pt x="2437" y="14053"/>
                    </a:lnTo>
                    <a:lnTo>
                      <a:pt x="2674" y="14171"/>
                    </a:lnTo>
                    <a:lnTo>
                      <a:pt x="2911" y="14266"/>
                    </a:lnTo>
                    <a:lnTo>
                      <a:pt x="3171" y="14360"/>
                    </a:lnTo>
                    <a:lnTo>
                      <a:pt x="3431" y="14408"/>
                    </a:lnTo>
                    <a:lnTo>
                      <a:pt x="3715" y="14455"/>
                    </a:lnTo>
                    <a:lnTo>
                      <a:pt x="3999" y="14502"/>
                    </a:lnTo>
                    <a:lnTo>
                      <a:pt x="4590" y="14502"/>
                    </a:lnTo>
                    <a:lnTo>
                      <a:pt x="4874" y="14455"/>
                    </a:lnTo>
                    <a:lnTo>
                      <a:pt x="5182" y="14408"/>
                    </a:lnTo>
                    <a:lnTo>
                      <a:pt x="5465" y="14360"/>
                    </a:lnTo>
                    <a:lnTo>
                      <a:pt x="5749" y="14266"/>
                    </a:lnTo>
                    <a:lnTo>
                      <a:pt x="6057" y="14171"/>
                    </a:lnTo>
                    <a:lnTo>
                      <a:pt x="6341" y="14053"/>
                    </a:lnTo>
                    <a:lnTo>
                      <a:pt x="6625" y="13934"/>
                    </a:lnTo>
                    <a:lnTo>
                      <a:pt x="6908" y="13792"/>
                    </a:lnTo>
                    <a:lnTo>
                      <a:pt x="7192" y="13627"/>
                    </a:lnTo>
                    <a:lnTo>
                      <a:pt x="7736" y="13272"/>
                    </a:lnTo>
                    <a:lnTo>
                      <a:pt x="8281" y="12846"/>
                    </a:lnTo>
                    <a:lnTo>
                      <a:pt x="8777" y="12373"/>
                    </a:lnTo>
                    <a:lnTo>
                      <a:pt x="9250" y="11853"/>
                    </a:lnTo>
                    <a:lnTo>
                      <a:pt x="9724" y="11309"/>
                    </a:lnTo>
                    <a:lnTo>
                      <a:pt x="10126" y="10717"/>
                    </a:lnTo>
                    <a:lnTo>
                      <a:pt x="10504" y="10078"/>
                    </a:lnTo>
                    <a:lnTo>
                      <a:pt x="10859" y="9416"/>
                    </a:lnTo>
                    <a:lnTo>
                      <a:pt x="11143" y="8706"/>
                    </a:lnTo>
                    <a:lnTo>
                      <a:pt x="11380" y="7997"/>
                    </a:lnTo>
                    <a:lnTo>
                      <a:pt x="11498" y="7618"/>
                    </a:lnTo>
                    <a:lnTo>
                      <a:pt x="11592" y="7240"/>
                    </a:lnTo>
                    <a:lnTo>
                      <a:pt x="11663" y="6885"/>
                    </a:lnTo>
                    <a:lnTo>
                      <a:pt x="11711" y="6506"/>
                    </a:lnTo>
                    <a:lnTo>
                      <a:pt x="11758" y="6151"/>
                    </a:lnTo>
                    <a:lnTo>
                      <a:pt x="11805" y="5797"/>
                    </a:lnTo>
                    <a:lnTo>
                      <a:pt x="11805" y="5442"/>
                    </a:lnTo>
                    <a:lnTo>
                      <a:pt x="11805" y="5087"/>
                    </a:lnTo>
                    <a:lnTo>
                      <a:pt x="11805" y="4756"/>
                    </a:lnTo>
                    <a:lnTo>
                      <a:pt x="11758" y="4424"/>
                    </a:lnTo>
                    <a:lnTo>
                      <a:pt x="11734" y="4117"/>
                    </a:lnTo>
                    <a:lnTo>
                      <a:pt x="11663" y="3786"/>
                    </a:lnTo>
                    <a:lnTo>
                      <a:pt x="11592" y="3502"/>
                    </a:lnTo>
                    <a:lnTo>
                      <a:pt x="11521" y="3194"/>
                    </a:lnTo>
                    <a:lnTo>
                      <a:pt x="11427" y="2910"/>
                    </a:lnTo>
                    <a:lnTo>
                      <a:pt x="11309" y="2650"/>
                    </a:lnTo>
                    <a:lnTo>
                      <a:pt x="11190" y="2366"/>
                    </a:lnTo>
                    <a:lnTo>
                      <a:pt x="11072" y="2130"/>
                    </a:lnTo>
                    <a:lnTo>
                      <a:pt x="10906" y="1893"/>
                    </a:lnTo>
                    <a:lnTo>
                      <a:pt x="10764" y="1657"/>
                    </a:lnTo>
                    <a:lnTo>
                      <a:pt x="10599" y="1444"/>
                    </a:lnTo>
                    <a:lnTo>
                      <a:pt x="10410" y="1231"/>
                    </a:lnTo>
                    <a:lnTo>
                      <a:pt x="10220" y="1042"/>
                    </a:lnTo>
                    <a:lnTo>
                      <a:pt x="10031" y="876"/>
                    </a:lnTo>
                    <a:lnTo>
                      <a:pt x="9818" y="710"/>
                    </a:lnTo>
                    <a:lnTo>
                      <a:pt x="9605" y="568"/>
                    </a:lnTo>
                    <a:lnTo>
                      <a:pt x="9369" y="450"/>
                    </a:lnTo>
                    <a:lnTo>
                      <a:pt x="9132" y="332"/>
                    </a:lnTo>
                    <a:lnTo>
                      <a:pt x="8872" y="237"/>
                    </a:lnTo>
                    <a:lnTo>
                      <a:pt x="8635" y="143"/>
                    </a:lnTo>
                    <a:lnTo>
                      <a:pt x="8352" y="72"/>
                    </a:lnTo>
                    <a:lnTo>
                      <a:pt x="8091" y="48"/>
                    </a:lnTo>
                    <a:lnTo>
                      <a:pt x="78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1"/>
              <p:cNvSpPr/>
              <p:nvPr/>
            </p:nvSpPr>
            <p:spPr>
              <a:xfrm>
                <a:off x="825000" y="1157950"/>
                <a:ext cx="4380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917" extrusionOk="0">
                    <a:moveTo>
                      <a:pt x="1207" y="1"/>
                    </a:moveTo>
                    <a:lnTo>
                      <a:pt x="1112" y="24"/>
                    </a:lnTo>
                    <a:lnTo>
                      <a:pt x="923" y="119"/>
                    </a:lnTo>
                    <a:lnTo>
                      <a:pt x="734" y="237"/>
                    </a:lnTo>
                    <a:lnTo>
                      <a:pt x="545" y="356"/>
                    </a:lnTo>
                    <a:lnTo>
                      <a:pt x="403" y="521"/>
                    </a:lnTo>
                    <a:lnTo>
                      <a:pt x="261" y="687"/>
                    </a:lnTo>
                    <a:lnTo>
                      <a:pt x="143" y="876"/>
                    </a:lnTo>
                    <a:lnTo>
                      <a:pt x="72" y="1089"/>
                    </a:lnTo>
                    <a:lnTo>
                      <a:pt x="1" y="1302"/>
                    </a:lnTo>
                    <a:lnTo>
                      <a:pt x="1" y="1396"/>
                    </a:lnTo>
                    <a:lnTo>
                      <a:pt x="1" y="1515"/>
                    </a:lnTo>
                    <a:lnTo>
                      <a:pt x="24" y="1586"/>
                    </a:lnTo>
                    <a:lnTo>
                      <a:pt x="48" y="1680"/>
                    </a:lnTo>
                    <a:lnTo>
                      <a:pt x="95" y="1751"/>
                    </a:lnTo>
                    <a:lnTo>
                      <a:pt x="166" y="1822"/>
                    </a:lnTo>
                    <a:lnTo>
                      <a:pt x="261" y="1870"/>
                    </a:lnTo>
                    <a:lnTo>
                      <a:pt x="355" y="1917"/>
                    </a:lnTo>
                    <a:lnTo>
                      <a:pt x="545" y="1917"/>
                    </a:lnTo>
                    <a:lnTo>
                      <a:pt x="639" y="1893"/>
                    </a:lnTo>
                    <a:lnTo>
                      <a:pt x="734" y="1870"/>
                    </a:lnTo>
                    <a:lnTo>
                      <a:pt x="805" y="1822"/>
                    </a:lnTo>
                    <a:lnTo>
                      <a:pt x="876" y="1751"/>
                    </a:lnTo>
                    <a:lnTo>
                      <a:pt x="923" y="1657"/>
                    </a:lnTo>
                    <a:lnTo>
                      <a:pt x="947" y="1562"/>
                    </a:lnTo>
                    <a:lnTo>
                      <a:pt x="994" y="1373"/>
                    </a:lnTo>
                    <a:lnTo>
                      <a:pt x="1089" y="1207"/>
                    </a:lnTo>
                    <a:lnTo>
                      <a:pt x="1183" y="1113"/>
                    </a:lnTo>
                    <a:lnTo>
                      <a:pt x="1207" y="1065"/>
                    </a:lnTo>
                    <a:lnTo>
                      <a:pt x="1325" y="994"/>
                    </a:lnTo>
                    <a:lnTo>
                      <a:pt x="1373" y="971"/>
                    </a:lnTo>
                    <a:lnTo>
                      <a:pt x="1467" y="923"/>
                    </a:lnTo>
                    <a:lnTo>
                      <a:pt x="1562" y="876"/>
                    </a:lnTo>
                    <a:lnTo>
                      <a:pt x="1609" y="805"/>
                    </a:lnTo>
                    <a:lnTo>
                      <a:pt x="1680" y="734"/>
                    </a:lnTo>
                    <a:lnTo>
                      <a:pt x="1728" y="663"/>
                    </a:lnTo>
                    <a:lnTo>
                      <a:pt x="1751" y="568"/>
                    </a:lnTo>
                    <a:lnTo>
                      <a:pt x="1751" y="474"/>
                    </a:lnTo>
                    <a:lnTo>
                      <a:pt x="1728" y="356"/>
                    </a:lnTo>
                    <a:lnTo>
                      <a:pt x="1680" y="285"/>
                    </a:lnTo>
                    <a:lnTo>
                      <a:pt x="1633" y="190"/>
                    </a:lnTo>
                    <a:lnTo>
                      <a:pt x="1562" y="119"/>
                    </a:lnTo>
                    <a:lnTo>
                      <a:pt x="1491" y="72"/>
                    </a:lnTo>
                    <a:lnTo>
                      <a:pt x="1396" y="24"/>
                    </a:lnTo>
                    <a:lnTo>
                      <a:pt x="1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1"/>
              <p:cNvSpPr/>
              <p:nvPr/>
            </p:nvSpPr>
            <p:spPr>
              <a:xfrm>
                <a:off x="902475" y="1174525"/>
                <a:ext cx="25450" cy="4970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988" extrusionOk="0">
                    <a:moveTo>
                      <a:pt x="474" y="0"/>
                    </a:moveTo>
                    <a:lnTo>
                      <a:pt x="379" y="24"/>
                    </a:lnTo>
                    <a:lnTo>
                      <a:pt x="284" y="47"/>
                    </a:lnTo>
                    <a:lnTo>
                      <a:pt x="214" y="71"/>
                    </a:lnTo>
                    <a:lnTo>
                      <a:pt x="143" y="118"/>
                    </a:lnTo>
                    <a:lnTo>
                      <a:pt x="72" y="189"/>
                    </a:lnTo>
                    <a:lnTo>
                      <a:pt x="24" y="284"/>
                    </a:lnTo>
                    <a:lnTo>
                      <a:pt x="1" y="379"/>
                    </a:lnTo>
                    <a:lnTo>
                      <a:pt x="1" y="473"/>
                    </a:lnTo>
                    <a:lnTo>
                      <a:pt x="24" y="1514"/>
                    </a:lnTo>
                    <a:lnTo>
                      <a:pt x="48" y="1632"/>
                    </a:lnTo>
                    <a:lnTo>
                      <a:pt x="72" y="1727"/>
                    </a:lnTo>
                    <a:lnTo>
                      <a:pt x="143" y="1798"/>
                    </a:lnTo>
                    <a:lnTo>
                      <a:pt x="190" y="1869"/>
                    </a:lnTo>
                    <a:lnTo>
                      <a:pt x="284" y="1916"/>
                    </a:lnTo>
                    <a:lnTo>
                      <a:pt x="355" y="1964"/>
                    </a:lnTo>
                    <a:lnTo>
                      <a:pt x="450" y="1987"/>
                    </a:lnTo>
                    <a:lnTo>
                      <a:pt x="639" y="1987"/>
                    </a:lnTo>
                    <a:lnTo>
                      <a:pt x="710" y="1964"/>
                    </a:lnTo>
                    <a:lnTo>
                      <a:pt x="805" y="1916"/>
                    </a:lnTo>
                    <a:lnTo>
                      <a:pt x="876" y="1869"/>
                    </a:lnTo>
                    <a:lnTo>
                      <a:pt x="947" y="1798"/>
                    </a:lnTo>
                    <a:lnTo>
                      <a:pt x="971" y="1727"/>
                    </a:lnTo>
                    <a:lnTo>
                      <a:pt x="1018" y="1632"/>
                    </a:lnTo>
                    <a:lnTo>
                      <a:pt x="1018" y="1514"/>
                    </a:lnTo>
                    <a:lnTo>
                      <a:pt x="971" y="473"/>
                    </a:lnTo>
                    <a:lnTo>
                      <a:pt x="971" y="379"/>
                    </a:lnTo>
                    <a:lnTo>
                      <a:pt x="923" y="284"/>
                    </a:lnTo>
                    <a:lnTo>
                      <a:pt x="876" y="189"/>
                    </a:lnTo>
                    <a:lnTo>
                      <a:pt x="805" y="118"/>
                    </a:lnTo>
                    <a:lnTo>
                      <a:pt x="734" y="71"/>
                    </a:lnTo>
                    <a:lnTo>
                      <a:pt x="639" y="47"/>
                    </a:lnTo>
                    <a:lnTo>
                      <a:pt x="568" y="24"/>
                    </a:lnTo>
                    <a:lnTo>
                      <a:pt x="4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1"/>
              <p:cNvSpPr/>
              <p:nvPr/>
            </p:nvSpPr>
            <p:spPr>
              <a:xfrm>
                <a:off x="848075" y="1254350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1136" y="1"/>
                    </a:moveTo>
                    <a:lnTo>
                      <a:pt x="1041" y="48"/>
                    </a:lnTo>
                    <a:lnTo>
                      <a:pt x="946" y="72"/>
                    </a:lnTo>
                    <a:lnTo>
                      <a:pt x="876" y="143"/>
                    </a:lnTo>
                    <a:lnTo>
                      <a:pt x="142" y="876"/>
                    </a:lnTo>
                    <a:lnTo>
                      <a:pt x="71" y="947"/>
                    </a:lnTo>
                    <a:lnTo>
                      <a:pt x="24" y="1042"/>
                    </a:lnTo>
                    <a:lnTo>
                      <a:pt x="0" y="1136"/>
                    </a:lnTo>
                    <a:lnTo>
                      <a:pt x="0" y="1231"/>
                    </a:lnTo>
                    <a:lnTo>
                      <a:pt x="0" y="1325"/>
                    </a:lnTo>
                    <a:lnTo>
                      <a:pt x="48" y="1420"/>
                    </a:lnTo>
                    <a:lnTo>
                      <a:pt x="71" y="1491"/>
                    </a:lnTo>
                    <a:lnTo>
                      <a:pt x="142" y="1562"/>
                    </a:lnTo>
                    <a:lnTo>
                      <a:pt x="213" y="1633"/>
                    </a:lnTo>
                    <a:lnTo>
                      <a:pt x="308" y="1680"/>
                    </a:lnTo>
                    <a:lnTo>
                      <a:pt x="402" y="1704"/>
                    </a:lnTo>
                    <a:lnTo>
                      <a:pt x="592" y="1704"/>
                    </a:lnTo>
                    <a:lnTo>
                      <a:pt x="686" y="1680"/>
                    </a:lnTo>
                    <a:lnTo>
                      <a:pt x="757" y="1633"/>
                    </a:lnTo>
                    <a:lnTo>
                      <a:pt x="828" y="1562"/>
                    </a:lnTo>
                    <a:lnTo>
                      <a:pt x="1585" y="829"/>
                    </a:lnTo>
                    <a:lnTo>
                      <a:pt x="1633" y="758"/>
                    </a:lnTo>
                    <a:lnTo>
                      <a:pt x="1680" y="663"/>
                    </a:lnTo>
                    <a:lnTo>
                      <a:pt x="1703" y="592"/>
                    </a:lnTo>
                    <a:lnTo>
                      <a:pt x="1703" y="497"/>
                    </a:lnTo>
                    <a:lnTo>
                      <a:pt x="1703" y="403"/>
                    </a:lnTo>
                    <a:lnTo>
                      <a:pt x="1680" y="308"/>
                    </a:lnTo>
                    <a:lnTo>
                      <a:pt x="1633" y="214"/>
                    </a:lnTo>
                    <a:lnTo>
                      <a:pt x="1585" y="143"/>
                    </a:lnTo>
                    <a:lnTo>
                      <a:pt x="1491" y="72"/>
                    </a:lnTo>
                    <a:lnTo>
                      <a:pt x="1420" y="24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1"/>
              <p:cNvSpPr/>
              <p:nvPr/>
            </p:nvSpPr>
            <p:spPr>
              <a:xfrm>
                <a:off x="743975" y="1163275"/>
                <a:ext cx="47925" cy="6330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2532" extrusionOk="0">
                    <a:moveTo>
                      <a:pt x="1325" y="1"/>
                    </a:moveTo>
                    <a:lnTo>
                      <a:pt x="1231" y="24"/>
                    </a:lnTo>
                    <a:lnTo>
                      <a:pt x="1136" y="72"/>
                    </a:lnTo>
                    <a:lnTo>
                      <a:pt x="1065" y="143"/>
                    </a:lnTo>
                    <a:lnTo>
                      <a:pt x="994" y="213"/>
                    </a:lnTo>
                    <a:lnTo>
                      <a:pt x="72" y="1798"/>
                    </a:lnTo>
                    <a:lnTo>
                      <a:pt x="24" y="1893"/>
                    </a:lnTo>
                    <a:lnTo>
                      <a:pt x="1" y="1988"/>
                    </a:lnTo>
                    <a:lnTo>
                      <a:pt x="1" y="2082"/>
                    </a:lnTo>
                    <a:lnTo>
                      <a:pt x="24" y="2177"/>
                    </a:lnTo>
                    <a:lnTo>
                      <a:pt x="72" y="2272"/>
                    </a:lnTo>
                    <a:lnTo>
                      <a:pt x="119" y="2343"/>
                    </a:lnTo>
                    <a:lnTo>
                      <a:pt x="190" y="2414"/>
                    </a:lnTo>
                    <a:lnTo>
                      <a:pt x="261" y="2461"/>
                    </a:lnTo>
                    <a:lnTo>
                      <a:pt x="332" y="2485"/>
                    </a:lnTo>
                    <a:lnTo>
                      <a:pt x="426" y="2532"/>
                    </a:lnTo>
                    <a:lnTo>
                      <a:pt x="616" y="2532"/>
                    </a:lnTo>
                    <a:lnTo>
                      <a:pt x="687" y="2508"/>
                    </a:lnTo>
                    <a:lnTo>
                      <a:pt x="781" y="2461"/>
                    </a:lnTo>
                    <a:lnTo>
                      <a:pt x="852" y="2390"/>
                    </a:lnTo>
                    <a:lnTo>
                      <a:pt x="923" y="2295"/>
                    </a:lnTo>
                    <a:lnTo>
                      <a:pt x="1846" y="710"/>
                    </a:lnTo>
                    <a:lnTo>
                      <a:pt x="1893" y="616"/>
                    </a:lnTo>
                    <a:lnTo>
                      <a:pt x="1917" y="521"/>
                    </a:lnTo>
                    <a:lnTo>
                      <a:pt x="1917" y="426"/>
                    </a:lnTo>
                    <a:lnTo>
                      <a:pt x="1893" y="332"/>
                    </a:lnTo>
                    <a:lnTo>
                      <a:pt x="1870" y="261"/>
                    </a:lnTo>
                    <a:lnTo>
                      <a:pt x="1799" y="190"/>
                    </a:lnTo>
                    <a:lnTo>
                      <a:pt x="1751" y="119"/>
                    </a:lnTo>
                    <a:lnTo>
                      <a:pt x="1657" y="72"/>
                    </a:lnTo>
                    <a:lnTo>
                      <a:pt x="1586" y="24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1"/>
              <p:cNvSpPr/>
              <p:nvPr/>
            </p:nvSpPr>
            <p:spPr>
              <a:xfrm>
                <a:off x="755800" y="1245475"/>
                <a:ext cx="37300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675" extrusionOk="0">
                    <a:moveTo>
                      <a:pt x="947" y="1"/>
                    </a:moveTo>
                    <a:lnTo>
                      <a:pt x="852" y="25"/>
                    </a:lnTo>
                    <a:lnTo>
                      <a:pt x="781" y="48"/>
                    </a:lnTo>
                    <a:lnTo>
                      <a:pt x="687" y="95"/>
                    </a:lnTo>
                    <a:lnTo>
                      <a:pt x="616" y="166"/>
                    </a:lnTo>
                    <a:lnTo>
                      <a:pt x="569" y="261"/>
                    </a:lnTo>
                    <a:lnTo>
                      <a:pt x="521" y="356"/>
                    </a:lnTo>
                    <a:lnTo>
                      <a:pt x="24" y="2059"/>
                    </a:lnTo>
                    <a:lnTo>
                      <a:pt x="1" y="2177"/>
                    </a:lnTo>
                    <a:lnTo>
                      <a:pt x="24" y="2272"/>
                    </a:lnTo>
                    <a:lnTo>
                      <a:pt x="48" y="2367"/>
                    </a:lnTo>
                    <a:lnTo>
                      <a:pt x="72" y="2461"/>
                    </a:lnTo>
                    <a:lnTo>
                      <a:pt x="143" y="2532"/>
                    </a:lnTo>
                    <a:lnTo>
                      <a:pt x="214" y="2579"/>
                    </a:lnTo>
                    <a:lnTo>
                      <a:pt x="285" y="2627"/>
                    </a:lnTo>
                    <a:lnTo>
                      <a:pt x="379" y="2650"/>
                    </a:lnTo>
                    <a:lnTo>
                      <a:pt x="474" y="2674"/>
                    </a:lnTo>
                    <a:lnTo>
                      <a:pt x="640" y="2674"/>
                    </a:lnTo>
                    <a:lnTo>
                      <a:pt x="734" y="2627"/>
                    </a:lnTo>
                    <a:lnTo>
                      <a:pt x="805" y="2579"/>
                    </a:lnTo>
                    <a:lnTo>
                      <a:pt x="876" y="2508"/>
                    </a:lnTo>
                    <a:lnTo>
                      <a:pt x="947" y="2437"/>
                    </a:lnTo>
                    <a:lnTo>
                      <a:pt x="971" y="2343"/>
                    </a:lnTo>
                    <a:lnTo>
                      <a:pt x="1468" y="616"/>
                    </a:lnTo>
                    <a:lnTo>
                      <a:pt x="1491" y="498"/>
                    </a:lnTo>
                    <a:lnTo>
                      <a:pt x="1491" y="403"/>
                    </a:lnTo>
                    <a:lnTo>
                      <a:pt x="1468" y="308"/>
                    </a:lnTo>
                    <a:lnTo>
                      <a:pt x="1420" y="237"/>
                    </a:lnTo>
                    <a:lnTo>
                      <a:pt x="1373" y="166"/>
                    </a:lnTo>
                    <a:lnTo>
                      <a:pt x="1302" y="95"/>
                    </a:lnTo>
                    <a:lnTo>
                      <a:pt x="1231" y="48"/>
                    </a:lnTo>
                    <a:lnTo>
                      <a:pt x="1136" y="25"/>
                    </a:lnTo>
                    <a:lnTo>
                      <a:pt x="10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1"/>
              <p:cNvSpPr/>
              <p:nvPr/>
            </p:nvSpPr>
            <p:spPr>
              <a:xfrm>
                <a:off x="850425" y="1310550"/>
                <a:ext cx="51475" cy="60350"/>
              </a:xfrm>
              <a:custGeom>
                <a:avLst/>
                <a:gdLst/>
                <a:ahLst/>
                <a:cxnLst/>
                <a:rect l="l" t="t" r="r" b="b"/>
                <a:pathLst>
                  <a:path w="2059" h="2414" extrusionOk="0">
                    <a:moveTo>
                      <a:pt x="1539" y="0"/>
                    </a:moveTo>
                    <a:lnTo>
                      <a:pt x="1444" y="24"/>
                    </a:lnTo>
                    <a:lnTo>
                      <a:pt x="1349" y="47"/>
                    </a:lnTo>
                    <a:lnTo>
                      <a:pt x="1278" y="95"/>
                    </a:lnTo>
                    <a:lnTo>
                      <a:pt x="1136" y="237"/>
                    </a:lnTo>
                    <a:lnTo>
                      <a:pt x="48" y="1656"/>
                    </a:lnTo>
                    <a:lnTo>
                      <a:pt x="1" y="1751"/>
                    </a:lnTo>
                    <a:lnTo>
                      <a:pt x="1" y="1845"/>
                    </a:lnTo>
                    <a:lnTo>
                      <a:pt x="1" y="1940"/>
                    </a:lnTo>
                    <a:lnTo>
                      <a:pt x="1" y="2035"/>
                    </a:lnTo>
                    <a:lnTo>
                      <a:pt x="48" y="2129"/>
                    </a:lnTo>
                    <a:lnTo>
                      <a:pt x="95" y="2224"/>
                    </a:lnTo>
                    <a:lnTo>
                      <a:pt x="166" y="2295"/>
                    </a:lnTo>
                    <a:lnTo>
                      <a:pt x="237" y="2342"/>
                    </a:lnTo>
                    <a:lnTo>
                      <a:pt x="332" y="2389"/>
                    </a:lnTo>
                    <a:lnTo>
                      <a:pt x="427" y="2413"/>
                    </a:lnTo>
                    <a:lnTo>
                      <a:pt x="521" y="2413"/>
                    </a:lnTo>
                    <a:lnTo>
                      <a:pt x="616" y="2389"/>
                    </a:lnTo>
                    <a:lnTo>
                      <a:pt x="687" y="2342"/>
                    </a:lnTo>
                    <a:lnTo>
                      <a:pt x="782" y="2295"/>
                    </a:lnTo>
                    <a:lnTo>
                      <a:pt x="900" y="2153"/>
                    </a:lnTo>
                    <a:lnTo>
                      <a:pt x="1988" y="733"/>
                    </a:lnTo>
                    <a:lnTo>
                      <a:pt x="2035" y="662"/>
                    </a:lnTo>
                    <a:lnTo>
                      <a:pt x="2059" y="568"/>
                    </a:lnTo>
                    <a:lnTo>
                      <a:pt x="2059" y="473"/>
                    </a:lnTo>
                    <a:lnTo>
                      <a:pt x="2035" y="355"/>
                    </a:lnTo>
                    <a:lnTo>
                      <a:pt x="1988" y="284"/>
                    </a:lnTo>
                    <a:lnTo>
                      <a:pt x="1941" y="189"/>
                    </a:lnTo>
                    <a:lnTo>
                      <a:pt x="1893" y="118"/>
                    </a:lnTo>
                    <a:lnTo>
                      <a:pt x="1799" y="71"/>
                    </a:lnTo>
                    <a:lnTo>
                      <a:pt x="1704" y="24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1"/>
              <p:cNvSpPr/>
              <p:nvPr/>
            </p:nvSpPr>
            <p:spPr>
              <a:xfrm>
                <a:off x="756400" y="1391575"/>
                <a:ext cx="6035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491" extrusionOk="0">
                    <a:moveTo>
                      <a:pt x="1917" y="0"/>
                    </a:moveTo>
                    <a:lnTo>
                      <a:pt x="1798" y="24"/>
                    </a:lnTo>
                    <a:lnTo>
                      <a:pt x="332" y="520"/>
                    </a:lnTo>
                    <a:lnTo>
                      <a:pt x="237" y="544"/>
                    </a:lnTo>
                    <a:lnTo>
                      <a:pt x="142" y="615"/>
                    </a:lnTo>
                    <a:lnTo>
                      <a:pt x="95" y="686"/>
                    </a:lnTo>
                    <a:lnTo>
                      <a:pt x="48" y="781"/>
                    </a:lnTo>
                    <a:lnTo>
                      <a:pt x="0" y="852"/>
                    </a:lnTo>
                    <a:lnTo>
                      <a:pt x="0" y="946"/>
                    </a:lnTo>
                    <a:lnTo>
                      <a:pt x="0" y="1041"/>
                    </a:lnTo>
                    <a:lnTo>
                      <a:pt x="24" y="1136"/>
                    </a:lnTo>
                    <a:lnTo>
                      <a:pt x="48" y="1230"/>
                    </a:lnTo>
                    <a:lnTo>
                      <a:pt x="95" y="1301"/>
                    </a:lnTo>
                    <a:lnTo>
                      <a:pt x="142" y="1372"/>
                    </a:lnTo>
                    <a:lnTo>
                      <a:pt x="213" y="1419"/>
                    </a:lnTo>
                    <a:lnTo>
                      <a:pt x="308" y="1467"/>
                    </a:lnTo>
                    <a:lnTo>
                      <a:pt x="379" y="1490"/>
                    </a:lnTo>
                    <a:lnTo>
                      <a:pt x="497" y="1490"/>
                    </a:lnTo>
                    <a:lnTo>
                      <a:pt x="592" y="1467"/>
                    </a:lnTo>
                    <a:lnTo>
                      <a:pt x="2059" y="970"/>
                    </a:lnTo>
                    <a:lnTo>
                      <a:pt x="2177" y="923"/>
                    </a:lnTo>
                    <a:lnTo>
                      <a:pt x="2248" y="852"/>
                    </a:lnTo>
                    <a:lnTo>
                      <a:pt x="2319" y="781"/>
                    </a:lnTo>
                    <a:lnTo>
                      <a:pt x="2366" y="710"/>
                    </a:lnTo>
                    <a:lnTo>
                      <a:pt x="2390" y="615"/>
                    </a:lnTo>
                    <a:lnTo>
                      <a:pt x="2413" y="520"/>
                    </a:lnTo>
                    <a:lnTo>
                      <a:pt x="2413" y="426"/>
                    </a:lnTo>
                    <a:lnTo>
                      <a:pt x="2390" y="331"/>
                    </a:lnTo>
                    <a:lnTo>
                      <a:pt x="2366" y="260"/>
                    </a:lnTo>
                    <a:lnTo>
                      <a:pt x="2319" y="166"/>
                    </a:lnTo>
                    <a:lnTo>
                      <a:pt x="2248" y="118"/>
                    </a:lnTo>
                    <a:lnTo>
                      <a:pt x="2177" y="47"/>
                    </a:lnTo>
                    <a:lnTo>
                      <a:pt x="2106" y="24"/>
                    </a:lnTo>
                    <a:lnTo>
                      <a:pt x="201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1"/>
              <p:cNvSpPr/>
              <p:nvPr/>
            </p:nvSpPr>
            <p:spPr>
              <a:xfrm>
                <a:off x="696075" y="1305800"/>
                <a:ext cx="31375" cy="662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2651" extrusionOk="0">
                    <a:moveTo>
                      <a:pt x="497" y="1"/>
                    </a:moveTo>
                    <a:lnTo>
                      <a:pt x="403" y="24"/>
                    </a:lnTo>
                    <a:lnTo>
                      <a:pt x="308" y="48"/>
                    </a:lnTo>
                    <a:lnTo>
                      <a:pt x="237" y="95"/>
                    </a:lnTo>
                    <a:lnTo>
                      <a:pt x="166" y="166"/>
                    </a:lnTo>
                    <a:lnTo>
                      <a:pt x="95" y="237"/>
                    </a:lnTo>
                    <a:lnTo>
                      <a:pt x="48" y="308"/>
                    </a:lnTo>
                    <a:lnTo>
                      <a:pt x="24" y="403"/>
                    </a:lnTo>
                    <a:lnTo>
                      <a:pt x="1" y="521"/>
                    </a:lnTo>
                    <a:lnTo>
                      <a:pt x="24" y="616"/>
                    </a:lnTo>
                    <a:lnTo>
                      <a:pt x="308" y="2296"/>
                    </a:lnTo>
                    <a:lnTo>
                      <a:pt x="332" y="2390"/>
                    </a:lnTo>
                    <a:lnTo>
                      <a:pt x="379" y="2485"/>
                    </a:lnTo>
                    <a:lnTo>
                      <a:pt x="450" y="2556"/>
                    </a:lnTo>
                    <a:lnTo>
                      <a:pt x="521" y="2603"/>
                    </a:lnTo>
                    <a:lnTo>
                      <a:pt x="592" y="2627"/>
                    </a:lnTo>
                    <a:lnTo>
                      <a:pt x="687" y="2650"/>
                    </a:lnTo>
                    <a:lnTo>
                      <a:pt x="758" y="2650"/>
                    </a:lnTo>
                    <a:lnTo>
                      <a:pt x="852" y="2627"/>
                    </a:lnTo>
                    <a:lnTo>
                      <a:pt x="947" y="2603"/>
                    </a:lnTo>
                    <a:lnTo>
                      <a:pt x="1018" y="2556"/>
                    </a:lnTo>
                    <a:lnTo>
                      <a:pt x="1112" y="2485"/>
                    </a:lnTo>
                    <a:lnTo>
                      <a:pt x="1160" y="2414"/>
                    </a:lnTo>
                    <a:lnTo>
                      <a:pt x="1207" y="2343"/>
                    </a:lnTo>
                    <a:lnTo>
                      <a:pt x="1254" y="2248"/>
                    </a:lnTo>
                    <a:lnTo>
                      <a:pt x="1254" y="2154"/>
                    </a:lnTo>
                    <a:lnTo>
                      <a:pt x="1254" y="2035"/>
                    </a:lnTo>
                    <a:lnTo>
                      <a:pt x="970" y="356"/>
                    </a:lnTo>
                    <a:lnTo>
                      <a:pt x="923" y="261"/>
                    </a:lnTo>
                    <a:lnTo>
                      <a:pt x="876" y="166"/>
                    </a:lnTo>
                    <a:lnTo>
                      <a:pt x="828" y="95"/>
                    </a:lnTo>
                    <a:lnTo>
                      <a:pt x="758" y="48"/>
                    </a:lnTo>
                    <a:lnTo>
                      <a:pt x="663" y="24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1"/>
              <p:cNvSpPr/>
              <p:nvPr/>
            </p:nvSpPr>
            <p:spPr>
              <a:xfrm>
                <a:off x="760550" y="1324150"/>
                <a:ext cx="57975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1917" extrusionOk="0">
                    <a:moveTo>
                      <a:pt x="1798" y="0"/>
                    </a:moveTo>
                    <a:lnTo>
                      <a:pt x="1703" y="24"/>
                    </a:lnTo>
                    <a:lnTo>
                      <a:pt x="1609" y="71"/>
                    </a:lnTo>
                    <a:lnTo>
                      <a:pt x="237" y="970"/>
                    </a:lnTo>
                    <a:lnTo>
                      <a:pt x="142" y="1041"/>
                    </a:lnTo>
                    <a:lnTo>
                      <a:pt x="71" y="1136"/>
                    </a:lnTo>
                    <a:lnTo>
                      <a:pt x="47" y="1207"/>
                    </a:lnTo>
                    <a:lnTo>
                      <a:pt x="24" y="1301"/>
                    </a:lnTo>
                    <a:lnTo>
                      <a:pt x="0" y="1396"/>
                    </a:lnTo>
                    <a:lnTo>
                      <a:pt x="24" y="1491"/>
                    </a:lnTo>
                    <a:lnTo>
                      <a:pt x="47" y="1585"/>
                    </a:lnTo>
                    <a:lnTo>
                      <a:pt x="95" y="1656"/>
                    </a:lnTo>
                    <a:lnTo>
                      <a:pt x="142" y="1727"/>
                    </a:lnTo>
                    <a:lnTo>
                      <a:pt x="189" y="1798"/>
                    </a:lnTo>
                    <a:lnTo>
                      <a:pt x="284" y="1845"/>
                    </a:lnTo>
                    <a:lnTo>
                      <a:pt x="355" y="1893"/>
                    </a:lnTo>
                    <a:lnTo>
                      <a:pt x="450" y="1916"/>
                    </a:lnTo>
                    <a:lnTo>
                      <a:pt x="544" y="1893"/>
                    </a:lnTo>
                    <a:lnTo>
                      <a:pt x="639" y="1869"/>
                    </a:lnTo>
                    <a:lnTo>
                      <a:pt x="733" y="1822"/>
                    </a:lnTo>
                    <a:lnTo>
                      <a:pt x="2105" y="923"/>
                    </a:lnTo>
                    <a:lnTo>
                      <a:pt x="2176" y="852"/>
                    </a:lnTo>
                    <a:lnTo>
                      <a:pt x="2247" y="781"/>
                    </a:lnTo>
                    <a:lnTo>
                      <a:pt x="2295" y="686"/>
                    </a:lnTo>
                    <a:lnTo>
                      <a:pt x="2318" y="592"/>
                    </a:lnTo>
                    <a:lnTo>
                      <a:pt x="2318" y="497"/>
                    </a:lnTo>
                    <a:lnTo>
                      <a:pt x="2318" y="402"/>
                    </a:lnTo>
                    <a:lnTo>
                      <a:pt x="2271" y="331"/>
                    </a:lnTo>
                    <a:lnTo>
                      <a:pt x="2247" y="237"/>
                    </a:lnTo>
                    <a:lnTo>
                      <a:pt x="2200" y="166"/>
                    </a:lnTo>
                    <a:lnTo>
                      <a:pt x="2129" y="95"/>
                    </a:lnTo>
                    <a:lnTo>
                      <a:pt x="2058" y="47"/>
                    </a:lnTo>
                    <a:lnTo>
                      <a:pt x="1964" y="24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1"/>
              <p:cNvSpPr/>
              <p:nvPr/>
            </p:nvSpPr>
            <p:spPr>
              <a:xfrm>
                <a:off x="829725" y="1106500"/>
                <a:ext cx="7100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1373" extrusionOk="0">
                    <a:moveTo>
                      <a:pt x="474" y="1"/>
                    </a:moveTo>
                    <a:lnTo>
                      <a:pt x="356" y="24"/>
                    </a:lnTo>
                    <a:lnTo>
                      <a:pt x="261" y="48"/>
                    </a:lnTo>
                    <a:lnTo>
                      <a:pt x="190" y="119"/>
                    </a:lnTo>
                    <a:lnTo>
                      <a:pt x="119" y="166"/>
                    </a:lnTo>
                    <a:lnTo>
                      <a:pt x="72" y="261"/>
                    </a:lnTo>
                    <a:lnTo>
                      <a:pt x="25" y="332"/>
                    </a:lnTo>
                    <a:lnTo>
                      <a:pt x="1" y="426"/>
                    </a:lnTo>
                    <a:lnTo>
                      <a:pt x="1" y="521"/>
                    </a:lnTo>
                    <a:lnTo>
                      <a:pt x="1" y="616"/>
                    </a:lnTo>
                    <a:lnTo>
                      <a:pt x="25" y="687"/>
                    </a:lnTo>
                    <a:lnTo>
                      <a:pt x="72" y="781"/>
                    </a:lnTo>
                    <a:lnTo>
                      <a:pt x="119" y="852"/>
                    </a:lnTo>
                    <a:lnTo>
                      <a:pt x="190" y="900"/>
                    </a:lnTo>
                    <a:lnTo>
                      <a:pt x="261" y="947"/>
                    </a:lnTo>
                    <a:lnTo>
                      <a:pt x="356" y="970"/>
                    </a:lnTo>
                    <a:lnTo>
                      <a:pt x="474" y="994"/>
                    </a:lnTo>
                    <a:lnTo>
                      <a:pt x="900" y="994"/>
                    </a:lnTo>
                    <a:lnTo>
                      <a:pt x="1302" y="1041"/>
                    </a:lnTo>
                    <a:lnTo>
                      <a:pt x="1704" y="1160"/>
                    </a:lnTo>
                    <a:lnTo>
                      <a:pt x="1893" y="1231"/>
                    </a:lnTo>
                    <a:lnTo>
                      <a:pt x="2083" y="1325"/>
                    </a:lnTo>
                    <a:lnTo>
                      <a:pt x="2201" y="1373"/>
                    </a:lnTo>
                    <a:lnTo>
                      <a:pt x="2390" y="1373"/>
                    </a:lnTo>
                    <a:lnTo>
                      <a:pt x="2485" y="1349"/>
                    </a:lnTo>
                    <a:lnTo>
                      <a:pt x="2579" y="1302"/>
                    </a:lnTo>
                    <a:lnTo>
                      <a:pt x="2650" y="1254"/>
                    </a:lnTo>
                    <a:lnTo>
                      <a:pt x="2721" y="1183"/>
                    </a:lnTo>
                    <a:lnTo>
                      <a:pt x="2769" y="1112"/>
                    </a:lnTo>
                    <a:lnTo>
                      <a:pt x="2816" y="1041"/>
                    </a:lnTo>
                    <a:lnTo>
                      <a:pt x="2840" y="947"/>
                    </a:lnTo>
                    <a:lnTo>
                      <a:pt x="2840" y="852"/>
                    </a:lnTo>
                    <a:lnTo>
                      <a:pt x="2840" y="758"/>
                    </a:lnTo>
                    <a:lnTo>
                      <a:pt x="2792" y="687"/>
                    </a:lnTo>
                    <a:lnTo>
                      <a:pt x="2745" y="616"/>
                    </a:lnTo>
                    <a:lnTo>
                      <a:pt x="2674" y="545"/>
                    </a:lnTo>
                    <a:lnTo>
                      <a:pt x="2579" y="474"/>
                    </a:lnTo>
                    <a:lnTo>
                      <a:pt x="2343" y="355"/>
                    </a:lnTo>
                    <a:lnTo>
                      <a:pt x="2083" y="261"/>
                    </a:lnTo>
                    <a:lnTo>
                      <a:pt x="1822" y="166"/>
                    </a:lnTo>
                    <a:lnTo>
                      <a:pt x="1562" y="95"/>
                    </a:lnTo>
                    <a:lnTo>
                      <a:pt x="1302" y="48"/>
                    </a:lnTo>
                    <a:lnTo>
                      <a:pt x="1018" y="24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1"/>
              <p:cNvSpPr/>
              <p:nvPr/>
            </p:nvSpPr>
            <p:spPr>
              <a:xfrm>
                <a:off x="912525" y="1250800"/>
                <a:ext cx="39075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296" extrusionOk="0">
                    <a:moveTo>
                      <a:pt x="1042" y="1"/>
                    </a:moveTo>
                    <a:lnTo>
                      <a:pt x="947" y="24"/>
                    </a:lnTo>
                    <a:lnTo>
                      <a:pt x="852" y="48"/>
                    </a:lnTo>
                    <a:lnTo>
                      <a:pt x="781" y="95"/>
                    </a:lnTo>
                    <a:lnTo>
                      <a:pt x="710" y="166"/>
                    </a:lnTo>
                    <a:lnTo>
                      <a:pt x="640" y="237"/>
                    </a:lnTo>
                    <a:lnTo>
                      <a:pt x="48" y="1562"/>
                    </a:lnTo>
                    <a:lnTo>
                      <a:pt x="24" y="1657"/>
                    </a:lnTo>
                    <a:lnTo>
                      <a:pt x="1" y="1751"/>
                    </a:lnTo>
                    <a:lnTo>
                      <a:pt x="1" y="1846"/>
                    </a:lnTo>
                    <a:lnTo>
                      <a:pt x="1" y="1941"/>
                    </a:lnTo>
                    <a:lnTo>
                      <a:pt x="48" y="2035"/>
                    </a:lnTo>
                    <a:lnTo>
                      <a:pt x="95" y="2106"/>
                    </a:lnTo>
                    <a:lnTo>
                      <a:pt x="143" y="2177"/>
                    </a:lnTo>
                    <a:lnTo>
                      <a:pt x="237" y="2248"/>
                    </a:lnTo>
                    <a:lnTo>
                      <a:pt x="308" y="2272"/>
                    </a:lnTo>
                    <a:lnTo>
                      <a:pt x="403" y="2295"/>
                    </a:lnTo>
                    <a:lnTo>
                      <a:pt x="616" y="2295"/>
                    </a:lnTo>
                    <a:lnTo>
                      <a:pt x="710" y="2248"/>
                    </a:lnTo>
                    <a:lnTo>
                      <a:pt x="781" y="2201"/>
                    </a:lnTo>
                    <a:lnTo>
                      <a:pt x="852" y="2154"/>
                    </a:lnTo>
                    <a:lnTo>
                      <a:pt x="900" y="2059"/>
                    </a:lnTo>
                    <a:lnTo>
                      <a:pt x="1491" y="734"/>
                    </a:lnTo>
                    <a:lnTo>
                      <a:pt x="1538" y="639"/>
                    </a:lnTo>
                    <a:lnTo>
                      <a:pt x="1562" y="545"/>
                    </a:lnTo>
                    <a:lnTo>
                      <a:pt x="1562" y="450"/>
                    </a:lnTo>
                    <a:lnTo>
                      <a:pt x="1538" y="356"/>
                    </a:lnTo>
                    <a:lnTo>
                      <a:pt x="1515" y="285"/>
                    </a:lnTo>
                    <a:lnTo>
                      <a:pt x="1467" y="190"/>
                    </a:lnTo>
                    <a:lnTo>
                      <a:pt x="1397" y="119"/>
                    </a:lnTo>
                    <a:lnTo>
                      <a:pt x="1326" y="72"/>
                    </a:lnTo>
                    <a:lnTo>
                      <a:pt x="1231" y="24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1"/>
              <p:cNvSpPr/>
              <p:nvPr/>
            </p:nvSpPr>
            <p:spPr>
              <a:xfrm>
                <a:off x="708500" y="1230700"/>
                <a:ext cx="2782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728" extrusionOk="0">
                    <a:moveTo>
                      <a:pt x="568" y="0"/>
                    </a:moveTo>
                    <a:lnTo>
                      <a:pt x="473" y="24"/>
                    </a:lnTo>
                    <a:lnTo>
                      <a:pt x="402" y="71"/>
                    </a:lnTo>
                    <a:lnTo>
                      <a:pt x="308" y="119"/>
                    </a:lnTo>
                    <a:lnTo>
                      <a:pt x="237" y="190"/>
                    </a:lnTo>
                    <a:lnTo>
                      <a:pt x="190" y="261"/>
                    </a:lnTo>
                    <a:lnTo>
                      <a:pt x="166" y="355"/>
                    </a:lnTo>
                    <a:lnTo>
                      <a:pt x="24" y="1089"/>
                    </a:lnTo>
                    <a:lnTo>
                      <a:pt x="0" y="1183"/>
                    </a:lnTo>
                    <a:lnTo>
                      <a:pt x="0" y="1302"/>
                    </a:lnTo>
                    <a:lnTo>
                      <a:pt x="24" y="1373"/>
                    </a:lnTo>
                    <a:lnTo>
                      <a:pt x="71" y="1467"/>
                    </a:lnTo>
                    <a:lnTo>
                      <a:pt x="119" y="1538"/>
                    </a:lnTo>
                    <a:lnTo>
                      <a:pt x="190" y="1609"/>
                    </a:lnTo>
                    <a:lnTo>
                      <a:pt x="261" y="1656"/>
                    </a:lnTo>
                    <a:lnTo>
                      <a:pt x="355" y="1704"/>
                    </a:lnTo>
                    <a:lnTo>
                      <a:pt x="450" y="1727"/>
                    </a:lnTo>
                    <a:lnTo>
                      <a:pt x="544" y="1704"/>
                    </a:lnTo>
                    <a:lnTo>
                      <a:pt x="639" y="1680"/>
                    </a:lnTo>
                    <a:lnTo>
                      <a:pt x="734" y="1656"/>
                    </a:lnTo>
                    <a:lnTo>
                      <a:pt x="805" y="1585"/>
                    </a:lnTo>
                    <a:lnTo>
                      <a:pt x="876" y="1538"/>
                    </a:lnTo>
                    <a:lnTo>
                      <a:pt x="923" y="1443"/>
                    </a:lnTo>
                    <a:lnTo>
                      <a:pt x="970" y="1349"/>
                    </a:lnTo>
                    <a:lnTo>
                      <a:pt x="1112" y="616"/>
                    </a:lnTo>
                    <a:lnTo>
                      <a:pt x="1112" y="521"/>
                    </a:lnTo>
                    <a:lnTo>
                      <a:pt x="1112" y="426"/>
                    </a:lnTo>
                    <a:lnTo>
                      <a:pt x="1088" y="332"/>
                    </a:lnTo>
                    <a:lnTo>
                      <a:pt x="1065" y="237"/>
                    </a:lnTo>
                    <a:lnTo>
                      <a:pt x="1018" y="166"/>
                    </a:lnTo>
                    <a:lnTo>
                      <a:pt x="947" y="119"/>
                    </a:lnTo>
                    <a:lnTo>
                      <a:pt x="852" y="48"/>
                    </a:lnTo>
                    <a:lnTo>
                      <a:pt x="757" y="24"/>
                    </a:lnTo>
                    <a:lnTo>
                      <a:pt x="6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1"/>
              <p:cNvSpPr/>
              <p:nvPr/>
            </p:nvSpPr>
            <p:spPr>
              <a:xfrm>
                <a:off x="833275" y="1386825"/>
                <a:ext cx="414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657" h="1255" extrusionOk="0">
                    <a:moveTo>
                      <a:pt x="1113" y="1"/>
                    </a:moveTo>
                    <a:lnTo>
                      <a:pt x="923" y="48"/>
                    </a:lnTo>
                    <a:lnTo>
                      <a:pt x="237" y="356"/>
                    </a:lnTo>
                    <a:lnTo>
                      <a:pt x="143" y="403"/>
                    </a:lnTo>
                    <a:lnTo>
                      <a:pt x="72" y="474"/>
                    </a:lnTo>
                    <a:lnTo>
                      <a:pt x="48" y="545"/>
                    </a:lnTo>
                    <a:lnTo>
                      <a:pt x="1" y="640"/>
                    </a:lnTo>
                    <a:lnTo>
                      <a:pt x="1" y="734"/>
                    </a:lnTo>
                    <a:lnTo>
                      <a:pt x="1" y="852"/>
                    </a:lnTo>
                    <a:lnTo>
                      <a:pt x="24" y="947"/>
                    </a:lnTo>
                    <a:lnTo>
                      <a:pt x="48" y="1018"/>
                    </a:lnTo>
                    <a:lnTo>
                      <a:pt x="119" y="1113"/>
                    </a:lnTo>
                    <a:lnTo>
                      <a:pt x="190" y="1160"/>
                    </a:lnTo>
                    <a:lnTo>
                      <a:pt x="261" y="1207"/>
                    </a:lnTo>
                    <a:lnTo>
                      <a:pt x="356" y="1231"/>
                    </a:lnTo>
                    <a:lnTo>
                      <a:pt x="450" y="1255"/>
                    </a:lnTo>
                    <a:lnTo>
                      <a:pt x="545" y="1255"/>
                    </a:lnTo>
                    <a:lnTo>
                      <a:pt x="734" y="1207"/>
                    </a:lnTo>
                    <a:lnTo>
                      <a:pt x="1420" y="900"/>
                    </a:lnTo>
                    <a:lnTo>
                      <a:pt x="1491" y="852"/>
                    </a:lnTo>
                    <a:lnTo>
                      <a:pt x="1562" y="781"/>
                    </a:lnTo>
                    <a:lnTo>
                      <a:pt x="1609" y="687"/>
                    </a:lnTo>
                    <a:lnTo>
                      <a:pt x="1633" y="592"/>
                    </a:lnTo>
                    <a:lnTo>
                      <a:pt x="1657" y="498"/>
                    </a:lnTo>
                    <a:lnTo>
                      <a:pt x="1657" y="403"/>
                    </a:lnTo>
                    <a:lnTo>
                      <a:pt x="1633" y="308"/>
                    </a:lnTo>
                    <a:lnTo>
                      <a:pt x="1586" y="237"/>
                    </a:lnTo>
                    <a:lnTo>
                      <a:pt x="1538" y="143"/>
                    </a:lnTo>
                    <a:lnTo>
                      <a:pt x="1468" y="72"/>
                    </a:lnTo>
                    <a:lnTo>
                      <a:pt x="1373" y="24"/>
                    </a:lnTo>
                    <a:lnTo>
                      <a:pt x="130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1"/>
              <p:cNvSpPr/>
              <p:nvPr/>
            </p:nvSpPr>
            <p:spPr>
              <a:xfrm>
                <a:off x="709675" y="1387425"/>
                <a:ext cx="3610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349" extrusionOk="0">
                    <a:moveTo>
                      <a:pt x="403" y="0"/>
                    </a:moveTo>
                    <a:lnTo>
                      <a:pt x="332" y="24"/>
                    </a:lnTo>
                    <a:lnTo>
                      <a:pt x="237" y="71"/>
                    </a:lnTo>
                    <a:lnTo>
                      <a:pt x="166" y="142"/>
                    </a:lnTo>
                    <a:lnTo>
                      <a:pt x="95" y="213"/>
                    </a:lnTo>
                    <a:lnTo>
                      <a:pt x="48" y="284"/>
                    </a:lnTo>
                    <a:lnTo>
                      <a:pt x="24" y="379"/>
                    </a:lnTo>
                    <a:lnTo>
                      <a:pt x="1" y="474"/>
                    </a:lnTo>
                    <a:lnTo>
                      <a:pt x="24" y="568"/>
                    </a:lnTo>
                    <a:lnTo>
                      <a:pt x="48" y="663"/>
                    </a:lnTo>
                    <a:lnTo>
                      <a:pt x="95" y="757"/>
                    </a:lnTo>
                    <a:lnTo>
                      <a:pt x="166" y="828"/>
                    </a:lnTo>
                    <a:lnTo>
                      <a:pt x="592" y="1207"/>
                    </a:lnTo>
                    <a:lnTo>
                      <a:pt x="687" y="1278"/>
                    </a:lnTo>
                    <a:lnTo>
                      <a:pt x="781" y="1325"/>
                    </a:lnTo>
                    <a:lnTo>
                      <a:pt x="852" y="1349"/>
                    </a:lnTo>
                    <a:lnTo>
                      <a:pt x="1041" y="1349"/>
                    </a:lnTo>
                    <a:lnTo>
                      <a:pt x="1136" y="1325"/>
                    </a:lnTo>
                    <a:lnTo>
                      <a:pt x="1207" y="1278"/>
                    </a:lnTo>
                    <a:lnTo>
                      <a:pt x="1302" y="1207"/>
                    </a:lnTo>
                    <a:lnTo>
                      <a:pt x="1349" y="1136"/>
                    </a:lnTo>
                    <a:lnTo>
                      <a:pt x="1396" y="1065"/>
                    </a:lnTo>
                    <a:lnTo>
                      <a:pt x="1420" y="970"/>
                    </a:lnTo>
                    <a:lnTo>
                      <a:pt x="1444" y="876"/>
                    </a:lnTo>
                    <a:lnTo>
                      <a:pt x="1420" y="757"/>
                    </a:lnTo>
                    <a:lnTo>
                      <a:pt x="1396" y="663"/>
                    </a:lnTo>
                    <a:lnTo>
                      <a:pt x="1349" y="592"/>
                    </a:lnTo>
                    <a:lnTo>
                      <a:pt x="1302" y="521"/>
                    </a:lnTo>
                    <a:lnTo>
                      <a:pt x="852" y="142"/>
                    </a:lnTo>
                    <a:lnTo>
                      <a:pt x="758" y="71"/>
                    </a:lnTo>
                    <a:lnTo>
                      <a:pt x="687" y="24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1"/>
              <p:cNvSpPr/>
              <p:nvPr/>
            </p:nvSpPr>
            <p:spPr>
              <a:xfrm>
                <a:off x="810800" y="1233075"/>
                <a:ext cx="3020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78" extrusionOk="0">
                    <a:moveTo>
                      <a:pt x="616" y="0"/>
                    </a:moveTo>
                    <a:lnTo>
                      <a:pt x="521" y="24"/>
                    </a:lnTo>
                    <a:lnTo>
                      <a:pt x="450" y="71"/>
                    </a:lnTo>
                    <a:lnTo>
                      <a:pt x="379" y="142"/>
                    </a:lnTo>
                    <a:lnTo>
                      <a:pt x="143" y="426"/>
                    </a:lnTo>
                    <a:lnTo>
                      <a:pt x="72" y="521"/>
                    </a:lnTo>
                    <a:lnTo>
                      <a:pt x="25" y="591"/>
                    </a:lnTo>
                    <a:lnTo>
                      <a:pt x="1" y="686"/>
                    </a:lnTo>
                    <a:lnTo>
                      <a:pt x="1" y="781"/>
                    </a:lnTo>
                    <a:lnTo>
                      <a:pt x="1" y="875"/>
                    </a:lnTo>
                    <a:lnTo>
                      <a:pt x="25" y="946"/>
                    </a:lnTo>
                    <a:lnTo>
                      <a:pt x="72" y="1041"/>
                    </a:lnTo>
                    <a:lnTo>
                      <a:pt x="143" y="1136"/>
                    </a:lnTo>
                    <a:lnTo>
                      <a:pt x="214" y="1183"/>
                    </a:lnTo>
                    <a:lnTo>
                      <a:pt x="285" y="1230"/>
                    </a:lnTo>
                    <a:lnTo>
                      <a:pt x="379" y="1254"/>
                    </a:lnTo>
                    <a:lnTo>
                      <a:pt x="474" y="1278"/>
                    </a:lnTo>
                    <a:lnTo>
                      <a:pt x="592" y="1254"/>
                    </a:lnTo>
                    <a:lnTo>
                      <a:pt x="687" y="1230"/>
                    </a:lnTo>
                    <a:lnTo>
                      <a:pt x="758" y="1183"/>
                    </a:lnTo>
                    <a:lnTo>
                      <a:pt x="829" y="1136"/>
                    </a:lnTo>
                    <a:lnTo>
                      <a:pt x="1065" y="828"/>
                    </a:lnTo>
                    <a:lnTo>
                      <a:pt x="1136" y="757"/>
                    </a:lnTo>
                    <a:lnTo>
                      <a:pt x="1184" y="662"/>
                    </a:lnTo>
                    <a:lnTo>
                      <a:pt x="1207" y="568"/>
                    </a:lnTo>
                    <a:lnTo>
                      <a:pt x="1207" y="473"/>
                    </a:lnTo>
                    <a:lnTo>
                      <a:pt x="1207" y="402"/>
                    </a:lnTo>
                    <a:lnTo>
                      <a:pt x="1184" y="308"/>
                    </a:lnTo>
                    <a:lnTo>
                      <a:pt x="1136" y="213"/>
                    </a:lnTo>
                    <a:lnTo>
                      <a:pt x="1065" y="142"/>
                    </a:lnTo>
                    <a:lnTo>
                      <a:pt x="994" y="71"/>
                    </a:lnTo>
                    <a:lnTo>
                      <a:pt x="923" y="24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5" name="Google Shape;3845;p41"/>
            <p:cNvSpPr/>
            <p:nvPr/>
          </p:nvSpPr>
          <p:spPr>
            <a:xfrm>
              <a:off x="2246575" y="2051425"/>
              <a:ext cx="857400" cy="164400"/>
            </a:xfrm>
            <a:prstGeom prst="ellipse">
              <a:avLst/>
            </a:pr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3846" name="Google Shape;3846;p41"/>
            <p:cNvGrpSpPr/>
            <p:nvPr/>
          </p:nvGrpSpPr>
          <p:grpSpPr>
            <a:xfrm flipH="1">
              <a:off x="1854589" y="676829"/>
              <a:ext cx="1401781" cy="1498590"/>
              <a:chOff x="-440250" y="1039450"/>
              <a:chExt cx="1635875" cy="1748850"/>
            </a:xfrm>
          </p:grpSpPr>
          <p:sp>
            <p:nvSpPr>
              <p:cNvPr id="3847" name="Google Shape;3847;p41"/>
              <p:cNvSpPr/>
              <p:nvPr/>
            </p:nvSpPr>
            <p:spPr>
              <a:xfrm>
                <a:off x="-330825" y="1050700"/>
                <a:ext cx="1448975" cy="1737600"/>
              </a:xfrm>
              <a:custGeom>
                <a:avLst/>
                <a:gdLst/>
                <a:ahLst/>
                <a:cxnLst/>
                <a:rect l="l" t="t" r="r" b="b"/>
                <a:pathLst>
                  <a:path w="57959" h="69504" extrusionOk="0">
                    <a:moveTo>
                      <a:pt x="33403" y="0"/>
                    </a:moveTo>
                    <a:lnTo>
                      <a:pt x="0" y="60372"/>
                    </a:lnTo>
                    <a:lnTo>
                      <a:pt x="592" y="61034"/>
                    </a:lnTo>
                    <a:lnTo>
                      <a:pt x="1230" y="61696"/>
                    </a:lnTo>
                    <a:lnTo>
                      <a:pt x="1893" y="62311"/>
                    </a:lnTo>
                    <a:lnTo>
                      <a:pt x="2555" y="62927"/>
                    </a:lnTo>
                    <a:lnTo>
                      <a:pt x="3265" y="63518"/>
                    </a:lnTo>
                    <a:lnTo>
                      <a:pt x="3998" y="64086"/>
                    </a:lnTo>
                    <a:lnTo>
                      <a:pt x="4731" y="64630"/>
                    </a:lnTo>
                    <a:lnTo>
                      <a:pt x="5512" y="65150"/>
                    </a:lnTo>
                    <a:lnTo>
                      <a:pt x="6174" y="65552"/>
                    </a:lnTo>
                    <a:lnTo>
                      <a:pt x="6860" y="65978"/>
                    </a:lnTo>
                    <a:lnTo>
                      <a:pt x="7570" y="66357"/>
                    </a:lnTo>
                    <a:lnTo>
                      <a:pt x="8256" y="66712"/>
                    </a:lnTo>
                    <a:lnTo>
                      <a:pt x="8966" y="67043"/>
                    </a:lnTo>
                    <a:lnTo>
                      <a:pt x="9699" y="67350"/>
                    </a:lnTo>
                    <a:lnTo>
                      <a:pt x="10409" y="67658"/>
                    </a:lnTo>
                    <a:lnTo>
                      <a:pt x="11142" y="67918"/>
                    </a:lnTo>
                    <a:lnTo>
                      <a:pt x="11876" y="68155"/>
                    </a:lnTo>
                    <a:lnTo>
                      <a:pt x="12633" y="68391"/>
                    </a:lnTo>
                    <a:lnTo>
                      <a:pt x="13366" y="68604"/>
                    </a:lnTo>
                    <a:lnTo>
                      <a:pt x="14123" y="68793"/>
                    </a:lnTo>
                    <a:lnTo>
                      <a:pt x="14880" y="68935"/>
                    </a:lnTo>
                    <a:lnTo>
                      <a:pt x="15637" y="69077"/>
                    </a:lnTo>
                    <a:lnTo>
                      <a:pt x="16394" y="69196"/>
                    </a:lnTo>
                    <a:lnTo>
                      <a:pt x="17175" y="69314"/>
                    </a:lnTo>
                    <a:lnTo>
                      <a:pt x="17955" y="69385"/>
                    </a:lnTo>
                    <a:lnTo>
                      <a:pt x="18712" y="69432"/>
                    </a:lnTo>
                    <a:lnTo>
                      <a:pt x="19493" y="69479"/>
                    </a:lnTo>
                    <a:lnTo>
                      <a:pt x="20274" y="69503"/>
                    </a:lnTo>
                    <a:lnTo>
                      <a:pt x="21054" y="69503"/>
                    </a:lnTo>
                    <a:lnTo>
                      <a:pt x="21835" y="69479"/>
                    </a:lnTo>
                    <a:lnTo>
                      <a:pt x="22616" y="69432"/>
                    </a:lnTo>
                    <a:lnTo>
                      <a:pt x="23420" y="69361"/>
                    </a:lnTo>
                    <a:lnTo>
                      <a:pt x="24201" y="69267"/>
                    </a:lnTo>
                    <a:lnTo>
                      <a:pt x="24981" y="69172"/>
                    </a:lnTo>
                    <a:lnTo>
                      <a:pt x="25762" y="69054"/>
                    </a:lnTo>
                    <a:lnTo>
                      <a:pt x="26543" y="68912"/>
                    </a:lnTo>
                    <a:lnTo>
                      <a:pt x="27323" y="68746"/>
                    </a:lnTo>
                    <a:lnTo>
                      <a:pt x="28104" y="68557"/>
                    </a:lnTo>
                    <a:lnTo>
                      <a:pt x="28885" y="68344"/>
                    </a:lnTo>
                    <a:lnTo>
                      <a:pt x="29665" y="68131"/>
                    </a:lnTo>
                    <a:lnTo>
                      <a:pt x="30446" y="67894"/>
                    </a:lnTo>
                    <a:lnTo>
                      <a:pt x="31227" y="67634"/>
                    </a:lnTo>
                    <a:lnTo>
                      <a:pt x="31984" y="67350"/>
                    </a:lnTo>
                    <a:lnTo>
                      <a:pt x="32764" y="67043"/>
                    </a:lnTo>
                    <a:lnTo>
                      <a:pt x="33521" y="66735"/>
                    </a:lnTo>
                    <a:lnTo>
                      <a:pt x="34278" y="66404"/>
                    </a:lnTo>
                    <a:lnTo>
                      <a:pt x="35035" y="66049"/>
                    </a:lnTo>
                    <a:lnTo>
                      <a:pt x="35769" y="65671"/>
                    </a:lnTo>
                    <a:lnTo>
                      <a:pt x="36526" y="65292"/>
                    </a:lnTo>
                    <a:lnTo>
                      <a:pt x="37259" y="64890"/>
                    </a:lnTo>
                    <a:lnTo>
                      <a:pt x="37992" y="64464"/>
                    </a:lnTo>
                    <a:lnTo>
                      <a:pt x="38702" y="64015"/>
                    </a:lnTo>
                    <a:lnTo>
                      <a:pt x="39435" y="63542"/>
                    </a:lnTo>
                    <a:lnTo>
                      <a:pt x="40145" y="63069"/>
                    </a:lnTo>
                    <a:lnTo>
                      <a:pt x="40831" y="62572"/>
                    </a:lnTo>
                    <a:lnTo>
                      <a:pt x="41541" y="62051"/>
                    </a:lnTo>
                    <a:lnTo>
                      <a:pt x="42227" y="61531"/>
                    </a:lnTo>
                    <a:lnTo>
                      <a:pt x="42889" y="60963"/>
                    </a:lnTo>
                    <a:lnTo>
                      <a:pt x="43552" y="60395"/>
                    </a:lnTo>
                    <a:lnTo>
                      <a:pt x="44214" y="59828"/>
                    </a:lnTo>
                    <a:lnTo>
                      <a:pt x="44876" y="59212"/>
                    </a:lnTo>
                    <a:lnTo>
                      <a:pt x="45515" y="58597"/>
                    </a:lnTo>
                    <a:lnTo>
                      <a:pt x="46130" y="57959"/>
                    </a:lnTo>
                    <a:lnTo>
                      <a:pt x="46769" y="57320"/>
                    </a:lnTo>
                    <a:lnTo>
                      <a:pt x="47360" y="56634"/>
                    </a:lnTo>
                    <a:lnTo>
                      <a:pt x="47952" y="55948"/>
                    </a:lnTo>
                    <a:lnTo>
                      <a:pt x="48543" y="55262"/>
                    </a:lnTo>
                    <a:lnTo>
                      <a:pt x="49111" y="54552"/>
                    </a:lnTo>
                    <a:lnTo>
                      <a:pt x="49679" y="53795"/>
                    </a:lnTo>
                    <a:lnTo>
                      <a:pt x="50223" y="53062"/>
                    </a:lnTo>
                    <a:lnTo>
                      <a:pt x="50767" y="52281"/>
                    </a:lnTo>
                    <a:lnTo>
                      <a:pt x="51264" y="51500"/>
                    </a:lnTo>
                    <a:lnTo>
                      <a:pt x="51784" y="50720"/>
                    </a:lnTo>
                    <a:lnTo>
                      <a:pt x="52257" y="49915"/>
                    </a:lnTo>
                    <a:lnTo>
                      <a:pt x="52730" y="49111"/>
                    </a:lnTo>
                    <a:lnTo>
                      <a:pt x="53156" y="48307"/>
                    </a:lnTo>
                    <a:lnTo>
                      <a:pt x="53582" y="47502"/>
                    </a:lnTo>
                    <a:lnTo>
                      <a:pt x="53984" y="46674"/>
                    </a:lnTo>
                    <a:lnTo>
                      <a:pt x="54363" y="45847"/>
                    </a:lnTo>
                    <a:lnTo>
                      <a:pt x="54741" y="45019"/>
                    </a:lnTo>
                    <a:lnTo>
                      <a:pt x="55072" y="44191"/>
                    </a:lnTo>
                    <a:lnTo>
                      <a:pt x="55404" y="43363"/>
                    </a:lnTo>
                    <a:lnTo>
                      <a:pt x="55711" y="42535"/>
                    </a:lnTo>
                    <a:lnTo>
                      <a:pt x="55995" y="41683"/>
                    </a:lnTo>
                    <a:lnTo>
                      <a:pt x="56255" y="40855"/>
                    </a:lnTo>
                    <a:lnTo>
                      <a:pt x="56492" y="40003"/>
                    </a:lnTo>
                    <a:lnTo>
                      <a:pt x="56728" y="39152"/>
                    </a:lnTo>
                    <a:lnTo>
                      <a:pt x="56941" y="38324"/>
                    </a:lnTo>
                    <a:lnTo>
                      <a:pt x="57131" y="37472"/>
                    </a:lnTo>
                    <a:lnTo>
                      <a:pt x="57296" y="36620"/>
                    </a:lnTo>
                    <a:lnTo>
                      <a:pt x="57438" y="35792"/>
                    </a:lnTo>
                    <a:lnTo>
                      <a:pt x="57580" y="34941"/>
                    </a:lnTo>
                    <a:lnTo>
                      <a:pt x="57675" y="34089"/>
                    </a:lnTo>
                    <a:lnTo>
                      <a:pt x="57769" y="33261"/>
                    </a:lnTo>
                    <a:lnTo>
                      <a:pt x="57840" y="32410"/>
                    </a:lnTo>
                    <a:lnTo>
                      <a:pt x="57911" y="31582"/>
                    </a:lnTo>
                    <a:lnTo>
                      <a:pt x="57935" y="30754"/>
                    </a:lnTo>
                    <a:lnTo>
                      <a:pt x="57959" y="29926"/>
                    </a:lnTo>
                    <a:lnTo>
                      <a:pt x="57959" y="29098"/>
                    </a:lnTo>
                    <a:lnTo>
                      <a:pt x="57935" y="28270"/>
                    </a:lnTo>
                    <a:lnTo>
                      <a:pt x="57888" y="27442"/>
                    </a:lnTo>
                    <a:lnTo>
                      <a:pt x="57840" y="26637"/>
                    </a:lnTo>
                    <a:lnTo>
                      <a:pt x="57746" y="25809"/>
                    </a:lnTo>
                    <a:lnTo>
                      <a:pt x="57651" y="25005"/>
                    </a:lnTo>
                    <a:lnTo>
                      <a:pt x="57533" y="24201"/>
                    </a:lnTo>
                    <a:lnTo>
                      <a:pt x="57414" y="23420"/>
                    </a:lnTo>
                    <a:lnTo>
                      <a:pt x="57249" y="22639"/>
                    </a:lnTo>
                    <a:lnTo>
                      <a:pt x="57083" y="21835"/>
                    </a:lnTo>
                    <a:lnTo>
                      <a:pt x="56894" y="21078"/>
                    </a:lnTo>
                    <a:lnTo>
                      <a:pt x="56705" y="20297"/>
                    </a:lnTo>
                    <a:lnTo>
                      <a:pt x="56468" y="19540"/>
                    </a:lnTo>
                    <a:lnTo>
                      <a:pt x="56232" y="18783"/>
                    </a:lnTo>
                    <a:lnTo>
                      <a:pt x="55971" y="18050"/>
                    </a:lnTo>
                    <a:lnTo>
                      <a:pt x="55687" y="17317"/>
                    </a:lnTo>
                    <a:lnTo>
                      <a:pt x="55380" y="16583"/>
                    </a:lnTo>
                    <a:lnTo>
                      <a:pt x="55072" y="15874"/>
                    </a:lnTo>
                    <a:lnTo>
                      <a:pt x="54741" y="15164"/>
                    </a:lnTo>
                    <a:lnTo>
                      <a:pt x="54386" y="14478"/>
                    </a:lnTo>
                    <a:lnTo>
                      <a:pt x="54032" y="13792"/>
                    </a:lnTo>
                    <a:lnTo>
                      <a:pt x="53629" y="13129"/>
                    </a:lnTo>
                    <a:lnTo>
                      <a:pt x="53227" y="12467"/>
                    </a:lnTo>
                    <a:lnTo>
                      <a:pt x="52801" y="11805"/>
                    </a:lnTo>
                    <a:lnTo>
                      <a:pt x="52376" y="11166"/>
                    </a:lnTo>
                    <a:lnTo>
                      <a:pt x="51926" y="10551"/>
                    </a:lnTo>
                    <a:lnTo>
                      <a:pt x="51429" y="9936"/>
                    </a:lnTo>
                    <a:lnTo>
                      <a:pt x="50956" y="9321"/>
                    </a:lnTo>
                    <a:lnTo>
                      <a:pt x="50436" y="8753"/>
                    </a:lnTo>
                    <a:lnTo>
                      <a:pt x="49915" y="8185"/>
                    </a:lnTo>
                    <a:lnTo>
                      <a:pt x="49371" y="7617"/>
                    </a:lnTo>
                    <a:lnTo>
                      <a:pt x="48803" y="7073"/>
                    </a:lnTo>
                    <a:lnTo>
                      <a:pt x="48236" y="6553"/>
                    </a:lnTo>
                    <a:lnTo>
                      <a:pt x="47644" y="6032"/>
                    </a:lnTo>
                    <a:lnTo>
                      <a:pt x="47029" y="5536"/>
                    </a:lnTo>
                    <a:lnTo>
                      <a:pt x="46390" y="5063"/>
                    </a:lnTo>
                    <a:lnTo>
                      <a:pt x="45752" y="4613"/>
                    </a:lnTo>
                    <a:lnTo>
                      <a:pt x="45089" y="4164"/>
                    </a:lnTo>
                    <a:lnTo>
                      <a:pt x="44403" y="3738"/>
                    </a:lnTo>
                    <a:lnTo>
                      <a:pt x="43717" y="3336"/>
                    </a:lnTo>
                    <a:lnTo>
                      <a:pt x="43031" y="2957"/>
                    </a:lnTo>
                    <a:lnTo>
                      <a:pt x="42322" y="2602"/>
                    </a:lnTo>
                    <a:lnTo>
                      <a:pt x="41612" y="2247"/>
                    </a:lnTo>
                    <a:lnTo>
                      <a:pt x="40902" y="1940"/>
                    </a:lnTo>
                    <a:lnTo>
                      <a:pt x="40169" y="1656"/>
                    </a:lnTo>
                    <a:lnTo>
                      <a:pt x="39435" y="1372"/>
                    </a:lnTo>
                    <a:lnTo>
                      <a:pt x="38702" y="1136"/>
                    </a:lnTo>
                    <a:lnTo>
                      <a:pt x="37945" y="899"/>
                    </a:lnTo>
                    <a:lnTo>
                      <a:pt x="37212" y="686"/>
                    </a:lnTo>
                    <a:lnTo>
                      <a:pt x="36455" y="521"/>
                    </a:lnTo>
                    <a:lnTo>
                      <a:pt x="35698" y="355"/>
                    </a:lnTo>
                    <a:lnTo>
                      <a:pt x="34941" y="213"/>
                    </a:lnTo>
                    <a:lnTo>
                      <a:pt x="34160" y="95"/>
                    </a:lnTo>
                    <a:lnTo>
                      <a:pt x="334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41"/>
              <p:cNvSpPr/>
              <p:nvPr/>
            </p:nvSpPr>
            <p:spPr>
              <a:xfrm>
                <a:off x="-330825" y="1050700"/>
                <a:ext cx="1448975" cy="1737600"/>
              </a:xfrm>
              <a:custGeom>
                <a:avLst/>
                <a:gdLst/>
                <a:ahLst/>
                <a:cxnLst/>
                <a:rect l="l" t="t" r="r" b="b"/>
                <a:pathLst>
                  <a:path w="57959" h="69504" fill="none" extrusionOk="0">
                    <a:moveTo>
                      <a:pt x="0" y="60372"/>
                    </a:moveTo>
                    <a:lnTo>
                      <a:pt x="33403" y="0"/>
                    </a:lnTo>
                    <a:lnTo>
                      <a:pt x="33403" y="0"/>
                    </a:lnTo>
                    <a:lnTo>
                      <a:pt x="34160" y="95"/>
                    </a:lnTo>
                    <a:lnTo>
                      <a:pt x="34941" y="213"/>
                    </a:lnTo>
                    <a:lnTo>
                      <a:pt x="35698" y="355"/>
                    </a:lnTo>
                    <a:lnTo>
                      <a:pt x="36455" y="521"/>
                    </a:lnTo>
                    <a:lnTo>
                      <a:pt x="37212" y="686"/>
                    </a:lnTo>
                    <a:lnTo>
                      <a:pt x="37945" y="899"/>
                    </a:lnTo>
                    <a:lnTo>
                      <a:pt x="38702" y="1136"/>
                    </a:lnTo>
                    <a:lnTo>
                      <a:pt x="39435" y="1372"/>
                    </a:lnTo>
                    <a:lnTo>
                      <a:pt x="40169" y="1656"/>
                    </a:lnTo>
                    <a:lnTo>
                      <a:pt x="40902" y="1940"/>
                    </a:lnTo>
                    <a:lnTo>
                      <a:pt x="41612" y="2247"/>
                    </a:lnTo>
                    <a:lnTo>
                      <a:pt x="42322" y="2602"/>
                    </a:lnTo>
                    <a:lnTo>
                      <a:pt x="43031" y="2957"/>
                    </a:lnTo>
                    <a:lnTo>
                      <a:pt x="43717" y="3336"/>
                    </a:lnTo>
                    <a:lnTo>
                      <a:pt x="44403" y="3738"/>
                    </a:lnTo>
                    <a:lnTo>
                      <a:pt x="45089" y="4164"/>
                    </a:lnTo>
                    <a:lnTo>
                      <a:pt x="45089" y="4164"/>
                    </a:lnTo>
                    <a:lnTo>
                      <a:pt x="45752" y="4613"/>
                    </a:lnTo>
                    <a:lnTo>
                      <a:pt x="46390" y="5063"/>
                    </a:lnTo>
                    <a:lnTo>
                      <a:pt x="47029" y="5536"/>
                    </a:lnTo>
                    <a:lnTo>
                      <a:pt x="47644" y="6032"/>
                    </a:lnTo>
                    <a:lnTo>
                      <a:pt x="48236" y="6553"/>
                    </a:lnTo>
                    <a:lnTo>
                      <a:pt x="48803" y="7073"/>
                    </a:lnTo>
                    <a:lnTo>
                      <a:pt x="49371" y="7617"/>
                    </a:lnTo>
                    <a:lnTo>
                      <a:pt x="49915" y="8185"/>
                    </a:lnTo>
                    <a:lnTo>
                      <a:pt x="50436" y="8753"/>
                    </a:lnTo>
                    <a:lnTo>
                      <a:pt x="50956" y="9321"/>
                    </a:lnTo>
                    <a:lnTo>
                      <a:pt x="51429" y="9936"/>
                    </a:lnTo>
                    <a:lnTo>
                      <a:pt x="51926" y="10551"/>
                    </a:lnTo>
                    <a:lnTo>
                      <a:pt x="52376" y="11166"/>
                    </a:lnTo>
                    <a:lnTo>
                      <a:pt x="52801" y="11805"/>
                    </a:lnTo>
                    <a:lnTo>
                      <a:pt x="53227" y="12467"/>
                    </a:lnTo>
                    <a:lnTo>
                      <a:pt x="53629" y="13129"/>
                    </a:lnTo>
                    <a:lnTo>
                      <a:pt x="54032" y="13792"/>
                    </a:lnTo>
                    <a:lnTo>
                      <a:pt x="54386" y="14478"/>
                    </a:lnTo>
                    <a:lnTo>
                      <a:pt x="54741" y="15164"/>
                    </a:lnTo>
                    <a:lnTo>
                      <a:pt x="55072" y="15874"/>
                    </a:lnTo>
                    <a:lnTo>
                      <a:pt x="55380" y="16583"/>
                    </a:lnTo>
                    <a:lnTo>
                      <a:pt x="55687" y="17317"/>
                    </a:lnTo>
                    <a:lnTo>
                      <a:pt x="55971" y="18050"/>
                    </a:lnTo>
                    <a:lnTo>
                      <a:pt x="56232" y="18783"/>
                    </a:lnTo>
                    <a:lnTo>
                      <a:pt x="56468" y="19540"/>
                    </a:lnTo>
                    <a:lnTo>
                      <a:pt x="56705" y="20297"/>
                    </a:lnTo>
                    <a:lnTo>
                      <a:pt x="56894" y="21078"/>
                    </a:lnTo>
                    <a:lnTo>
                      <a:pt x="57083" y="21835"/>
                    </a:lnTo>
                    <a:lnTo>
                      <a:pt x="57249" y="22639"/>
                    </a:lnTo>
                    <a:lnTo>
                      <a:pt x="57414" y="23420"/>
                    </a:lnTo>
                    <a:lnTo>
                      <a:pt x="57533" y="24201"/>
                    </a:lnTo>
                    <a:lnTo>
                      <a:pt x="57651" y="25005"/>
                    </a:lnTo>
                    <a:lnTo>
                      <a:pt x="57746" y="25809"/>
                    </a:lnTo>
                    <a:lnTo>
                      <a:pt x="57840" y="26637"/>
                    </a:lnTo>
                    <a:lnTo>
                      <a:pt x="57888" y="27442"/>
                    </a:lnTo>
                    <a:lnTo>
                      <a:pt x="57935" y="28270"/>
                    </a:lnTo>
                    <a:lnTo>
                      <a:pt x="57959" y="29098"/>
                    </a:lnTo>
                    <a:lnTo>
                      <a:pt x="57959" y="29926"/>
                    </a:lnTo>
                    <a:lnTo>
                      <a:pt x="57935" y="30754"/>
                    </a:lnTo>
                    <a:lnTo>
                      <a:pt x="57911" y="31582"/>
                    </a:lnTo>
                    <a:lnTo>
                      <a:pt x="57840" y="32410"/>
                    </a:lnTo>
                    <a:lnTo>
                      <a:pt x="57769" y="33261"/>
                    </a:lnTo>
                    <a:lnTo>
                      <a:pt x="57675" y="34089"/>
                    </a:lnTo>
                    <a:lnTo>
                      <a:pt x="57580" y="34941"/>
                    </a:lnTo>
                    <a:lnTo>
                      <a:pt x="57438" y="35792"/>
                    </a:lnTo>
                    <a:lnTo>
                      <a:pt x="57296" y="36620"/>
                    </a:lnTo>
                    <a:lnTo>
                      <a:pt x="57131" y="37472"/>
                    </a:lnTo>
                    <a:lnTo>
                      <a:pt x="56941" y="38324"/>
                    </a:lnTo>
                    <a:lnTo>
                      <a:pt x="56728" y="39152"/>
                    </a:lnTo>
                    <a:lnTo>
                      <a:pt x="56492" y="40003"/>
                    </a:lnTo>
                    <a:lnTo>
                      <a:pt x="56255" y="40855"/>
                    </a:lnTo>
                    <a:lnTo>
                      <a:pt x="55995" y="41683"/>
                    </a:lnTo>
                    <a:lnTo>
                      <a:pt x="55711" y="42535"/>
                    </a:lnTo>
                    <a:lnTo>
                      <a:pt x="55404" y="43363"/>
                    </a:lnTo>
                    <a:lnTo>
                      <a:pt x="55072" y="44191"/>
                    </a:lnTo>
                    <a:lnTo>
                      <a:pt x="54741" y="45019"/>
                    </a:lnTo>
                    <a:lnTo>
                      <a:pt x="54363" y="45847"/>
                    </a:lnTo>
                    <a:lnTo>
                      <a:pt x="53984" y="46674"/>
                    </a:lnTo>
                    <a:lnTo>
                      <a:pt x="53582" y="47502"/>
                    </a:lnTo>
                    <a:lnTo>
                      <a:pt x="53156" y="48307"/>
                    </a:lnTo>
                    <a:lnTo>
                      <a:pt x="52730" y="49111"/>
                    </a:lnTo>
                    <a:lnTo>
                      <a:pt x="52257" y="49915"/>
                    </a:lnTo>
                    <a:lnTo>
                      <a:pt x="51784" y="50720"/>
                    </a:lnTo>
                    <a:lnTo>
                      <a:pt x="51264" y="51500"/>
                    </a:lnTo>
                    <a:lnTo>
                      <a:pt x="51264" y="51500"/>
                    </a:lnTo>
                    <a:lnTo>
                      <a:pt x="50767" y="52281"/>
                    </a:lnTo>
                    <a:lnTo>
                      <a:pt x="50223" y="53062"/>
                    </a:lnTo>
                    <a:lnTo>
                      <a:pt x="49679" y="53795"/>
                    </a:lnTo>
                    <a:lnTo>
                      <a:pt x="49111" y="54552"/>
                    </a:lnTo>
                    <a:lnTo>
                      <a:pt x="48543" y="55262"/>
                    </a:lnTo>
                    <a:lnTo>
                      <a:pt x="47952" y="55948"/>
                    </a:lnTo>
                    <a:lnTo>
                      <a:pt x="47360" y="56634"/>
                    </a:lnTo>
                    <a:lnTo>
                      <a:pt x="46769" y="57320"/>
                    </a:lnTo>
                    <a:lnTo>
                      <a:pt x="46130" y="57959"/>
                    </a:lnTo>
                    <a:lnTo>
                      <a:pt x="45515" y="58597"/>
                    </a:lnTo>
                    <a:lnTo>
                      <a:pt x="44876" y="59212"/>
                    </a:lnTo>
                    <a:lnTo>
                      <a:pt x="44214" y="59828"/>
                    </a:lnTo>
                    <a:lnTo>
                      <a:pt x="43552" y="60395"/>
                    </a:lnTo>
                    <a:lnTo>
                      <a:pt x="42889" y="60963"/>
                    </a:lnTo>
                    <a:lnTo>
                      <a:pt x="42227" y="61531"/>
                    </a:lnTo>
                    <a:lnTo>
                      <a:pt x="41541" y="62051"/>
                    </a:lnTo>
                    <a:lnTo>
                      <a:pt x="40831" y="62572"/>
                    </a:lnTo>
                    <a:lnTo>
                      <a:pt x="40145" y="63069"/>
                    </a:lnTo>
                    <a:lnTo>
                      <a:pt x="39435" y="63542"/>
                    </a:lnTo>
                    <a:lnTo>
                      <a:pt x="38702" y="64015"/>
                    </a:lnTo>
                    <a:lnTo>
                      <a:pt x="37992" y="64464"/>
                    </a:lnTo>
                    <a:lnTo>
                      <a:pt x="37259" y="64890"/>
                    </a:lnTo>
                    <a:lnTo>
                      <a:pt x="36526" y="65292"/>
                    </a:lnTo>
                    <a:lnTo>
                      <a:pt x="35769" y="65671"/>
                    </a:lnTo>
                    <a:lnTo>
                      <a:pt x="35035" y="66049"/>
                    </a:lnTo>
                    <a:lnTo>
                      <a:pt x="34278" y="66404"/>
                    </a:lnTo>
                    <a:lnTo>
                      <a:pt x="33521" y="66735"/>
                    </a:lnTo>
                    <a:lnTo>
                      <a:pt x="32764" y="67043"/>
                    </a:lnTo>
                    <a:lnTo>
                      <a:pt x="31984" y="67350"/>
                    </a:lnTo>
                    <a:lnTo>
                      <a:pt x="31227" y="67634"/>
                    </a:lnTo>
                    <a:lnTo>
                      <a:pt x="30446" y="67894"/>
                    </a:lnTo>
                    <a:lnTo>
                      <a:pt x="29665" y="68131"/>
                    </a:lnTo>
                    <a:lnTo>
                      <a:pt x="28885" y="68344"/>
                    </a:lnTo>
                    <a:lnTo>
                      <a:pt x="28104" y="68557"/>
                    </a:lnTo>
                    <a:lnTo>
                      <a:pt x="27323" y="68746"/>
                    </a:lnTo>
                    <a:lnTo>
                      <a:pt x="26543" y="68912"/>
                    </a:lnTo>
                    <a:lnTo>
                      <a:pt x="25762" y="69054"/>
                    </a:lnTo>
                    <a:lnTo>
                      <a:pt x="24981" y="69172"/>
                    </a:lnTo>
                    <a:lnTo>
                      <a:pt x="24201" y="69267"/>
                    </a:lnTo>
                    <a:lnTo>
                      <a:pt x="23420" y="69361"/>
                    </a:lnTo>
                    <a:lnTo>
                      <a:pt x="22616" y="69432"/>
                    </a:lnTo>
                    <a:lnTo>
                      <a:pt x="21835" y="69479"/>
                    </a:lnTo>
                    <a:lnTo>
                      <a:pt x="21054" y="69503"/>
                    </a:lnTo>
                    <a:lnTo>
                      <a:pt x="20274" y="69503"/>
                    </a:lnTo>
                    <a:lnTo>
                      <a:pt x="19493" y="69479"/>
                    </a:lnTo>
                    <a:lnTo>
                      <a:pt x="18712" y="69432"/>
                    </a:lnTo>
                    <a:lnTo>
                      <a:pt x="17955" y="69385"/>
                    </a:lnTo>
                    <a:lnTo>
                      <a:pt x="17175" y="69314"/>
                    </a:lnTo>
                    <a:lnTo>
                      <a:pt x="16394" y="69196"/>
                    </a:lnTo>
                    <a:lnTo>
                      <a:pt x="15637" y="69077"/>
                    </a:lnTo>
                    <a:lnTo>
                      <a:pt x="14880" y="68935"/>
                    </a:lnTo>
                    <a:lnTo>
                      <a:pt x="14123" y="68793"/>
                    </a:lnTo>
                    <a:lnTo>
                      <a:pt x="13366" y="68604"/>
                    </a:lnTo>
                    <a:lnTo>
                      <a:pt x="12633" y="68391"/>
                    </a:lnTo>
                    <a:lnTo>
                      <a:pt x="11876" y="68155"/>
                    </a:lnTo>
                    <a:lnTo>
                      <a:pt x="11142" y="67918"/>
                    </a:lnTo>
                    <a:lnTo>
                      <a:pt x="10409" y="67658"/>
                    </a:lnTo>
                    <a:lnTo>
                      <a:pt x="9699" y="67350"/>
                    </a:lnTo>
                    <a:lnTo>
                      <a:pt x="8966" y="67043"/>
                    </a:lnTo>
                    <a:lnTo>
                      <a:pt x="8256" y="66712"/>
                    </a:lnTo>
                    <a:lnTo>
                      <a:pt x="7570" y="66357"/>
                    </a:lnTo>
                    <a:lnTo>
                      <a:pt x="6860" y="65978"/>
                    </a:lnTo>
                    <a:lnTo>
                      <a:pt x="6174" y="65552"/>
                    </a:lnTo>
                    <a:lnTo>
                      <a:pt x="5512" y="65150"/>
                    </a:lnTo>
                    <a:lnTo>
                      <a:pt x="5512" y="65150"/>
                    </a:lnTo>
                    <a:lnTo>
                      <a:pt x="4731" y="64630"/>
                    </a:lnTo>
                    <a:lnTo>
                      <a:pt x="3998" y="64086"/>
                    </a:lnTo>
                    <a:lnTo>
                      <a:pt x="3265" y="63518"/>
                    </a:lnTo>
                    <a:lnTo>
                      <a:pt x="2555" y="62927"/>
                    </a:lnTo>
                    <a:lnTo>
                      <a:pt x="1893" y="62311"/>
                    </a:lnTo>
                    <a:lnTo>
                      <a:pt x="1230" y="61696"/>
                    </a:lnTo>
                    <a:lnTo>
                      <a:pt x="592" y="61034"/>
                    </a:lnTo>
                    <a:lnTo>
                      <a:pt x="0" y="60372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41"/>
              <p:cNvSpPr/>
              <p:nvPr/>
            </p:nvSpPr>
            <p:spPr>
              <a:xfrm>
                <a:off x="-330825" y="2554075"/>
                <a:ext cx="24850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325" extrusionOk="0">
                    <a:moveTo>
                      <a:pt x="142" y="0"/>
                    </a:moveTo>
                    <a:lnTo>
                      <a:pt x="0" y="237"/>
                    </a:lnTo>
                    <a:lnTo>
                      <a:pt x="497" y="781"/>
                    </a:lnTo>
                    <a:lnTo>
                      <a:pt x="994" y="1325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72A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41"/>
              <p:cNvSpPr/>
              <p:nvPr/>
            </p:nvSpPr>
            <p:spPr>
              <a:xfrm>
                <a:off x="-291800" y="1050700"/>
                <a:ext cx="1409950" cy="1737600"/>
              </a:xfrm>
              <a:custGeom>
                <a:avLst/>
                <a:gdLst/>
                <a:ahLst/>
                <a:cxnLst/>
                <a:rect l="l" t="t" r="r" b="b"/>
                <a:pathLst>
                  <a:path w="56398" h="69504" extrusionOk="0">
                    <a:moveTo>
                      <a:pt x="31842" y="0"/>
                    </a:moveTo>
                    <a:lnTo>
                      <a:pt x="31818" y="24"/>
                    </a:lnTo>
                    <a:lnTo>
                      <a:pt x="32978" y="544"/>
                    </a:lnTo>
                    <a:lnTo>
                      <a:pt x="33545" y="828"/>
                    </a:lnTo>
                    <a:lnTo>
                      <a:pt x="34113" y="1112"/>
                    </a:lnTo>
                    <a:lnTo>
                      <a:pt x="34657" y="1419"/>
                    </a:lnTo>
                    <a:lnTo>
                      <a:pt x="35201" y="1751"/>
                    </a:lnTo>
                    <a:lnTo>
                      <a:pt x="35722" y="2105"/>
                    </a:lnTo>
                    <a:lnTo>
                      <a:pt x="36242" y="2484"/>
                    </a:lnTo>
                    <a:lnTo>
                      <a:pt x="36313" y="2531"/>
                    </a:lnTo>
                    <a:lnTo>
                      <a:pt x="36384" y="2579"/>
                    </a:lnTo>
                    <a:lnTo>
                      <a:pt x="36479" y="2579"/>
                    </a:lnTo>
                    <a:lnTo>
                      <a:pt x="36550" y="2555"/>
                    </a:lnTo>
                    <a:lnTo>
                      <a:pt x="36621" y="2484"/>
                    </a:lnTo>
                    <a:lnTo>
                      <a:pt x="36668" y="2413"/>
                    </a:lnTo>
                    <a:lnTo>
                      <a:pt x="36739" y="2389"/>
                    </a:lnTo>
                    <a:lnTo>
                      <a:pt x="36834" y="2413"/>
                    </a:lnTo>
                    <a:lnTo>
                      <a:pt x="36952" y="2437"/>
                    </a:lnTo>
                    <a:lnTo>
                      <a:pt x="37094" y="2484"/>
                    </a:lnTo>
                    <a:lnTo>
                      <a:pt x="37330" y="2626"/>
                    </a:lnTo>
                    <a:lnTo>
                      <a:pt x="37543" y="2815"/>
                    </a:lnTo>
                    <a:lnTo>
                      <a:pt x="37733" y="3028"/>
                    </a:lnTo>
                    <a:lnTo>
                      <a:pt x="38135" y="3478"/>
                    </a:lnTo>
                    <a:lnTo>
                      <a:pt x="38324" y="3690"/>
                    </a:lnTo>
                    <a:lnTo>
                      <a:pt x="38561" y="3880"/>
                    </a:lnTo>
                    <a:lnTo>
                      <a:pt x="38868" y="4116"/>
                    </a:lnTo>
                    <a:lnTo>
                      <a:pt x="39034" y="4211"/>
                    </a:lnTo>
                    <a:lnTo>
                      <a:pt x="39199" y="4329"/>
                    </a:lnTo>
                    <a:lnTo>
                      <a:pt x="39365" y="4495"/>
                    </a:lnTo>
                    <a:lnTo>
                      <a:pt x="39507" y="4660"/>
                    </a:lnTo>
                    <a:lnTo>
                      <a:pt x="39767" y="5039"/>
                    </a:lnTo>
                    <a:lnTo>
                      <a:pt x="40075" y="5583"/>
                    </a:lnTo>
                    <a:lnTo>
                      <a:pt x="40358" y="6151"/>
                    </a:lnTo>
                    <a:lnTo>
                      <a:pt x="39933" y="5701"/>
                    </a:lnTo>
                    <a:lnTo>
                      <a:pt x="39507" y="5275"/>
                    </a:lnTo>
                    <a:lnTo>
                      <a:pt x="39034" y="4873"/>
                    </a:lnTo>
                    <a:lnTo>
                      <a:pt x="38561" y="4495"/>
                    </a:lnTo>
                    <a:lnTo>
                      <a:pt x="38064" y="4140"/>
                    </a:lnTo>
                    <a:lnTo>
                      <a:pt x="37567" y="3785"/>
                    </a:lnTo>
                    <a:lnTo>
                      <a:pt x="37047" y="3478"/>
                    </a:lnTo>
                    <a:lnTo>
                      <a:pt x="36502" y="3170"/>
                    </a:lnTo>
                    <a:lnTo>
                      <a:pt x="35864" y="2839"/>
                    </a:lnTo>
                    <a:lnTo>
                      <a:pt x="35225" y="2531"/>
                    </a:lnTo>
                    <a:lnTo>
                      <a:pt x="34586" y="2247"/>
                    </a:lnTo>
                    <a:lnTo>
                      <a:pt x="33924" y="1987"/>
                    </a:lnTo>
                    <a:lnTo>
                      <a:pt x="33261" y="1727"/>
                    </a:lnTo>
                    <a:lnTo>
                      <a:pt x="32599" y="1490"/>
                    </a:lnTo>
                    <a:lnTo>
                      <a:pt x="31251" y="1041"/>
                    </a:lnTo>
                    <a:lnTo>
                      <a:pt x="30423" y="2555"/>
                    </a:lnTo>
                    <a:lnTo>
                      <a:pt x="30943" y="2650"/>
                    </a:lnTo>
                    <a:lnTo>
                      <a:pt x="31440" y="2768"/>
                    </a:lnTo>
                    <a:lnTo>
                      <a:pt x="31960" y="2886"/>
                    </a:lnTo>
                    <a:lnTo>
                      <a:pt x="32457" y="3028"/>
                    </a:lnTo>
                    <a:lnTo>
                      <a:pt x="32954" y="3194"/>
                    </a:lnTo>
                    <a:lnTo>
                      <a:pt x="33451" y="3359"/>
                    </a:lnTo>
                    <a:lnTo>
                      <a:pt x="34444" y="3738"/>
                    </a:lnTo>
                    <a:lnTo>
                      <a:pt x="35414" y="4187"/>
                    </a:lnTo>
                    <a:lnTo>
                      <a:pt x="36360" y="4660"/>
                    </a:lnTo>
                    <a:lnTo>
                      <a:pt x="37283" y="5181"/>
                    </a:lnTo>
                    <a:lnTo>
                      <a:pt x="38206" y="5725"/>
                    </a:lnTo>
                    <a:lnTo>
                      <a:pt x="37638" y="5512"/>
                    </a:lnTo>
                    <a:lnTo>
                      <a:pt x="37070" y="5323"/>
                    </a:lnTo>
                    <a:lnTo>
                      <a:pt x="36455" y="5157"/>
                    </a:lnTo>
                    <a:lnTo>
                      <a:pt x="35840" y="5015"/>
                    </a:lnTo>
                    <a:lnTo>
                      <a:pt x="35225" y="4897"/>
                    </a:lnTo>
                    <a:lnTo>
                      <a:pt x="34610" y="4779"/>
                    </a:lnTo>
                    <a:lnTo>
                      <a:pt x="33995" y="4684"/>
                    </a:lnTo>
                    <a:lnTo>
                      <a:pt x="33380" y="4613"/>
                    </a:lnTo>
                    <a:lnTo>
                      <a:pt x="32788" y="4566"/>
                    </a:lnTo>
                    <a:lnTo>
                      <a:pt x="32221" y="4518"/>
                    </a:lnTo>
                    <a:lnTo>
                      <a:pt x="31653" y="4495"/>
                    </a:lnTo>
                    <a:lnTo>
                      <a:pt x="31109" y="4471"/>
                    </a:lnTo>
                    <a:lnTo>
                      <a:pt x="30612" y="4471"/>
                    </a:lnTo>
                    <a:lnTo>
                      <a:pt x="30139" y="4495"/>
                    </a:lnTo>
                    <a:lnTo>
                      <a:pt x="29689" y="4542"/>
                    </a:lnTo>
                    <a:lnTo>
                      <a:pt x="29287" y="4589"/>
                    </a:lnTo>
                    <a:lnTo>
                      <a:pt x="27063" y="8635"/>
                    </a:lnTo>
                    <a:lnTo>
                      <a:pt x="27513" y="8587"/>
                    </a:lnTo>
                    <a:lnTo>
                      <a:pt x="27962" y="8516"/>
                    </a:lnTo>
                    <a:lnTo>
                      <a:pt x="28412" y="8422"/>
                    </a:lnTo>
                    <a:lnTo>
                      <a:pt x="28838" y="8304"/>
                    </a:lnTo>
                    <a:lnTo>
                      <a:pt x="29193" y="8185"/>
                    </a:lnTo>
                    <a:lnTo>
                      <a:pt x="29524" y="8067"/>
                    </a:lnTo>
                    <a:lnTo>
                      <a:pt x="30210" y="7759"/>
                    </a:lnTo>
                    <a:lnTo>
                      <a:pt x="30849" y="7428"/>
                    </a:lnTo>
                    <a:lnTo>
                      <a:pt x="31511" y="7097"/>
                    </a:lnTo>
                    <a:lnTo>
                      <a:pt x="32173" y="6766"/>
                    </a:lnTo>
                    <a:lnTo>
                      <a:pt x="32504" y="6624"/>
                    </a:lnTo>
                    <a:lnTo>
                      <a:pt x="32836" y="6506"/>
                    </a:lnTo>
                    <a:lnTo>
                      <a:pt x="33190" y="6387"/>
                    </a:lnTo>
                    <a:lnTo>
                      <a:pt x="33522" y="6293"/>
                    </a:lnTo>
                    <a:lnTo>
                      <a:pt x="33877" y="6198"/>
                    </a:lnTo>
                    <a:lnTo>
                      <a:pt x="34231" y="6151"/>
                    </a:lnTo>
                    <a:lnTo>
                      <a:pt x="34515" y="6151"/>
                    </a:lnTo>
                    <a:lnTo>
                      <a:pt x="34823" y="6174"/>
                    </a:lnTo>
                    <a:lnTo>
                      <a:pt x="35154" y="6222"/>
                    </a:lnTo>
                    <a:lnTo>
                      <a:pt x="35509" y="6316"/>
                    </a:lnTo>
                    <a:lnTo>
                      <a:pt x="35887" y="6435"/>
                    </a:lnTo>
                    <a:lnTo>
                      <a:pt x="36266" y="6553"/>
                    </a:lnTo>
                    <a:lnTo>
                      <a:pt x="37094" y="6860"/>
                    </a:lnTo>
                    <a:lnTo>
                      <a:pt x="38750" y="7499"/>
                    </a:lnTo>
                    <a:lnTo>
                      <a:pt x="39530" y="7759"/>
                    </a:lnTo>
                    <a:lnTo>
                      <a:pt x="39909" y="7878"/>
                    </a:lnTo>
                    <a:lnTo>
                      <a:pt x="40264" y="7972"/>
                    </a:lnTo>
                    <a:lnTo>
                      <a:pt x="39530" y="8067"/>
                    </a:lnTo>
                    <a:lnTo>
                      <a:pt x="38702" y="8233"/>
                    </a:lnTo>
                    <a:lnTo>
                      <a:pt x="37804" y="8445"/>
                    </a:lnTo>
                    <a:lnTo>
                      <a:pt x="36857" y="8682"/>
                    </a:lnTo>
                    <a:lnTo>
                      <a:pt x="35887" y="8990"/>
                    </a:lnTo>
                    <a:lnTo>
                      <a:pt x="34941" y="9321"/>
                    </a:lnTo>
                    <a:lnTo>
                      <a:pt x="33995" y="9676"/>
                    </a:lnTo>
                    <a:lnTo>
                      <a:pt x="33120" y="10030"/>
                    </a:lnTo>
                    <a:lnTo>
                      <a:pt x="32410" y="10314"/>
                    </a:lnTo>
                    <a:lnTo>
                      <a:pt x="31653" y="10622"/>
                    </a:lnTo>
                    <a:lnTo>
                      <a:pt x="31274" y="10787"/>
                    </a:lnTo>
                    <a:lnTo>
                      <a:pt x="30919" y="10977"/>
                    </a:lnTo>
                    <a:lnTo>
                      <a:pt x="30588" y="11166"/>
                    </a:lnTo>
                    <a:lnTo>
                      <a:pt x="30281" y="11379"/>
                    </a:lnTo>
                    <a:lnTo>
                      <a:pt x="29973" y="11615"/>
                    </a:lnTo>
                    <a:lnTo>
                      <a:pt x="29666" y="11828"/>
                    </a:lnTo>
                    <a:lnTo>
                      <a:pt x="29027" y="12254"/>
                    </a:lnTo>
                    <a:lnTo>
                      <a:pt x="27726" y="13058"/>
                    </a:lnTo>
                    <a:lnTo>
                      <a:pt x="26992" y="13532"/>
                    </a:lnTo>
                    <a:lnTo>
                      <a:pt x="26283" y="14005"/>
                    </a:lnTo>
                    <a:lnTo>
                      <a:pt x="25573" y="14525"/>
                    </a:lnTo>
                    <a:lnTo>
                      <a:pt x="24887" y="15046"/>
                    </a:lnTo>
                    <a:lnTo>
                      <a:pt x="24201" y="15566"/>
                    </a:lnTo>
                    <a:lnTo>
                      <a:pt x="23539" y="16134"/>
                    </a:lnTo>
                    <a:lnTo>
                      <a:pt x="22900" y="16702"/>
                    </a:lnTo>
                    <a:lnTo>
                      <a:pt x="22261" y="17293"/>
                    </a:lnTo>
                    <a:lnTo>
                      <a:pt x="24" y="57509"/>
                    </a:lnTo>
                    <a:lnTo>
                      <a:pt x="0" y="58621"/>
                    </a:lnTo>
                    <a:lnTo>
                      <a:pt x="0" y="59780"/>
                    </a:lnTo>
                    <a:lnTo>
                      <a:pt x="24" y="60939"/>
                    </a:lnTo>
                    <a:lnTo>
                      <a:pt x="95" y="62099"/>
                    </a:lnTo>
                    <a:lnTo>
                      <a:pt x="710" y="62666"/>
                    </a:lnTo>
                    <a:lnTo>
                      <a:pt x="1325" y="63210"/>
                    </a:lnTo>
                    <a:lnTo>
                      <a:pt x="1964" y="63731"/>
                    </a:lnTo>
                    <a:lnTo>
                      <a:pt x="2626" y="64228"/>
                    </a:lnTo>
                    <a:lnTo>
                      <a:pt x="2697" y="62927"/>
                    </a:lnTo>
                    <a:lnTo>
                      <a:pt x="2768" y="62241"/>
                    </a:lnTo>
                    <a:lnTo>
                      <a:pt x="2839" y="61531"/>
                    </a:lnTo>
                    <a:lnTo>
                      <a:pt x="2934" y="60797"/>
                    </a:lnTo>
                    <a:lnTo>
                      <a:pt x="3076" y="60064"/>
                    </a:lnTo>
                    <a:lnTo>
                      <a:pt x="3241" y="59331"/>
                    </a:lnTo>
                    <a:lnTo>
                      <a:pt x="3454" y="58597"/>
                    </a:lnTo>
                    <a:lnTo>
                      <a:pt x="3785" y="57746"/>
                    </a:lnTo>
                    <a:lnTo>
                      <a:pt x="4140" y="56823"/>
                    </a:lnTo>
                    <a:lnTo>
                      <a:pt x="4519" y="55877"/>
                    </a:lnTo>
                    <a:lnTo>
                      <a:pt x="4897" y="54907"/>
                    </a:lnTo>
                    <a:lnTo>
                      <a:pt x="5229" y="53937"/>
                    </a:lnTo>
                    <a:lnTo>
                      <a:pt x="5370" y="53464"/>
                    </a:lnTo>
                    <a:lnTo>
                      <a:pt x="5489" y="52967"/>
                    </a:lnTo>
                    <a:lnTo>
                      <a:pt x="5583" y="52494"/>
                    </a:lnTo>
                    <a:lnTo>
                      <a:pt x="5678" y="52021"/>
                    </a:lnTo>
                    <a:lnTo>
                      <a:pt x="5725" y="51571"/>
                    </a:lnTo>
                    <a:lnTo>
                      <a:pt x="5725" y="51122"/>
                    </a:lnTo>
                    <a:lnTo>
                      <a:pt x="5702" y="50247"/>
                    </a:lnTo>
                    <a:lnTo>
                      <a:pt x="5725" y="49797"/>
                    </a:lnTo>
                    <a:lnTo>
                      <a:pt x="5773" y="49348"/>
                    </a:lnTo>
                    <a:lnTo>
                      <a:pt x="5820" y="49206"/>
                    </a:lnTo>
                    <a:lnTo>
                      <a:pt x="5915" y="48969"/>
                    </a:lnTo>
                    <a:lnTo>
                      <a:pt x="6269" y="48307"/>
                    </a:lnTo>
                    <a:lnTo>
                      <a:pt x="6743" y="47479"/>
                    </a:lnTo>
                    <a:lnTo>
                      <a:pt x="7287" y="46533"/>
                    </a:lnTo>
                    <a:lnTo>
                      <a:pt x="8351" y="44782"/>
                    </a:lnTo>
                    <a:lnTo>
                      <a:pt x="8730" y="44120"/>
                    </a:lnTo>
                    <a:lnTo>
                      <a:pt x="8943" y="43765"/>
                    </a:lnTo>
                    <a:lnTo>
                      <a:pt x="9132" y="43292"/>
                    </a:lnTo>
                    <a:lnTo>
                      <a:pt x="9345" y="42842"/>
                    </a:lnTo>
                    <a:lnTo>
                      <a:pt x="9558" y="42416"/>
                    </a:lnTo>
                    <a:lnTo>
                      <a:pt x="9794" y="42014"/>
                    </a:lnTo>
                    <a:lnTo>
                      <a:pt x="10267" y="41233"/>
                    </a:lnTo>
                    <a:lnTo>
                      <a:pt x="10764" y="40500"/>
                    </a:lnTo>
                    <a:lnTo>
                      <a:pt x="11308" y="39790"/>
                    </a:lnTo>
                    <a:lnTo>
                      <a:pt x="11852" y="39128"/>
                    </a:lnTo>
                    <a:lnTo>
                      <a:pt x="12420" y="38489"/>
                    </a:lnTo>
                    <a:lnTo>
                      <a:pt x="12988" y="37874"/>
                    </a:lnTo>
                    <a:lnTo>
                      <a:pt x="14147" y="36597"/>
                    </a:lnTo>
                    <a:lnTo>
                      <a:pt x="14715" y="35958"/>
                    </a:lnTo>
                    <a:lnTo>
                      <a:pt x="15283" y="35272"/>
                    </a:lnTo>
                    <a:lnTo>
                      <a:pt x="15850" y="34586"/>
                    </a:lnTo>
                    <a:lnTo>
                      <a:pt x="16394" y="33829"/>
                    </a:lnTo>
                    <a:lnTo>
                      <a:pt x="16915" y="33025"/>
                    </a:lnTo>
                    <a:lnTo>
                      <a:pt x="17175" y="32599"/>
                    </a:lnTo>
                    <a:lnTo>
                      <a:pt x="17412" y="32149"/>
                    </a:lnTo>
                    <a:lnTo>
                      <a:pt x="17956" y="31156"/>
                    </a:lnTo>
                    <a:lnTo>
                      <a:pt x="18500" y="30210"/>
                    </a:lnTo>
                    <a:lnTo>
                      <a:pt x="19612" y="28364"/>
                    </a:lnTo>
                    <a:lnTo>
                      <a:pt x="20700" y="26495"/>
                    </a:lnTo>
                    <a:lnTo>
                      <a:pt x="21268" y="25549"/>
                    </a:lnTo>
                    <a:lnTo>
                      <a:pt x="21788" y="24556"/>
                    </a:lnTo>
                    <a:lnTo>
                      <a:pt x="22072" y="24106"/>
                    </a:lnTo>
                    <a:lnTo>
                      <a:pt x="22356" y="23657"/>
                    </a:lnTo>
                    <a:lnTo>
                      <a:pt x="22687" y="23231"/>
                    </a:lnTo>
                    <a:lnTo>
                      <a:pt x="23042" y="22829"/>
                    </a:lnTo>
                    <a:lnTo>
                      <a:pt x="23397" y="22426"/>
                    </a:lnTo>
                    <a:lnTo>
                      <a:pt x="23799" y="22024"/>
                    </a:lnTo>
                    <a:lnTo>
                      <a:pt x="24627" y="21244"/>
                    </a:lnTo>
                    <a:lnTo>
                      <a:pt x="26306" y="19730"/>
                    </a:lnTo>
                    <a:lnTo>
                      <a:pt x="27111" y="18996"/>
                    </a:lnTo>
                    <a:lnTo>
                      <a:pt x="27513" y="18618"/>
                    </a:lnTo>
                    <a:lnTo>
                      <a:pt x="27868" y="18216"/>
                    </a:lnTo>
                    <a:lnTo>
                      <a:pt x="28270" y="17790"/>
                    </a:lnTo>
                    <a:lnTo>
                      <a:pt x="28696" y="17388"/>
                    </a:lnTo>
                    <a:lnTo>
                      <a:pt x="29547" y="16583"/>
                    </a:lnTo>
                    <a:lnTo>
                      <a:pt x="30399" y="15779"/>
                    </a:lnTo>
                    <a:lnTo>
                      <a:pt x="30801" y="15353"/>
                    </a:lnTo>
                    <a:lnTo>
                      <a:pt x="31227" y="14927"/>
                    </a:lnTo>
                    <a:lnTo>
                      <a:pt x="31416" y="14714"/>
                    </a:lnTo>
                    <a:lnTo>
                      <a:pt x="31582" y="14478"/>
                    </a:lnTo>
                    <a:lnTo>
                      <a:pt x="31937" y="14005"/>
                    </a:lnTo>
                    <a:lnTo>
                      <a:pt x="32599" y="13011"/>
                    </a:lnTo>
                    <a:lnTo>
                      <a:pt x="32930" y="12538"/>
                    </a:lnTo>
                    <a:lnTo>
                      <a:pt x="33120" y="12301"/>
                    </a:lnTo>
                    <a:lnTo>
                      <a:pt x="33309" y="12089"/>
                    </a:lnTo>
                    <a:lnTo>
                      <a:pt x="33498" y="11876"/>
                    </a:lnTo>
                    <a:lnTo>
                      <a:pt x="33711" y="11686"/>
                    </a:lnTo>
                    <a:lnTo>
                      <a:pt x="33924" y="11497"/>
                    </a:lnTo>
                    <a:lnTo>
                      <a:pt x="34184" y="11355"/>
                    </a:lnTo>
                    <a:lnTo>
                      <a:pt x="34705" y="11048"/>
                    </a:lnTo>
                    <a:lnTo>
                      <a:pt x="35225" y="10787"/>
                    </a:lnTo>
                    <a:lnTo>
                      <a:pt x="35745" y="10551"/>
                    </a:lnTo>
                    <a:lnTo>
                      <a:pt x="36242" y="10362"/>
                    </a:lnTo>
                    <a:lnTo>
                      <a:pt x="36763" y="10172"/>
                    </a:lnTo>
                    <a:lnTo>
                      <a:pt x="37259" y="10007"/>
                    </a:lnTo>
                    <a:lnTo>
                      <a:pt x="38206" y="9723"/>
                    </a:lnTo>
                    <a:lnTo>
                      <a:pt x="39081" y="9486"/>
                    </a:lnTo>
                    <a:lnTo>
                      <a:pt x="39885" y="9297"/>
                    </a:lnTo>
                    <a:lnTo>
                      <a:pt x="40571" y="9155"/>
                    </a:lnTo>
                    <a:lnTo>
                      <a:pt x="41115" y="8990"/>
                    </a:lnTo>
                    <a:lnTo>
                      <a:pt x="41210" y="9557"/>
                    </a:lnTo>
                    <a:lnTo>
                      <a:pt x="41352" y="10243"/>
                    </a:lnTo>
                    <a:lnTo>
                      <a:pt x="41494" y="11048"/>
                    </a:lnTo>
                    <a:lnTo>
                      <a:pt x="41660" y="11947"/>
                    </a:lnTo>
                    <a:lnTo>
                      <a:pt x="41778" y="12940"/>
                    </a:lnTo>
                    <a:lnTo>
                      <a:pt x="41825" y="13461"/>
                    </a:lnTo>
                    <a:lnTo>
                      <a:pt x="41872" y="14005"/>
                    </a:lnTo>
                    <a:lnTo>
                      <a:pt x="41896" y="14549"/>
                    </a:lnTo>
                    <a:lnTo>
                      <a:pt x="41872" y="15117"/>
                    </a:lnTo>
                    <a:lnTo>
                      <a:pt x="41849" y="15708"/>
                    </a:lnTo>
                    <a:lnTo>
                      <a:pt x="41801" y="16299"/>
                    </a:lnTo>
                    <a:lnTo>
                      <a:pt x="41754" y="16583"/>
                    </a:lnTo>
                    <a:lnTo>
                      <a:pt x="41683" y="16867"/>
                    </a:lnTo>
                    <a:lnTo>
                      <a:pt x="41589" y="17127"/>
                    </a:lnTo>
                    <a:lnTo>
                      <a:pt x="41494" y="17388"/>
                    </a:lnTo>
                    <a:lnTo>
                      <a:pt x="41376" y="17648"/>
                    </a:lnTo>
                    <a:lnTo>
                      <a:pt x="41234" y="17908"/>
                    </a:lnTo>
                    <a:lnTo>
                      <a:pt x="40926" y="18429"/>
                    </a:lnTo>
                    <a:lnTo>
                      <a:pt x="40287" y="19422"/>
                    </a:lnTo>
                    <a:lnTo>
                      <a:pt x="39980" y="19943"/>
                    </a:lnTo>
                    <a:lnTo>
                      <a:pt x="39862" y="20203"/>
                    </a:lnTo>
                    <a:lnTo>
                      <a:pt x="39743" y="20463"/>
                    </a:lnTo>
                    <a:lnTo>
                      <a:pt x="39507" y="21007"/>
                    </a:lnTo>
                    <a:lnTo>
                      <a:pt x="39318" y="21551"/>
                    </a:lnTo>
                    <a:lnTo>
                      <a:pt x="38915" y="22663"/>
                    </a:lnTo>
                    <a:lnTo>
                      <a:pt x="38513" y="23775"/>
                    </a:lnTo>
                    <a:lnTo>
                      <a:pt x="38324" y="24319"/>
                    </a:lnTo>
                    <a:lnTo>
                      <a:pt x="38087" y="24863"/>
                    </a:lnTo>
                    <a:lnTo>
                      <a:pt x="37898" y="25360"/>
                    </a:lnTo>
                    <a:lnTo>
                      <a:pt x="37709" y="25857"/>
                    </a:lnTo>
                    <a:lnTo>
                      <a:pt x="37354" y="26898"/>
                    </a:lnTo>
                    <a:lnTo>
                      <a:pt x="36668" y="29050"/>
                    </a:lnTo>
                    <a:lnTo>
                      <a:pt x="36289" y="30115"/>
                    </a:lnTo>
                    <a:lnTo>
                      <a:pt x="36077" y="30635"/>
                    </a:lnTo>
                    <a:lnTo>
                      <a:pt x="35864" y="31156"/>
                    </a:lnTo>
                    <a:lnTo>
                      <a:pt x="35627" y="31629"/>
                    </a:lnTo>
                    <a:lnTo>
                      <a:pt x="35367" y="32102"/>
                    </a:lnTo>
                    <a:lnTo>
                      <a:pt x="35083" y="32552"/>
                    </a:lnTo>
                    <a:lnTo>
                      <a:pt x="34775" y="32977"/>
                    </a:lnTo>
                    <a:lnTo>
                      <a:pt x="34113" y="33876"/>
                    </a:lnTo>
                    <a:lnTo>
                      <a:pt x="33451" y="34775"/>
                    </a:lnTo>
                    <a:lnTo>
                      <a:pt x="32197" y="36526"/>
                    </a:lnTo>
                    <a:lnTo>
                      <a:pt x="30967" y="38300"/>
                    </a:lnTo>
                    <a:lnTo>
                      <a:pt x="30304" y="39199"/>
                    </a:lnTo>
                    <a:lnTo>
                      <a:pt x="29642" y="40074"/>
                    </a:lnTo>
                    <a:lnTo>
                      <a:pt x="29027" y="40902"/>
                    </a:lnTo>
                    <a:lnTo>
                      <a:pt x="28436" y="41754"/>
                    </a:lnTo>
                    <a:lnTo>
                      <a:pt x="27868" y="42629"/>
                    </a:lnTo>
                    <a:lnTo>
                      <a:pt x="27324" y="43505"/>
                    </a:lnTo>
                    <a:lnTo>
                      <a:pt x="26259" y="45302"/>
                    </a:lnTo>
                    <a:lnTo>
                      <a:pt x="25218" y="47124"/>
                    </a:lnTo>
                    <a:lnTo>
                      <a:pt x="24154" y="48922"/>
                    </a:lnTo>
                    <a:lnTo>
                      <a:pt x="23610" y="49797"/>
                    </a:lnTo>
                    <a:lnTo>
                      <a:pt x="23042" y="50672"/>
                    </a:lnTo>
                    <a:lnTo>
                      <a:pt x="22450" y="51524"/>
                    </a:lnTo>
                    <a:lnTo>
                      <a:pt x="21835" y="52328"/>
                    </a:lnTo>
                    <a:lnTo>
                      <a:pt x="21197" y="53133"/>
                    </a:lnTo>
                    <a:lnTo>
                      <a:pt x="20511" y="53890"/>
                    </a:lnTo>
                    <a:lnTo>
                      <a:pt x="19754" y="54670"/>
                    </a:lnTo>
                    <a:lnTo>
                      <a:pt x="18453" y="55995"/>
                    </a:lnTo>
                    <a:lnTo>
                      <a:pt x="17128" y="57296"/>
                    </a:lnTo>
                    <a:lnTo>
                      <a:pt x="16631" y="57746"/>
                    </a:lnTo>
                    <a:lnTo>
                      <a:pt x="16323" y="58006"/>
                    </a:lnTo>
                    <a:lnTo>
                      <a:pt x="15945" y="58219"/>
                    </a:lnTo>
                    <a:lnTo>
                      <a:pt x="15543" y="58408"/>
                    </a:lnTo>
                    <a:lnTo>
                      <a:pt x="14715" y="58763"/>
                    </a:lnTo>
                    <a:lnTo>
                      <a:pt x="14336" y="58952"/>
                    </a:lnTo>
                    <a:lnTo>
                      <a:pt x="14005" y="59189"/>
                    </a:lnTo>
                    <a:lnTo>
                      <a:pt x="13698" y="59449"/>
                    </a:lnTo>
                    <a:lnTo>
                      <a:pt x="13414" y="59757"/>
                    </a:lnTo>
                    <a:lnTo>
                      <a:pt x="13153" y="60064"/>
                    </a:lnTo>
                    <a:lnTo>
                      <a:pt x="12893" y="60395"/>
                    </a:lnTo>
                    <a:lnTo>
                      <a:pt x="12420" y="61058"/>
                    </a:lnTo>
                    <a:lnTo>
                      <a:pt x="12184" y="61413"/>
                    </a:lnTo>
                    <a:lnTo>
                      <a:pt x="11923" y="61744"/>
                    </a:lnTo>
                    <a:lnTo>
                      <a:pt x="11663" y="62051"/>
                    </a:lnTo>
                    <a:lnTo>
                      <a:pt x="11379" y="62359"/>
                    </a:lnTo>
                    <a:lnTo>
                      <a:pt x="11048" y="62643"/>
                    </a:lnTo>
                    <a:lnTo>
                      <a:pt x="10693" y="62903"/>
                    </a:lnTo>
                    <a:lnTo>
                      <a:pt x="10267" y="63116"/>
                    </a:lnTo>
                    <a:lnTo>
                      <a:pt x="10054" y="63210"/>
                    </a:lnTo>
                    <a:lnTo>
                      <a:pt x="9818" y="63305"/>
                    </a:lnTo>
                    <a:lnTo>
                      <a:pt x="8209" y="63826"/>
                    </a:lnTo>
                    <a:lnTo>
                      <a:pt x="6695" y="64346"/>
                    </a:lnTo>
                    <a:lnTo>
                      <a:pt x="6009" y="64583"/>
                    </a:lnTo>
                    <a:lnTo>
                      <a:pt x="5347" y="64819"/>
                    </a:lnTo>
                    <a:lnTo>
                      <a:pt x="4755" y="65079"/>
                    </a:lnTo>
                    <a:lnTo>
                      <a:pt x="4211" y="65316"/>
                    </a:lnTo>
                    <a:lnTo>
                      <a:pt x="4968" y="65765"/>
                    </a:lnTo>
                    <a:lnTo>
                      <a:pt x="5725" y="66191"/>
                    </a:lnTo>
                    <a:lnTo>
                      <a:pt x="6482" y="66593"/>
                    </a:lnTo>
                    <a:lnTo>
                      <a:pt x="7263" y="66972"/>
                    </a:lnTo>
                    <a:lnTo>
                      <a:pt x="8091" y="66972"/>
                    </a:lnTo>
                    <a:lnTo>
                      <a:pt x="8895" y="66948"/>
                    </a:lnTo>
                    <a:lnTo>
                      <a:pt x="9676" y="66901"/>
                    </a:lnTo>
                    <a:lnTo>
                      <a:pt x="10409" y="66806"/>
                    </a:lnTo>
                    <a:lnTo>
                      <a:pt x="11143" y="66712"/>
                    </a:lnTo>
                    <a:lnTo>
                      <a:pt x="11829" y="66593"/>
                    </a:lnTo>
                    <a:lnTo>
                      <a:pt x="12515" y="66428"/>
                    </a:lnTo>
                    <a:lnTo>
                      <a:pt x="13177" y="66262"/>
                    </a:lnTo>
                    <a:lnTo>
                      <a:pt x="13792" y="66049"/>
                    </a:lnTo>
                    <a:lnTo>
                      <a:pt x="14407" y="65836"/>
                    </a:lnTo>
                    <a:lnTo>
                      <a:pt x="14999" y="65600"/>
                    </a:lnTo>
                    <a:lnTo>
                      <a:pt x="15590" y="65340"/>
                    </a:lnTo>
                    <a:lnTo>
                      <a:pt x="16134" y="65056"/>
                    </a:lnTo>
                    <a:lnTo>
                      <a:pt x="16678" y="64772"/>
                    </a:lnTo>
                    <a:lnTo>
                      <a:pt x="17199" y="64464"/>
                    </a:lnTo>
                    <a:lnTo>
                      <a:pt x="17719" y="64157"/>
                    </a:lnTo>
                    <a:lnTo>
                      <a:pt x="18216" y="63826"/>
                    </a:lnTo>
                    <a:lnTo>
                      <a:pt x="18689" y="63471"/>
                    </a:lnTo>
                    <a:lnTo>
                      <a:pt x="19162" y="63116"/>
                    </a:lnTo>
                    <a:lnTo>
                      <a:pt x="19635" y="62737"/>
                    </a:lnTo>
                    <a:lnTo>
                      <a:pt x="20534" y="61980"/>
                    </a:lnTo>
                    <a:lnTo>
                      <a:pt x="21410" y="61200"/>
                    </a:lnTo>
                    <a:lnTo>
                      <a:pt x="22261" y="60395"/>
                    </a:lnTo>
                    <a:lnTo>
                      <a:pt x="23089" y="59567"/>
                    </a:lnTo>
                    <a:lnTo>
                      <a:pt x="24745" y="57935"/>
                    </a:lnTo>
                    <a:lnTo>
                      <a:pt x="25573" y="57083"/>
                    </a:lnTo>
                    <a:lnTo>
                      <a:pt x="26306" y="56326"/>
                    </a:lnTo>
                    <a:lnTo>
                      <a:pt x="26945" y="55593"/>
                    </a:lnTo>
                    <a:lnTo>
                      <a:pt x="27513" y="54907"/>
                    </a:lnTo>
                    <a:lnTo>
                      <a:pt x="28010" y="54268"/>
                    </a:lnTo>
                    <a:lnTo>
                      <a:pt x="28483" y="53630"/>
                    </a:lnTo>
                    <a:lnTo>
                      <a:pt x="28909" y="53014"/>
                    </a:lnTo>
                    <a:lnTo>
                      <a:pt x="29311" y="52399"/>
                    </a:lnTo>
                    <a:lnTo>
                      <a:pt x="30091" y="51122"/>
                    </a:lnTo>
                    <a:lnTo>
                      <a:pt x="30967" y="49750"/>
                    </a:lnTo>
                    <a:lnTo>
                      <a:pt x="31464" y="48993"/>
                    </a:lnTo>
                    <a:lnTo>
                      <a:pt x="32008" y="48189"/>
                    </a:lnTo>
                    <a:lnTo>
                      <a:pt x="32623" y="47313"/>
                    </a:lnTo>
                    <a:lnTo>
                      <a:pt x="33309" y="46367"/>
                    </a:lnTo>
                    <a:lnTo>
                      <a:pt x="33593" y="45965"/>
                    </a:lnTo>
                    <a:lnTo>
                      <a:pt x="33877" y="45468"/>
                    </a:lnTo>
                    <a:lnTo>
                      <a:pt x="34184" y="44853"/>
                    </a:lnTo>
                    <a:lnTo>
                      <a:pt x="34515" y="44167"/>
                    </a:lnTo>
                    <a:lnTo>
                      <a:pt x="35225" y="42629"/>
                    </a:lnTo>
                    <a:lnTo>
                      <a:pt x="35935" y="40973"/>
                    </a:lnTo>
                    <a:lnTo>
                      <a:pt x="36668" y="39294"/>
                    </a:lnTo>
                    <a:lnTo>
                      <a:pt x="37330" y="37732"/>
                    </a:lnTo>
                    <a:lnTo>
                      <a:pt x="37922" y="36431"/>
                    </a:lnTo>
                    <a:lnTo>
                      <a:pt x="38206" y="35911"/>
                    </a:lnTo>
                    <a:lnTo>
                      <a:pt x="38419" y="35485"/>
                    </a:lnTo>
                    <a:lnTo>
                      <a:pt x="38844" y="34752"/>
                    </a:lnTo>
                    <a:lnTo>
                      <a:pt x="39270" y="34018"/>
                    </a:lnTo>
                    <a:lnTo>
                      <a:pt x="39649" y="33285"/>
                    </a:lnTo>
                    <a:lnTo>
                      <a:pt x="40004" y="32528"/>
                    </a:lnTo>
                    <a:lnTo>
                      <a:pt x="40358" y="31747"/>
                    </a:lnTo>
                    <a:lnTo>
                      <a:pt x="40690" y="30990"/>
                    </a:lnTo>
                    <a:lnTo>
                      <a:pt x="40997" y="30210"/>
                    </a:lnTo>
                    <a:lnTo>
                      <a:pt x="41281" y="29405"/>
                    </a:lnTo>
                    <a:lnTo>
                      <a:pt x="41565" y="28625"/>
                    </a:lnTo>
                    <a:lnTo>
                      <a:pt x="41801" y="27820"/>
                    </a:lnTo>
                    <a:lnTo>
                      <a:pt x="42038" y="27016"/>
                    </a:lnTo>
                    <a:lnTo>
                      <a:pt x="42251" y="26188"/>
                    </a:lnTo>
                    <a:lnTo>
                      <a:pt x="42440" y="25384"/>
                    </a:lnTo>
                    <a:lnTo>
                      <a:pt x="42606" y="24556"/>
                    </a:lnTo>
                    <a:lnTo>
                      <a:pt x="42748" y="23728"/>
                    </a:lnTo>
                    <a:lnTo>
                      <a:pt x="42866" y="22900"/>
                    </a:lnTo>
                    <a:lnTo>
                      <a:pt x="43079" y="21362"/>
                    </a:lnTo>
                    <a:lnTo>
                      <a:pt x="43197" y="20605"/>
                    </a:lnTo>
                    <a:lnTo>
                      <a:pt x="43268" y="20226"/>
                    </a:lnTo>
                    <a:lnTo>
                      <a:pt x="43363" y="19872"/>
                    </a:lnTo>
                    <a:lnTo>
                      <a:pt x="43434" y="19493"/>
                    </a:lnTo>
                    <a:lnTo>
                      <a:pt x="43481" y="19115"/>
                    </a:lnTo>
                    <a:lnTo>
                      <a:pt x="43505" y="18712"/>
                    </a:lnTo>
                    <a:lnTo>
                      <a:pt x="43481" y="18310"/>
                    </a:lnTo>
                    <a:lnTo>
                      <a:pt x="43457" y="17482"/>
                    </a:lnTo>
                    <a:lnTo>
                      <a:pt x="43434" y="16725"/>
                    </a:lnTo>
                    <a:lnTo>
                      <a:pt x="43410" y="15850"/>
                    </a:lnTo>
                    <a:lnTo>
                      <a:pt x="43363" y="14951"/>
                    </a:lnTo>
                    <a:lnTo>
                      <a:pt x="43268" y="14028"/>
                    </a:lnTo>
                    <a:lnTo>
                      <a:pt x="43174" y="13106"/>
                    </a:lnTo>
                    <a:lnTo>
                      <a:pt x="43055" y="12207"/>
                    </a:lnTo>
                    <a:lnTo>
                      <a:pt x="42913" y="11332"/>
                    </a:lnTo>
                    <a:lnTo>
                      <a:pt x="42748" y="10527"/>
                    </a:lnTo>
                    <a:lnTo>
                      <a:pt x="42558" y="9818"/>
                    </a:lnTo>
                    <a:lnTo>
                      <a:pt x="42984" y="10291"/>
                    </a:lnTo>
                    <a:lnTo>
                      <a:pt x="43434" y="10764"/>
                    </a:lnTo>
                    <a:lnTo>
                      <a:pt x="44333" y="11710"/>
                    </a:lnTo>
                    <a:lnTo>
                      <a:pt x="44735" y="12183"/>
                    </a:lnTo>
                    <a:lnTo>
                      <a:pt x="45090" y="12633"/>
                    </a:lnTo>
                    <a:lnTo>
                      <a:pt x="45232" y="12846"/>
                    </a:lnTo>
                    <a:lnTo>
                      <a:pt x="45374" y="13082"/>
                    </a:lnTo>
                    <a:lnTo>
                      <a:pt x="45468" y="13295"/>
                    </a:lnTo>
                    <a:lnTo>
                      <a:pt x="45563" y="13508"/>
                    </a:lnTo>
                    <a:lnTo>
                      <a:pt x="45657" y="13863"/>
                    </a:lnTo>
                    <a:lnTo>
                      <a:pt x="45728" y="14194"/>
                    </a:lnTo>
                    <a:lnTo>
                      <a:pt x="45776" y="14573"/>
                    </a:lnTo>
                    <a:lnTo>
                      <a:pt x="45823" y="14927"/>
                    </a:lnTo>
                    <a:lnTo>
                      <a:pt x="45847" y="15282"/>
                    </a:lnTo>
                    <a:lnTo>
                      <a:pt x="45847" y="15637"/>
                    </a:lnTo>
                    <a:lnTo>
                      <a:pt x="45823" y="16370"/>
                    </a:lnTo>
                    <a:lnTo>
                      <a:pt x="45776" y="17104"/>
                    </a:lnTo>
                    <a:lnTo>
                      <a:pt x="45728" y="17837"/>
                    </a:lnTo>
                    <a:lnTo>
                      <a:pt x="45728" y="18570"/>
                    </a:lnTo>
                    <a:lnTo>
                      <a:pt x="45752" y="18949"/>
                    </a:lnTo>
                    <a:lnTo>
                      <a:pt x="45799" y="19304"/>
                    </a:lnTo>
                    <a:lnTo>
                      <a:pt x="45847" y="19635"/>
                    </a:lnTo>
                    <a:lnTo>
                      <a:pt x="45894" y="19943"/>
                    </a:lnTo>
                    <a:lnTo>
                      <a:pt x="46060" y="20581"/>
                    </a:lnTo>
                    <a:lnTo>
                      <a:pt x="46273" y="21220"/>
                    </a:lnTo>
                    <a:lnTo>
                      <a:pt x="46485" y="21835"/>
                    </a:lnTo>
                    <a:lnTo>
                      <a:pt x="46959" y="23065"/>
                    </a:lnTo>
                    <a:lnTo>
                      <a:pt x="47195" y="23704"/>
                    </a:lnTo>
                    <a:lnTo>
                      <a:pt x="47384" y="24319"/>
                    </a:lnTo>
                    <a:lnTo>
                      <a:pt x="47479" y="24721"/>
                    </a:lnTo>
                    <a:lnTo>
                      <a:pt x="47574" y="25100"/>
                    </a:lnTo>
                    <a:lnTo>
                      <a:pt x="47716" y="25880"/>
                    </a:lnTo>
                    <a:lnTo>
                      <a:pt x="47810" y="26685"/>
                    </a:lnTo>
                    <a:lnTo>
                      <a:pt x="47858" y="27465"/>
                    </a:lnTo>
                    <a:lnTo>
                      <a:pt x="47881" y="28270"/>
                    </a:lnTo>
                    <a:lnTo>
                      <a:pt x="47881" y="29074"/>
                    </a:lnTo>
                    <a:lnTo>
                      <a:pt x="47858" y="30683"/>
                    </a:lnTo>
                    <a:lnTo>
                      <a:pt x="47810" y="31842"/>
                    </a:lnTo>
                    <a:lnTo>
                      <a:pt x="47787" y="32410"/>
                    </a:lnTo>
                    <a:lnTo>
                      <a:pt x="47739" y="33001"/>
                    </a:lnTo>
                    <a:lnTo>
                      <a:pt x="47668" y="33569"/>
                    </a:lnTo>
                    <a:lnTo>
                      <a:pt x="47574" y="34137"/>
                    </a:lnTo>
                    <a:lnTo>
                      <a:pt x="47455" y="34681"/>
                    </a:lnTo>
                    <a:lnTo>
                      <a:pt x="47313" y="35248"/>
                    </a:lnTo>
                    <a:lnTo>
                      <a:pt x="47148" y="35745"/>
                    </a:lnTo>
                    <a:lnTo>
                      <a:pt x="46935" y="36242"/>
                    </a:lnTo>
                    <a:lnTo>
                      <a:pt x="46722" y="36715"/>
                    </a:lnTo>
                    <a:lnTo>
                      <a:pt x="46485" y="37212"/>
                    </a:lnTo>
                    <a:lnTo>
                      <a:pt x="45989" y="38134"/>
                    </a:lnTo>
                    <a:lnTo>
                      <a:pt x="45445" y="39081"/>
                    </a:lnTo>
                    <a:lnTo>
                      <a:pt x="44924" y="40003"/>
                    </a:lnTo>
                    <a:lnTo>
                      <a:pt x="44664" y="40476"/>
                    </a:lnTo>
                    <a:lnTo>
                      <a:pt x="44427" y="40950"/>
                    </a:lnTo>
                    <a:lnTo>
                      <a:pt x="44214" y="41423"/>
                    </a:lnTo>
                    <a:lnTo>
                      <a:pt x="44025" y="41920"/>
                    </a:lnTo>
                    <a:lnTo>
                      <a:pt x="43860" y="42416"/>
                    </a:lnTo>
                    <a:lnTo>
                      <a:pt x="43741" y="42937"/>
                    </a:lnTo>
                    <a:lnTo>
                      <a:pt x="43623" y="43481"/>
                    </a:lnTo>
                    <a:lnTo>
                      <a:pt x="43552" y="44025"/>
                    </a:lnTo>
                    <a:lnTo>
                      <a:pt x="43505" y="44593"/>
                    </a:lnTo>
                    <a:lnTo>
                      <a:pt x="43481" y="45160"/>
                    </a:lnTo>
                    <a:lnTo>
                      <a:pt x="43434" y="46296"/>
                    </a:lnTo>
                    <a:lnTo>
                      <a:pt x="43386" y="47408"/>
                    </a:lnTo>
                    <a:lnTo>
                      <a:pt x="43339" y="47976"/>
                    </a:lnTo>
                    <a:lnTo>
                      <a:pt x="43268" y="48496"/>
                    </a:lnTo>
                    <a:lnTo>
                      <a:pt x="43174" y="49040"/>
                    </a:lnTo>
                    <a:lnTo>
                      <a:pt x="43055" y="49537"/>
                    </a:lnTo>
                    <a:lnTo>
                      <a:pt x="42866" y="50034"/>
                    </a:lnTo>
                    <a:lnTo>
                      <a:pt x="42771" y="50270"/>
                    </a:lnTo>
                    <a:lnTo>
                      <a:pt x="42653" y="50507"/>
                    </a:lnTo>
                    <a:lnTo>
                      <a:pt x="42511" y="50720"/>
                    </a:lnTo>
                    <a:lnTo>
                      <a:pt x="42369" y="50933"/>
                    </a:lnTo>
                    <a:lnTo>
                      <a:pt x="42204" y="51146"/>
                    </a:lnTo>
                    <a:lnTo>
                      <a:pt x="42038" y="51358"/>
                    </a:lnTo>
                    <a:lnTo>
                      <a:pt x="41754" y="51619"/>
                    </a:lnTo>
                    <a:lnTo>
                      <a:pt x="41470" y="51855"/>
                    </a:lnTo>
                    <a:lnTo>
                      <a:pt x="41186" y="52092"/>
                    </a:lnTo>
                    <a:lnTo>
                      <a:pt x="40879" y="52281"/>
                    </a:lnTo>
                    <a:lnTo>
                      <a:pt x="40264" y="52707"/>
                    </a:lnTo>
                    <a:lnTo>
                      <a:pt x="39956" y="52920"/>
                    </a:lnTo>
                    <a:lnTo>
                      <a:pt x="39649" y="53156"/>
                    </a:lnTo>
                    <a:lnTo>
                      <a:pt x="39388" y="53369"/>
                    </a:lnTo>
                    <a:lnTo>
                      <a:pt x="39152" y="53606"/>
                    </a:lnTo>
                    <a:lnTo>
                      <a:pt x="38915" y="53842"/>
                    </a:lnTo>
                    <a:lnTo>
                      <a:pt x="38679" y="54103"/>
                    </a:lnTo>
                    <a:lnTo>
                      <a:pt x="38253" y="54623"/>
                    </a:lnTo>
                    <a:lnTo>
                      <a:pt x="37851" y="55191"/>
                    </a:lnTo>
                    <a:lnTo>
                      <a:pt x="37449" y="55759"/>
                    </a:lnTo>
                    <a:lnTo>
                      <a:pt x="37094" y="56350"/>
                    </a:lnTo>
                    <a:lnTo>
                      <a:pt x="36337" y="57509"/>
                    </a:lnTo>
                    <a:lnTo>
                      <a:pt x="35864" y="58219"/>
                    </a:lnTo>
                    <a:lnTo>
                      <a:pt x="35343" y="58905"/>
                    </a:lnTo>
                    <a:lnTo>
                      <a:pt x="34799" y="59567"/>
                    </a:lnTo>
                    <a:lnTo>
                      <a:pt x="34231" y="60230"/>
                    </a:lnTo>
                    <a:lnTo>
                      <a:pt x="33664" y="60868"/>
                    </a:lnTo>
                    <a:lnTo>
                      <a:pt x="33049" y="61460"/>
                    </a:lnTo>
                    <a:lnTo>
                      <a:pt x="32410" y="62051"/>
                    </a:lnTo>
                    <a:lnTo>
                      <a:pt x="31771" y="62619"/>
                    </a:lnTo>
                    <a:lnTo>
                      <a:pt x="31085" y="63163"/>
                    </a:lnTo>
                    <a:lnTo>
                      <a:pt x="30399" y="63684"/>
                    </a:lnTo>
                    <a:lnTo>
                      <a:pt x="29689" y="64157"/>
                    </a:lnTo>
                    <a:lnTo>
                      <a:pt x="28980" y="64630"/>
                    </a:lnTo>
                    <a:lnTo>
                      <a:pt x="28246" y="65079"/>
                    </a:lnTo>
                    <a:lnTo>
                      <a:pt x="27489" y="65505"/>
                    </a:lnTo>
                    <a:lnTo>
                      <a:pt x="26732" y="65907"/>
                    </a:lnTo>
                    <a:lnTo>
                      <a:pt x="25952" y="66262"/>
                    </a:lnTo>
                    <a:lnTo>
                      <a:pt x="25147" y="66617"/>
                    </a:lnTo>
                    <a:lnTo>
                      <a:pt x="24343" y="66925"/>
                    </a:lnTo>
                    <a:lnTo>
                      <a:pt x="23539" y="67208"/>
                    </a:lnTo>
                    <a:lnTo>
                      <a:pt x="22711" y="67469"/>
                    </a:lnTo>
                    <a:lnTo>
                      <a:pt x="21883" y="67705"/>
                    </a:lnTo>
                    <a:lnTo>
                      <a:pt x="21055" y="67918"/>
                    </a:lnTo>
                    <a:lnTo>
                      <a:pt x="20203" y="68107"/>
                    </a:lnTo>
                    <a:lnTo>
                      <a:pt x="19375" y="68249"/>
                    </a:lnTo>
                    <a:lnTo>
                      <a:pt x="18523" y="68368"/>
                    </a:lnTo>
                    <a:lnTo>
                      <a:pt x="17648" y="68462"/>
                    </a:lnTo>
                    <a:lnTo>
                      <a:pt x="16797" y="68510"/>
                    </a:lnTo>
                    <a:lnTo>
                      <a:pt x="15945" y="68533"/>
                    </a:lnTo>
                    <a:lnTo>
                      <a:pt x="15070" y="68533"/>
                    </a:lnTo>
                    <a:lnTo>
                      <a:pt x="14218" y="68510"/>
                    </a:lnTo>
                    <a:lnTo>
                      <a:pt x="13366" y="68439"/>
                    </a:lnTo>
                    <a:lnTo>
                      <a:pt x="12515" y="68344"/>
                    </a:lnTo>
                    <a:lnTo>
                      <a:pt x="11710" y="68226"/>
                    </a:lnTo>
                    <a:lnTo>
                      <a:pt x="10906" y="68084"/>
                    </a:lnTo>
                    <a:lnTo>
                      <a:pt x="9321" y="67823"/>
                    </a:lnTo>
                    <a:lnTo>
                      <a:pt x="10315" y="68155"/>
                    </a:lnTo>
                    <a:lnTo>
                      <a:pt x="11308" y="68462"/>
                    </a:lnTo>
                    <a:lnTo>
                      <a:pt x="12325" y="68722"/>
                    </a:lnTo>
                    <a:lnTo>
                      <a:pt x="13343" y="68935"/>
                    </a:lnTo>
                    <a:lnTo>
                      <a:pt x="14360" y="69125"/>
                    </a:lnTo>
                    <a:lnTo>
                      <a:pt x="15401" y="69290"/>
                    </a:lnTo>
                    <a:lnTo>
                      <a:pt x="16442" y="69385"/>
                    </a:lnTo>
                    <a:lnTo>
                      <a:pt x="17483" y="69456"/>
                    </a:lnTo>
                    <a:lnTo>
                      <a:pt x="18547" y="69503"/>
                    </a:lnTo>
                    <a:lnTo>
                      <a:pt x="19588" y="69479"/>
                    </a:lnTo>
                    <a:lnTo>
                      <a:pt x="20653" y="69456"/>
                    </a:lnTo>
                    <a:lnTo>
                      <a:pt x="21717" y="69361"/>
                    </a:lnTo>
                    <a:lnTo>
                      <a:pt x="22782" y="69267"/>
                    </a:lnTo>
                    <a:lnTo>
                      <a:pt x="23846" y="69101"/>
                    </a:lnTo>
                    <a:lnTo>
                      <a:pt x="24887" y="68912"/>
                    </a:lnTo>
                    <a:lnTo>
                      <a:pt x="25952" y="68699"/>
                    </a:lnTo>
                    <a:lnTo>
                      <a:pt x="27016" y="68439"/>
                    </a:lnTo>
                    <a:lnTo>
                      <a:pt x="28057" y="68155"/>
                    </a:lnTo>
                    <a:lnTo>
                      <a:pt x="29098" y="67823"/>
                    </a:lnTo>
                    <a:lnTo>
                      <a:pt x="30139" y="67445"/>
                    </a:lnTo>
                    <a:lnTo>
                      <a:pt x="31180" y="67066"/>
                    </a:lnTo>
                    <a:lnTo>
                      <a:pt x="32197" y="66641"/>
                    </a:lnTo>
                    <a:lnTo>
                      <a:pt x="33214" y="66168"/>
                    </a:lnTo>
                    <a:lnTo>
                      <a:pt x="34231" y="65671"/>
                    </a:lnTo>
                    <a:lnTo>
                      <a:pt x="35225" y="65127"/>
                    </a:lnTo>
                    <a:lnTo>
                      <a:pt x="36219" y="64559"/>
                    </a:lnTo>
                    <a:lnTo>
                      <a:pt x="37212" y="63967"/>
                    </a:lnTo>
                    <a:lnTo>
                      <a:pt x="38158" y="63352"/>
                    </a:lnTo>
                    <a:lnTo>
                      <a:pt x="39128" y="62690"/>
                    </a:lnTo>
                    <a:lnTo>
                      <a:pt x="40051" y="61980"/>
                    </a:lnTo>
                    <a:lnTo>
                      <a:pt x="40973" y="61271"/>
                    </a:lnTo>
                    <a:lnTo>
                      <a:pt x="41896" y="60514"/>
                    </a:lnTo>
                    <a:lnTo>
                      <a:pt x="42417" y="59780"/>
                    </a:lnTo>
                    <a:lnTo>
                      <a:pt x="42937" y="59023"/>
                    </a:lnTo>
                    <a:lnTo>
                      <a:pt x="43434" y="58266"/>
                    </a:lnTo>
                    <a:lnTo>
                      <a:pt x="43931" y="57486"/>
                    </a:lnTo>
                    <a:lnTo>
                      <a:pt x="44380" y="56705"/>
                    </a:lnTo>
                    <a:lnTo>
                      <a:pt x="44829" y="55901"/>
                    </a:lnTo>
                    <a:lnTo>
                      <a:pt x="45279" y="55096"/>
                    </a:lnTo>
                    <a:lnTo>
                      <a:pt x="45705" y="54292"/>
                    </a:lnTo>
                    <a:lnTo>
                      <a:pt x="46509" y="52636"/>
                    </a:lnTo>
                    <a:lnTo>
                      <a:pt x="47266" y="50956"/>
                    </a:lnTo>
                    <a:lnTo>
                      <a:pt x="47999" y="49277"/>
                    </a:lnTo>
                    <a:lnTo>
                      <a:pt x="48709" y="47597"/>
                    </a:lnTo>
                    <a:lnTo>
                      <a:pt x="49064" y="46769"/>
                    </a:lnTo>
                    <a:lnTo>
                      <a:pt x="49372" y="45965"/>
                    </a:lnTo>
                    <a:lnTo>
                      <a:pt x="49513" y="45539"/>
                    </a:lnTo>
                    <a:lnTo>
                      <a:pt x="49632" y="45113"/>
                    </a:lnTo>
                    <a:lnTo>
                      <a:pt x="49726" y="44687"/>
                    </a:lnTo>
                    <a:lnTo>
                      <a:pt x="49821" y="44262"/>
                    </a:lnTo>
                    <a:lnTo>
                      <a:pt x="49892" y="43694"/>
                    </a:lnTo>
                    <a:lnTo>
                      <a:pt x="49916" y="43126"/>
                    </a:lnTo>
                    <a:lnTo>
                      <a:pt x="49963" y="41990"/>
                    </a:lnTo>
                    <a:lnTo>
                      <a:pt x="49963" y="41423"/>
                    </a:lnTo>
                    <a:lnTo>
                      <a:pt x="49987" y="40855"/>
                    </a:lnTo>
                    <a:lnTo>
                      <a:pt x="50034" y="40287"/>
                    </a:lnTo>
                    <a:lnTo>
                      <a:pt x="50105" y="39719"/>
                    </a:lnTo>
                    <a:lnTo>
                      <a:pt x="50200" y="39223"/>
                    </a:lnTo>
                    <a:lnTo>
                      <a:pt x="50341" y="38750"/>
                    </a:lnTo>
                    <a:lnTo>
                      <a:pt x="50625" y="37780"/>
                    </a:lnTo>
                    <a:lnTo>
                      <a:pt x="50933" y="36810"/>
                    </a:lnTo>
                    <a:lnTo>
                      <a:pt x="51075" y="36337"/>
                    </a:lnTo>
                    <a:lnTo>
                      <a:pt x="51169" y="35840"/>
                    </a:lnTo>
                    <a:lnTo>
                      <a:pt x="51264" y="35225"/>
                    </a:lnTo>
                    <a:lnTo>
                      <a:pt x="51311" y="34610"/>
                    </a:lnTo>
                    <a:lnTo>
                      <a:pt x="51335" y="33971"/>
                    </a:lnTo>
                    <a:lnTo>
                      <a:pt x="51311" y="33356"/>
                    </a:lnTo>
                    <a:lnTo>
                      <a:pt x="51264" y="32717"/>
                    </a:lnTo>
                    <a:lnTo>
                      <a:pt x="51193" y="32102"/>
                    </a:lnTo>
                    <a:lnTo>
                      <a:pt x="51051" y="30872"/>
                    </a:lnTo>
                    <a:lnTo>
                      <a:pt x="49797" y="21740"/>
                    </a:lnTo>
                    <a:lnTo>
                      <a:pt x="49632" y="20652"/>
                    </a:lnTo>
                    <a:lnTo>
                      <a:pt x="49466" y="19588"/>
                    </a:lnTo>
                    <a:lnTo>
                      <a:pt x="49277" y="18523"/>
                    </a:lnTo>
                    <a:lnTo>
                      <a:pt x="49159" y="17979"/>
                    </a:lnTo>
                    <a:lnTo>
                      <a:pt x="49017" y="17459"/>
                    </a:lnTo>
                    <a:lnTo>
                      <a:pt x="48875" y="16962"/>
                    </a:lnTo>
                    <a:lnTo>
                      <a:pt x="48685" y="16394"/>
                    </a:lnTo>
                    <a:lnTo>
                      <a:pt x="48449" y="15803"/>
                    </a:lnTo>
                    <a:lnTo>
                      <a:pt x="48189" y="15188"/>
                    </a:lnTo>
                    <a:lnTo>
                      <a:pt x="47881" y="14525"/>
                    </a:lnTo>
                    <a:lnTo>
                      <a:pt x="47526" y="13863"/>
                    </a:lnTo>
                    <a:lnTo>
                      <a:pt x="47148" y="13177"/>
                    </a:lnTo>
                    <a:lnTo>
                      <a:pt x="46746" y="12514"/>
                    </a:lnTo>
                    <a:lnTo>
                      <a:pt x="46296" y="11852"/>
                    </a:lnTo>
                    <a:lnTo>
                      <a:pt x="45847" y="11237"/>
                    </a:lnTo>
                    <a:lnTo>
                      <a:pt x="45350" y="10622"/>
                    </a:lnTo>
                    <a:lnTo>
                      <a:pt x="44853" y="10054"/>
                    </a:lnTo>
                    <a:lnTo>
                      <a:pt x="44333" y="9557"/>
                    </a:lnTo>
                    <a:lnTo>
                      <a:pt x="44049" y="9321"/>
                    </a:lnTo>
                    <a:lnTo>
                      <a:pt x="43789" y="9084"/>
                    </a:lnTo>
                    <a:lnTo>
                      <a:pt x="43505" y="8895"/>
                    </a:lnTo>
                    <a:lnTo>
                      <a:pt x="43244" y="8706"/>
                    </a:lnTo>
                    <a:lnTo>
                      <a:pt x="42961" y="8540"/>
                    </a:lnTo>
                    <a:lnTo>
                      <a:pt x="42677" y="8398"/>
                    </a:lnTo>
                    <a:lnTo>
                      <a:pt x="43363" y="8540"/>
                    </a:lnTo>
                    <a:lnTo>
                      <a:pt x="44049" y="8706"/>
                    </a:lnTo>
                    <a:lnTo>
                      <a:pt x="44711" y="8919"/>
                    </a:lnTo>
                    <a:lnTo>
                      <a:pt x="45397" y="9131"/>
                    </a:lnTo>
                    <a:lnTo>
                      <a:pt x="46036" y="9392"/>
                    </a:lnTo>
                    <a:lnTo>
                      <a:pt x="46675" y="9699"/>
                    </a:lnTo>
                    <a:lnTo>
                      <a:pt x="47290" y="10030"/>
                    </a:lnTo>
                    <a:lnTo>
                      <a:pt x="47905" y="10385"/>
                    </a:lnTo>
                    <a:lnTo>
                      <a:pt x="48567" y="10835"/>
                    </a:lnTo>
                    <a:lnTo>
                      <a:pt x="49182" y="11332"/>
                    </a:lnTo>
                    <a:lnTo>
                      <a:pt x="49774" y="11852"/>
                    </a:lnTo>
                    <a:lnTo>
                      <a:pt x="50058" y="12136"/>
                    </a:lnTo>
                    <a:lnTo>
                      <a:pt x="50341" y="12443"/>
                    </a:lnTo>
                    <a:lnTo>
                      <a:pt x="50602" y="12727"/>
                    </a:lnTo>
                    <a:lnTo>
                      <a:pt x="50838" y="13035"/>
                    </a:lnTo>
                    <a:lnTo>
                      <a:pt x="51075" y="13366"/>
                    </a:lnTo>
                    <a:lnTo>
                      <a:pt x="51311" y="13697"/>
                    </a:lnTo>
                    <a:lnTo>
                      <a:pt x="51501" y="14028"/>
                    </a:lnTo>
                    <a:lnTo>
                      <a:pt x="51714" y="14383"/>
                    </a:lnTo>
                    <a:lnTo>
                      <a:pt x="51879" y="14738"/>
                    </a:lnTo>
                    <a:lnTo>
                      <a:pt x="52045" y="15093"/>
                    </a:lnTo>
                    <a:lnTo>
                      <a:pt x="52210" y="15471"/>
                    </a:lnTo>
                    <a:lnTo>
                      <a:pt x="52352" y="15850"/>
                    </a:lnTo>
                    <a:lnTo>
                      <a:pt x="52589" y="16607"/>
                    </a:lnTo>
                    <a:lnTo>
                      <a:pt x="52778" y="17388"/>
                    </a:lnTo>
                    <a:lnTo>
                      <a:pt x="52967" y="18192"/>
                    </a:lnTo>
                    <a:lnTo>
                      <a:pt x="53133" y="18973"/>
                    </a:lnTo>
                    <a:lnTo>
                      <a:pt x="53322" y="19777"/>
                    </a:lnTo>
                    <a:lnTo>
                      <a:pt x="53535" y="20558"/>
                    </a:lnTo>
                    <a:lnTo>
                      <a:pt x="53772" y="21315"/>
                    </a:lnTo>
                    <a:lnTo>
                      <a:pt x="54008" y="21977"/>
                    </a:lnTo>
                    <a:lnTo>
                      <a:pt x="54126" y="22285"/>
                    </a:lnTo>
                    <a:lnTo>
                      <a:pt x="54197" y="22639"/>
                    </a:lnTo>
                    <a:lnTo>
                      <a:pt x="54245" y="22876"/>
                    </a:lnTo>
                    <a:lnTo>
                      <a:pt x="54268" y="23113"/>
                    </a:lnTo>
                    <a:lnTo>
                      <a:pt x="54268" y="23586"/>
                    </a:lnTo>
                    <a:lnTo>
                      <a:pt x="54268" y="24059"/>
                    </a:lnTo>
                    <a:lnTo>
                      <a:pt x="54221" y="24556"/>
                    </a:lnTo>
                    <a:lnTo>
                      <a:pt x="54174" y="25029"/>
                    </a:lnTo>
                    <a:lnTo>
                      <a:pt x="54174" y="25502"/>
                    </a:lnTo>
                    <a:lnTo>
                      <a:pt x="54197" y="25999"/>
                    </a:lnTo>
                    <a:lnTo>
                      <a:pt x="54221" y="26235"/>
                    </a:lnTo>
                    <a:lnTo>
                      <a:pt x="54268" y="26448"/>
                    </a:lnTo>
                    <a:lnTo>
                      <a:pt x="54410" y="26874"/>
                    </a:lnTo>
                    <a:lnTo>
                      <a:pt x="54576" y="27252"/>
                    </a:lnTo>
                    <a:lnTo>
                      <a:pt x="54954" y="28033"/>
                    </a:lnTo>
                    <a:lnTo>
                      <a:pt x="55191" y="28625"/>
                    </a:lnTo>
                    <a:lnTo>
                      <a:pt x="55404" y="29216"/>
                    </a:lnTo>
                    <a:lnTo>
                      <a:pt x="55570" y="29831"/>
                    </a:lnTo>
                    <a:lnTo>
                      <a:pt x="55711" y="30446"/>
                    </a:lnTo>
                    <a:lnTo>
                      <a:pt x="55782" y="31061"/>
                    </a:lnTo>
                    <a:lnTo>
                      <a:pt x="55830" y="31700"/>
                    </a:lnTo>
                    <a:lnTo>
                      <a:pt x="55830" y="32339"/>
                    </a:lnTo>
                    <a:lnTo>
                      <a:pt x="55782" y="32954"/>
                    </a:lnTo>
                    <a:lnTo>
                      <a:pt x="55688" y="33616"/>
                    </a:lnTo>
                    <a:lnTo>
                      <a:pt x="55570" y="34255"/>
                    </a:lnTo>
                    <a:lnTo>
                      <a:pt x="55475" y="34917"/>
                    </a:lnTo>
                    <a:lnTo>
                      <a:pt x="55380" y="35556"/>
                    </a:lnTo>
                    <a:lnTo>
                      <a:pt x="55333" y="36171"/>
                    </a:lnTo>
                    <a:lnTo>
                      <a:pt x="55333" y="36786"/>
                    </a:lnTo>
                    <a:lnTo>
                      <a:pt x="55357" y="37401"/>
                    </a:lnTo>
                    <a:lnTo>
                      <a:pt x="55451" y="37993"/>
                    </a:lnTo>
                    <a:lnTo>
                      <a:pt x="55664" y="36975"/>
                    </a:lnTo>
                    <a:lnTo>
                      <a:pt x="55853" y="35958"/>
                    </a:lnTo>
                    <a:lnTo>
                      <a:pt x="55995" y="34941"/>
                    </a:lnTo>
                    <a:lnTo>
                      <a:pt x="56137" y="33924"/>
                    </a:lnTo>
                    <a:lnTo>
                      <a:pt x="56232" y="32906"/>
                    </a:lnTo>
                    <a:lnTo>
                      <a:pt x="56327" y="31889"/>
                    </a:lnTo>
                    <a:lnTo>
                      <a:pt x="56374" y="30872"/>
                    </a:lnTo>
                    <a:lnTo>
                      <a:pt x="56398" y="29878"/>
                    </a:lnTo>
                    <a:lnTo>
                      <a:pt x="56374" y="28885"/>
                    </a:lnTo>
                    <a:lnTo>
                      <a:pt x="56350" y="27891"/>
                    </a:lnTo>
                    <a:lnTo>
                      <a:pt x="56279" y="26898"/>
                    </a:lnTo>
                    <a:lnTo>
                      <a:pt x="56208" y="25904"/>
                    </a:lnTo>
                    <a:lnTo>
                      <a:pt x="56090" y="24934"/>
                    </a:lnTo>
                    <a:lnTo>
                      <a:pt x="55948" y="23964"/>
                    </a:lnTo>
                    <a:lnTo>
                      <a:pt x="55759" y="23018"/>
                    </a:lnTo>
                    <a:lnTo>
                      <a:pt x="55570" y="22072"/>
                    </a:lnTo>
                    <a:lnTo>
                      <a:pt x="55357" y="21125"/>
                    </a:lnTo>
                    <a:lnTo>
                      <a:pt x="55096" y="20203"/>
                    </a:lnTo>
                    <a:lnTo>
                      <a:pt x="54813" y="19280"/>
                    </a:lnTo>
                    <a:lnTo>
                      <a:pt x="54529" y="18381"/>
                    </a:lnTo>
                    <a:lnTo>
                      <a:pt x="54197" y="17482"/>
                    </a:lnTo>
                    <a:lnTo>
                      <a:pt x="53843" y="16607"/>
                    </a:lnTo>
                    <a:lnTo>
                      <a:pt x="53440" y="15732"/>
                    </a:lnTo>
                    <a:lnTo>
                      <a:pt x="53038" y="14904"/>
                    </a:lnTo>
                    <a:lnTo>
                      <a:pt x="52612" y="14052"/>
                    </a:lnTo>
                    <a:lnTo>
                      <a:pt x="52139" y="13248"/>
                    </a:lnTo>
                    <a:lnTo>
                      <a:pt x="51666" y="12443"/>
                    </a:lnTo>
                    <a:lnTo>
                      <a:pt x="51146" y="11663"/>
                    </a:lnTo>
                    <a:lnTo>
                      <a:pt x="50602" y="10882"/>
                    </a:lnTo>
                    <a:lnTo>
                      <a:pt x="50034" y="10149"/>
                    </a:lnTo>
                    <a:lnTo>
                      <a:pt x="49466" y="9415"/>
                    </a:lnTo>
                    <a:lnTo>
                      <a:pt x="48851" y="8706"/>
                    </a:lnTo>
                    <a:lnTo>
                      <a:pt x="48378" y="8469"/>
                    </a:lnTo>
                    <a:lnTo>
                      <a:pt x="47905" y="8256"/>
                    </a:lnTo>
                    <a:lnTo>
                      <a:pt x="47408" y="8067"/>
                    </a:lnTo>
                    <a:lnTo>
                      <a:pt x="46911" y="7901"/>
                    </a:lnTo>
                    <a:lnTo>
                      <a:pt x="46438" y="7807"/>
                    </a:lnTo>
                    <a:lnTo>
                      <a:pt x="45965" y="7712"/>
                    </a:lnTo>
                    <a:lnTo>
                      <a:pt x="45468" y="7665"/>
                    </a:lnTo>
                    <a:lnTo>
                      <a:pt x="44995" y="7617"/>
                    </a:lnTo>
                    <a:lnTo>
                      <a:pt x="44025" y="7570"/>
                    </a:lnTo>
                    <a:lnTo>
                      <a:pt x="43032" y="7570"/>
                    </a:lnTo>
                    <a:lnTo>
                      <a:pt x="43789" y="7310"/>
                    </a:lnTo>
                    <a:lnTo>
                      <a:pt x="44546" y="7097"/>
                    </a:lnTo>
                    <a:lnTo>
                      <a:pt x="45326" y="6908"/>
                    </a:lnTo>
                    <a:lnTo>
                      <a:pt x="46107" y="6766"/>
                    </a:lnTo>
                    <a:lnTo>
                      <a:pt x="46344" y="6742"/>
                    </a:lnTo>
                    <a:lnTo>
                      <a:pt x="46580" y="6742"/>
                    </a:lnTo>
                    <a:lnTo>
                      <a:pt x="46722" y="6789"/>
                    </a:lnTo>
                    <a:lnTo>
                      <a:pt x="46840" y="6837"/>
                    </a:lnTo>
                    <a:lnTo>
                      <a:pt x="47077" y="6931"/>
                    </a:lnTo>
                    <a:lnTo>
                      <a:pt x="47077" y="6931"/>
                    </a:lnTo>
                    <a:lnTo>
                      <a:pt x="46391" y="6316"/>
                    </a:lnTo>
                    <a:lnTo>
                      <a:pt x="45681" y="5725"/>
                    </a:lnTo>
                    <a:lnTo>
                      <a:pt x="44948" y="5157"/>
                    </a:lnTo>
                    <a:lnTo>
                      <a:pt x="44167" y="4589"/>
                    </a:lnTo>
                    <a:lnTo>
                      <a:pt x="44072" y="4660"/>
                    </a:lnTo>
                    <a:lnTo>
                      <a:pt x="44002" y="4731"/>
                    </a:lnTo>
                    <a:lnTo>
                      <a:pt x="43836" y="4897"/>
                    </a:lnTo>
                    <a:lnTo>
                      <a:pt x="42961" y="5962"/>
                    </a:lnTo>
                    <a:lnTo>
                      <a:pt x="42109" y="7026"/>
                    </a:lnTo>
                    <a:lnTo>
                      <a:pt x="42062" y="6577"/>
                    </a:lnTo>
                    <a:lnTo>
                      <a:pt x="41991" y="6151"/>
                    </a:lnTo>
                    <a:lnTo>
                      <a:pt x="41872" y="5701"/>
                    </a:lnTo>
                    <a:lnTo>
                      <a:pt x="41730" y="5275"/>
                    </a:lnTo>
                    <a:lnTo>
                      <a:pt x="41541" y="4850"/>
                    </a:lnTo>
                    <a:lnTo>
                      <a:pt x="41328" y="4447"/>
                    </a:lnTo>
                    <a:lnTo>
                      <a:pt x="40950" y="3785"/>
                    </a:lnTo>
                    <a:lnTo>
                      <a:pt x="40761" y="3454"/>
                    </a:lnTo>
                    <a:lnTo>
                      <a:pt x="40548" y="3146"/>
                    </a:lnTo>
                    <a:lnTo>
                      <a:pt x="40311" y="2863"/>
                    </a:lnTo>
                    <a:lnTo>
                      <a:pt x="40075" y="2555"/>
                    </a:lnTo>
                    <a:lnTo>
                      <a:pt x="39814" y="2295"/>
                    </a:lnTo>
                    <a:lnTo>
                      <a:pt x="39530" y="2035"/>
                    </a:lnTo>
                    <a:lnTo>
                      <a:pt x="38608" y="1656"/>
                    </a:lnTo>
                    <a:lnTo>
                      <a:pt x="37662" y="1301"/>
                    </a:lnTo>
                    <a:lnTo>
                      <a:pt x="36715" y="994"/>
                    </a:lnTo>
                    <a:lnTo>
                      <a:pt x="35745" y="733"/>
                    </a:lnTo>
                    <a:lnTo>
                      <a:pt x="34799" y="497"/>
                    </a:lnTo>
                    <a:lnTo>
                      <a:pt x="33806" y="284"/>
                    </a:lnTo>
                    <a:lnTo>
                      <a:pt x="32836" y="118"/>
                    </a:lnTo>
                    <a:lnTo>
                      <a:pt x="31842" y="0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41"/>
              <p:cNvSpPr/>
              <p:nvPr/>
            </p:nvSpPr>
            <p:spPr>
              <a:xfrm>
                <a:off x="-291800" y="1050700"/>
                <a:ext cx="1409950" cy="1737600"/>
              </a:xfrm>
              <a:custGeom>
                <a:avLst/>
                <a:gdLst/>
                <a:ahLst/>
                <a:cxnLst/>
                <a:rect l="l" t="t" r="r" b="b"/>
                <a:pathLst>
                  <a:path w="56398" h="69504" fill="none" extrusionOk="0">
                    <a:moveTo>
                      <a:pt x="9818" y="63305"/>
                    </a:moveTo>
                    <a:lnTo>
                      <a:pt x="9818" y="63305"/>
                    </a:lnTo>
                    <a:lnTo>
                      <a:pt x="10054" y="63210"/>
                    </a:lnTo>
                    <a:lnTo>
                      <a:pt x="10267" y="63116"/>
                    </a:lnTo>
                    <a:lnTo>
                      <a:pt x="10693" y="62903"/>
                    </a:lnTo>
                    <a:lnTo>
                      <a:pt x="11048" y="62643"/>
                    </a:lnTo>
                    <a:lnTo>
                      <a:pt x="11379" y="62359"/>
                    </a:lnTo>
                    <a:lnTo>
                      <a:pt x="11663" y="62051"/>
                    </a:lnTo>
                    <a:lnTo>
                      <a:pt x="11923" y="61744"/>
                    </a:lnTo>
                    <a:lnTo>
                      <a:pt x="12184" y="61413"/>
                    </a:lnTo>
                    <a:lnTo>
                      <a:pt x="12420" y="61058"/>
                    </a:lnTo>
                    <a:lnTo>
                      <a:pt x="12893" y="60395"/>
                    </a:lnTo>
                    <a:lnTo>
                      <a:pt x="13153" y="60064"/>
                    </a:lnTo>
                    <a:lnTo>
                      <a:pt x="13414" y="59757"/>
                    </a:lnTo>
                    <a:lnTo>
                      <a:pt x="13698" y="59449"/>
                    </a:lnTo>
                    <a:lnTo>
                      <a:pt x="14005" y="59189"/>
                    </a:lnTo>
                    <a:lnTo>
                      <a:pt x="14336" y="58952"/>
                    </a:lnTo>
                    <a:lnTo>
                      <a:pt x="14715" y="58763"/>
                    </a:lnTo>
                    <a:lnTo>
                      <a:pt x="14715" y="58763"/>
                    </a:lnTo>
                    <a:lnTo>
                      <a:pt x="15543" y="58408"/>
                    </a:lnTo>
                    <a:lnTo>
                      <a:pt x="15945" y="58219"/>
                    </a:lnTo>
                    <a:lnTo>
                      <a:pt x="16323" y="58006"/>
                    </a:lnTo>
                    <a:lnTo>
                      <a:pt x="16323" y="58006"/>
                    </a:lnTo>
                    <a:lnTo>
                      <a:pt x="16631" y="57746"/>
                    </a:lnTo>
                    <a:lnTo>
                      <a:pt x="17128" y="57296"/>
                    </a:lnTo>
                    <a:lnTo>
                      <a:pt x="18453" y="55995"/>
                    </a:lnTo>
                    <a:lnTo>
                      <a:pt x="19754" y="54670"/>
                    </a:lnTo>
                    <a:lnTo>
                      <a:pt x="20511" y="53890"/>
                    </a:lnTo>
                    <a:lnTo>
                      <a:pt x="20511" y="53890"/>
                    </a:lnTo>
                    <a:lnTo>
                      <a:pt x="21197" y="53133"/>
                    </a:lnTo>
                    <a:lnTo>
                      <a:pt x="21835" y="52328"/>
                    </a:lnTo>
                    <a:lnTo>
                      <a:pt x="22450" y="51524"/>
                    </a:lnTo>
                    <a:lnTo>
                      <a:pt x="23042" y="50672"/>
                    </a:lnTo>
                    <a:lnTo>
                      <a:pt x="23610" y="49797"/>
                    </a:lnTo>
                    <a:lnTo>
                      <a:pt x="24154" y="48922"/>
                    </a:lnTo>
                    <a:lnTo>
                      <a:pt x="25218" y="47124"/>
                    </a:lnTo>
                    <a:lnTo>
                      <a:pt x="26259" y="45302"/>
                    </a:lnTo>
                    <a:lnTo>
                      <a:pt x="27324" y="43505"/>
                    </a:lnTo>
                    <a:lnTo>
                      <a:pt x="27868" y="42629"/>
                    </a:lnTo>
                    <a:lnTo>
                      <a:pt x="28436" y="41754"/>
                    </a:lnTo>
                    <a:lnTo>
                      <a:pt x="29027" y="40902"/>
                    </a:lnTo>
                    <a:lnTo>
                      <a:pt x="29642" y="40074"/>
                    </a:lnTo>
                    <a:lnTo>
                      <a:pt x="29642" y="40074"/>
                    </a:lnTo>
                    <a:lnTo>
                      <a:pt x="30304" y="39199"/>
                    </a:lnTo>
                    <a:lnTo>
                      <a:pt x="30967" y="38300"/>
                    </a:lnTo>
                    <a:lnTo>
                      <a:pt x="32197" y="36526"/>
                    </a:lnTo>
                    <a:lnTo>
                      <a:pt x="33451" y="34775"/>
                    </a:lnTo>
                    <a:lnTo>
                      <a:pt x="34113" y="33876"/>
                    </a:lnTo>
                    <a:lnTo>
                      <a:pt x="34775" y="32977"/>
                    </a:lnTo>
                    <a:lnTo>
                      <a:pt x="34775" y="32977"/>
                    </a:lnTo>
                    <a:lnTo>
                      <a:pt x="35083" y="32552"/>
                    </a:lnTo>
                    <a:lnTo>
                      <a:pt x="35367" y="32102"/>
                    </a:lnTo>
                    <a:lnTo>
                      <a:pt x="35627" y="31629"/>
                    </a:lnTo>
                    <a:lnTo>
                      <a:pt x="35864" y="31156"/>
                    </a:lnTo>
                    <a:lnTo>
                      <a:pt x="36077" y="30635"/>
                    </a:lnTo>
                    <a:lnTo>
                      <a:pt x="36289" y="30115"/>
                    </a:lnTo>
                    <a:lnTo>
                      <a:pt x="36668" y="29050"/>
                    </a:lnTo>
                    <a:lnTo>
                      <a:pt x="37354" y="26898"/>
                    </a:lnTo>
                    <a:lnTo>
                      <a:pt x="37709" y="25857"/>
                    </a:lnTo>
                    <a:lnTo>
                      <a:pt x="37898" y="25360"/>
                    </a:lnTo>
                    <a:lnTo>
                      <a:pt x="38087" y="24863"/>
                    </a:lnTo>
                    <a:lnTo>
                      <a:pt x="38087" y="24863"/>
                    </a:lnTo>
                    <a:lnTo>
                      <a:pt x="38324" y="24319"/>
                    </a:lnTo>
                    <a:lnTo>
                      <a:pt x="38513" y="23775"/>
                    </a:lnTo>
                    <a:lnTo>
                      <a:pt x="38915" y="22663"/>
                    </a:lnTo>
                    <a:lnTo>
                      <a:pt x="39318" y="21551"/>
                    </a:lnTo>
                    <a:lnTo>
                      <a:pt x="39507" y="21007"/>
                    </a:lnTo>
                    <a:lnTo>
                      <a:pt x="39743" y="20463"/>
                    </a:lnTo>
                    <a:lnTo>
                      <a:pt x="39743" y="20463"/>
                    </a:lnTo>
                    <a:lnTo>
                      <a:pt x="39862" y="20203"/>
                    </a:lnTo>
                    <a:lnTo>
                      <a:pt x="39980" y="19943"/>
                    </a:lnTo>
                    <a:lnTo>
                      <a:pt x="40287" y="19422"/>
                    </a:lnTo>
                    <a:lnTo>
                      <a:pt x="40926" y="18429"/>
                    </a:lnTo>
                    <a:lnTo>
                      <a:pt x="41234" y="17908"/>
                    </a:lnTo>
                    <a:lnTo>
                      <a:pt x="41376" y="17648"/>
                    </a:lnTo>
                    <a:lnTo>
                      <a:pt x="41494" y="17388"/>
                    </a:lnTo>
                    <a:lnTo>
                      <a:pt x="41589" y="17127"/>
                    </a:lnTo>
                    <a:lnTo>
                      <a:pt x="41683" y="16867"/>
                    </a:lnTo>
                    <a:lnTo>
                      <a:pt x="41754" y="16583"/>
                    </a:lnTo>
                    <a:lnTo>
                      <a:pt x="41801" y="16299"/>
                    </a:lnTo>
                    <a:lnTo>
                      <a:pt x="41801" y="16299"/>
                    </a:lnTo>
                    <a:lnTo>
                      <a:pt x="41849" y="15708"/>
                    </a:lnTo>
                    <a:lnTo>
                      <a:pt x="41872" y="15117"/>
                    </a:lnTo>
                    <a:lnTo>
                      <a:pt x="41896" y="14549"/>
                    </a:lnTo>
                    <a:lnTo>
                      <a:pt x="41872" y="14005"/>
                    </a:lnTo>
                    <a:lnTo>
                      <a:pt x="41825" y="13461"/>
                    </a:lnTo>
                    <a:lnTo>
                      <a:pt x="41778" y="12940"/>
                    </a:lnTo>
                    <a:lnTo>
                      <a:pt x="41660" y="11947"/>
                    </a:lnTo>
                    <a:lnTo>
                      <a:pt x="41494" y="11048"/>
                    </a:lnTo>
                    <a:lnTo>
                      <a:pt x="41352" y="10243"/>
                    </a:lnTo>
                    <a:lnTo>
                      <a:pt x="41210" y="9557"/>
                    </a:lnTo>
                    <a:lnTo>
                      <a:pt x="41115" y="8990"/>
                    </a:lnTo>
                    <a:lnTo>
                      <a:pt x="41115" y="8990"/>
                    </a:lnTo>
                    <a:lnTo>
                      <a:pt x="40571" y="9155"/>
                    </a:lnTo>
                    <a:lnTo>
                      <a:pt x="39885" y="9297"/>
                    </a:lnTo>
                    <a:lnTo>
                      <a:pt x="39081" y="9486"/>
                    </a:lnTo>
                    <a:lnTo>
                      <a:pt x="38206" y="9723"/>
                    </a:lnTo>
                    <a:lnTo>
                      <a:pt x="37259" y="10007"/>
                    </a:lnTo>
                    <a:lnTo>
                      <a:pt x="36763" y="10172"/>
                    </a:lnTo>
                    <a:lnTo>
                      <a:pt x="36242" y="10362"/>
                    </a:lnTo>
                    <a:lnTo>
                      <a:pt x="35745" y="10551"/>
                    </a:lnTo>
                    <a:lnTo>
                      <a:pt x="35225" y="10787"/>
                    </a:lnTo>
                    <a:lnTo>
                      <a:pt x="34705" y="11048"/>
                    </a:lnTo>
                    <a:lnTo>
                      <a:pt x="34184" y="11355"/>
                    </a:lnTo>
                    <a:lnTo>
                      <a:pt x="34184" y="11355"/>
                    </a:lnTo>
                    <a:lnTo>
                      <a:pt x="33924" y="11497"/>
                    </a:lnTo>
                    <a:lnTo>
                      <a:pt x="33711" y="11686"/>
                    </a:lnTo>
                    <a:lnTo>
                      <a:pt x="33498" y="11876"/>
                    </a:lnTo>
                    <a:lnTo>
                      <a:pt x="33309" y="12089"/>
                    </a:lnTo>
                    <a:lnTo>
                      <a:pt x="33120" y="12301"/>
                    </a:lnTo>
                    <a:lnTo>
                      <a:pt x="32930" y="12538"/>
                    </a:lnTo>
                    <a:lnTo>
                      <a:pt x="32599" y="13011"/>
                    </a:lnTo>
                    <a:lnTo>
                      <a:pt x="31937" y="14005"/>
                    </a:lnTo>
                    <a:lnTo>
                      <a:pt x="31582" y="14478"/>
                    </a:lnTo>
                    <a:lnTo>
                      <a:pt x="31416" y="14714"/>
                    </a:lnTo>
                    <a:lnTo>
                      <a:pt x="31227" y="14927"/>
                    </a:lnTo>
                    <a:lnTo>
                      <a:pt x="31227" y="14927"/>
                    </a:lnTo>
                    <a:lnTo>
                      <a:pt x="30801" y="15353"/>
                    </a:lnTo>
                    <a:lnTo>
                      <a:pt x="30399" y="15779"/>
                    </a:lnTo>
                    <a:lnTo>
                      <a:pt x="29547" y="16583"/>
                    </a:lnTo>
                    <a:lnTo>
                      <a:pt x="28696" y="17388"/>
                    </a:lnTo>
                    <a:lnTo>
                      <a:pt x="28270" y="17790"/>
                    </a:lnTo>
                    <a:lnTo>
                      <a:pt x="27868" y="18216"/>
                    </a:lnTo>
                    <a:lnTo>
                      <a:pt x="27868" y="18216"/>
                    </a:lnTo>
                    <a:lnTo>
                      <a:pt x="27513" y="18618"/>
                    </a:lnTo>
                    <a:lnTo>
                      <a:pt x="27111" y="18996"/>
                    </a:lnTo>
                    <a:lnTo>
                      <a:pt x="26306" y="19730"/>
                    </a:lnTo>
                    <a:lnTo>
                      <a:pt x="24627" y="21244"/>
                    </a:lnTo>
                    <a:lnTo>
                      <a:pt x="23799" y="22024"/>
                    </a:lnTo>
                    <a:lnTo>
                      <a:pt x="23397" y="22426"/>
                    </a:lnTo>
                    <a:lnTo>
                      <a:pt x="23042" y="22829"/>
                    </a:lnTo>
                    <a:lnTo>
                      <a:pt x="22687" y="23231"/>
                    </a:lnTo>
                    <a:lnTo>
                      <a:pt x="22356" y="23657"/>
                    </a:lnTo>
                    <a:lnTo>
                      <a:pt x="22072" y="24106"/>
                    </a:lnTo>
                    <a:lnTo>
                      <a:pt x="21788" y="24556"/>
                    </a:lnTo>
                    <a:lnTo>
                      <a:pt x="21788" y="24556"/>
                    </a:lnTo>
                    <a:lnTo>
                      <a:pt x="21268" y="25549"/>
                    </a:lnTo>
                    <a:lnTo>
                      <a:pt x="20700" y="26495"/>
                    </a:lnTo>
                    <a:lnTo>
                      <a:pt x="19612" y="28364"/>
                    </a:lnTo>
                    <a:lnTo>
                      <a:pt x="18500" y="30210"/>
                    </a:lnTo>
                    <a:lnTo>
                      <a:pt x="17956" y="31156"/>
                    </a:lnTo>
                    <a:lnTo>
                      <a:pt x="17412" y="32149"/>
                    </a:lnTo>
                    <a:lnTo>
                      <a:pt x="17412" y="32149"/>
                    </a:lnTo>
                    <a:lnTo>
                      <a:pt x="17175" y="32599"/>
                    </a:lnTo>
                    <a:lnTo>
                      <a:pt x="16915" y="33025"/>
                    </a:lnTo>
                    <a:lnTo>
                      <a:pt x="16394" y="33829"/>
                    </a:lnTo>
                    <a:lnTo>
                      <a:pt x="15850" y="34586"/>
                    </a:lnTo>
                    <a:lnTo>
                      <a:pt x="15283" y="35272"/>
                    </a:lnTo>
                    <a:lnTo>
                      <a:pt x="14715" y="35958"/>
                    </a:lnTo>
                    <a:lnTo>
                      <a:pt x="14147" y="36597"/>
                    </a:lnTo>
                    <a:lnTo>
                      <a:pt x="12988" y="37874"/>
                    </a:lnTo>
                    <a:lnTo>
                      <a:pt x="12420" y="38489"/>
                    </a:lnTo>
                    <a:lnTo>
                      <a:pt x="11852" y="39128"/>
                    </a:lnTo>
                    <a:lnTo>
                      <a:pt x="11308" y="39790"/>
                    </a:lnTo>
                    <a:lnTo>
                      <a:pt x="10764" y="40500"/>
                    </a:lnTo>
                    <a:lnTo>
                      <a:pt x="10267" y="41233"/>
                    </a:lnTo>
                    <a:lnTo>
                      <a:pt x="9794" y="42014"/>
                    </a:lnTo>
                    <a:lnTo>
                      <a:pt x="9558" y="42416"/>
                    </a:lnTo>
                    <a:lnTo>
                      <a:pt x="9345" y="42842"/>
                    </a:lnTo>
                    <a:lnTo>
                      <a:pt x="9132" y="43292"/>
                    </a:lnTo>
                    <a:lnTo>
                      <a:pt x="8943" y="43765"/>
                    </a:lnTo>
                    <a:lnTo>
                      <a:pt x="8943" y="43765"/>
                    </a:lnTo>
                    <a:lnTo>
                      <a:pt x="8730" y="44120"/>
                    </a:lnTo>
                    <a:lnTo>
                      <a:pt x="8351" y="44782"/>
                    </a:lnTo>
                    <a:lnTo>
                      <a:pt x="7287" y="46533"/>
                    </a:lnTo>
                    <a:lnTo>
                      <a:pt x="6743" y="47479"/>
                    </a:lnTo>
                    <a:lnTo>
                      <a:pt x="6269" y="48307"/>
                    </a:lnTo>
                    <a:lnTo>
                      <a:pt x="5915" y="48969"/>
                    </a:lnTo>
                    <a:lnTo>
                      <a:pt x="5820" y="49206"/>
                    </a:lnTo>
                    <a:lnTo>
                      <a:pt x="5773" y="49348"/>
                    </a:lnTo>
                    <a:lnTo>
                      <a:pt x="5773" y="49348"/>
                    </a:lnTo>
                    <a:lnTo>
                      <a:pt x="5725" y="49797"/>
                    </a:lnTo>
                    <a:lnTo>
                      <a:pt x="5702" y="50247"/>
                    </a:lnTo>
                    <a:lnTo>
                      <a:pt x="5725" y="51122"/>
                    </a:lnTo>
                    <a:lnTo>
                      <a:pt x="5725" y="51122"/>
                    </a:lnTo>
                    <a:lnTo>
                      <a:pt x="5725" y="51571"/>
                    </a:lnTo>
                    <a:lnTo>
                      <a:pt x="5678" y="52021"/>
                    </a:lnTo>
                    <a:lnTo>
                      <a:pt x="5583" y="52494"/>
                    </a:lnTo>
                    <a:lnTo>
                      <a:pt x="5489" y="52967"/>
                    </a:lnTo>
                    <a:lnTo>
                      <a:pt x="5370" y="53464"/>
                    </a:lnTo>
                    <a:lnTo>
                      <a:pt x="5229" y="53937"/>
                    </a:lnTo>
                    <a:lnTo>
                      <a:pt x="4897" y="54907"/>
                    </a:lnTo>
                    <a:lnTo>
                      <a:pt x="4519" y="55877"/>
                    </a:lnTo>
                    <a:lnTo>
                      <a:pt x="4140" y="56823"/>
                    </a:lnTo>
                    <a:lnTo>
                      <a:pt x="3785" y="57746"/>
                    </a:lnTo>
                    <a:lnTo>
                      <a:pt x="3454" y="58597"/>
                    </a:lnTo>
                    <a:lnTo>
                      <a:pt x="3454" y="58597"/>
                    </a:lnTo>
                    <a:lnTo>
                      <a:pt x="3241" y="59331"/>
                    </a:lnTo>
                    <a:lnTo>
                      <a:pt x="3076" y="60064"/>
                    </a:lnTo>
                    <a:lnTo>
                      <a:pt x="2934" y="60797"/>
                    </a:lnTo>
                    <a:lnTo>
                      <a:pt x="2839" y="61531"/>
                    </a:lnTo>
                    <a:lnTo>
                      <a:pt x="2768" y="62241"/>
                    </a:lnTo>
                    <a:lnTo>
                      <a:pt x="2697" y="62927"/>
                    </a:lnTo>
                    <a:lnTo>
                      <a:pt x="2626" y="64228"/>
                    </a:lnTo>
                    <a:lnTo>
                      <a:pt x="2626" y="64228"/>
                    </a:lnTo>
                    <a:lnTo>
                      <a:pt x="1964" y="63731"/>
                    </a:lnTo>
                    <a:lnTo>
                      <a:pt x="1325" y="63210"/>
                    </a:lnTo>
                    <a:lnTo>
                      <a:pt x="710" y="62666"/>
                    </a:lnTo>
                    <a:lnTo>
                      <a:pt x="95" y="62099"/>
                    </a:lnTo>
                    <a:lnTo>
                      <a:pt x="95" y="62099"/>
                    </a:lnTo>
                    <a:lnTo>
                      <a:pt x="24" y="60939"/>
                    </a:lnTo>
                    <a:lnTo>
                      <a:pt x="0" y="59780"/>
                    </a:lnTo>
                    <a:lnTo>
                      <a:pt x="0" y="58621"/>
                    </a:lnTo>
                    <a:lnTo>
                      <a:pt x="24" y="57509"/>
                    </a:lnTo>
                    <a:lnTo>
                      <a:pt x="22261" y="17293"/>
                    </a:lnTo>
                    <a:lnTo>
                      <a:pt x="22261" y="17293"/>
                    </a:lnTo>
                    <a:lnTo>
                      <a:pt x="22900" y="16702"/>
                    </a:lnTo>
                    <a:lnTo>
                      <a:pt x="23539" y="16134"/>
                    </a:lnTo>
                    <a:lnTo>
                      <a:pt x="24201" y="15566"/>
                    </a:lnTo>
                    <a:lnTo>
                      <a:pt x="24887" y="15046"/>
                    </a:lnTo>
                    <a:lnTo>
                      <a:pt x="25573" y="14525"/>
                    </a:lnTo>
                    <a:lnTo>
                      <a:pt x="26283" y="14005"/>
                    </a:lnTo>
                    <a:lnTo>
                      <a:pt x="26992" y="13532"/>
                    </a:lnTo>
                    <a:lnTo>
                      <a:pt x="27726" y="13058"/>
                    </a:lnTo>
                    <a:lnTo>
                      <a:pt x="27726" y="13058"/>
                    </a:lnTo>
                    <a:lnTo>
                      <a:pt x="29027" y="12254"/>
                    </a:lnTo>
                    <a:lnTo>
                      <a:pt x="29666" y="11828"/>
                    </a:lnTo>
                    <a:lnTo>
                      <a:pt x="29973" y="11615"/>
                    </a:lnTo>
                    <a:lnTo>
                      <a:pt x="30281" y="11379"/>
                    </a:lnTo>
                    <a:lnTo>
                      <a:pt x="30281" y="11379"/>
                    </a:lnTo>
                    <a:lnTo>
                      <a:pt x="30588" y="11166"/>
                    </a:lnTo>
                    <a:lnTo>
                      <a:pt x="30919" y="10977"/>
                    </a:lnTo>
                    <a:lnTo>
                      <a:pt x="31274" y="10787"/>
                    </a:lnTo>
                    <a:lnTo>
                      <a:pt x="31653" y="10622"/>
                    </a:lnTo>
                    <a:lnTo>
                      <a:pt x="32410" y="10314"/>
                    </a:lnTo>
                    <a:lnTo>
                      <a:pt x="33120" y="10030"/>
                    </a:lnTo>
                    <a:lnTo>
                      <a:pt x="33120" y="10030"/>
                    </a:lnTo>
                    <a:lnTo>
                      <a:pt x="33995" y="9676"/>
                    </a:lnTo>
                    <a:lnTo>
                      <a:pt x="34941" y="9321"/>
                    </a:lnTo>
                    <a:lnTo>
                      <a:pt x="35887" y="8990"/>
                    </a:lnTo>
                    <a:lnTo>
                      <a:pt x="36857" y="8682"/>
                    </a:lnTo>
                    <a:lnTo>
                      <a:pt x="37804" y="8445"/>
                    </a:lnTo>
                    <a:lnTo>
                      <a:pt x="38702" y="8233"/>
                    </a:lnTo>
                    <a:lnTo>
                      <a:pt x="39530" y="8067"/>
                    </a:lnTo>
                    <a:lnTo>
                      <a:pt x="40264" y="7972"/>
                    </a:lnTo>
                    <a:lnTo>
                      <a:pt x="40264" y="7972"/>
                    </a:lnTo>
                    <a:lnTo>
                      <a:pt x="39909" y="7878"/>
                    </a:lnTo>
                    <a:lnTo>
                      <a:pt x="39530" y="7759"/>
                    </a:lnTo>
                    <a:lnTo>
                      <a:pt x="38750" y="7499"/>
                    </a:lnTo>
                    <a:lnTo>
                      <a:pt x="37094" y="6860"/>
                    </a:lnTo>
                    <a:lnTo>
                      <a:pt x="36266" y="6553"/>
                    </a:lnTo>
                    <a:lnTo>
                      <a:pt x="35887" y="6435"/>
                    </a:lnTo>
                    <a:lnTo>
                      <a:pt x="35509" y="6316"/>
                    </a:lnTo>
                    <a:lnTo>
                      <a:pt x="35154" y="6222"/>
                    </a:lnTo>
                    <a:lnTo>
                      <a:pt x="34823" y="6174"/>
                    </a:lnTo>
                    <a:lnTo>
                      <a:pt x="34515" y="6151"/>
                    </a:lnTo>
                    <a:lnTo>
                      <a:pt x="34231" y="6151"/>
                    </a:lnTo>
                    <a:lnTo>
                      <a:pt x="34231" y="6151"/>
                    </a:lnTo>
                    <a:lnTo>
                      <a:pt x="33877" y="6198"/>
                    </a:lnTo>
                    <a:lnTo>
                      <a:pt x="33522" y="6293"/>
                    </a:lnTo>
                    <a:lnTo>
                      <a:pt x="33190" y="6387"/>
                    </a:lnTo>
                    <a:lnTo>
                      <a:pt x="32836" y="6506"/>
                    </a:lnTo>
                    <a:lnTo>
                      <a:pt x="32504" y="6624"/>
                    </a:lnTo>
                    <a:lnTo>
                      <a:pt x="32173" y="6766"/>
                    </a:lnTo>
                    <a:lnTo>
                      <a:pt x="31511" y="7097"/>
                    </a:lnTo>
                    <a:lnTo>
                      <a:pt x="30849" y="7428"/>
                    </a:lnTo>
                    <a:lnTo>
                      <a:pt x="30210" y="7759"/>
                    </a:lnTo>
                    <a:lnTo>
                      <a:pt x="29524" y="8067"/>
                    </a:lnTo>
                    <a:lnTo>
                      <a:pt x="29193" y="8185"/>
                    </a:lnTo>
                    <a:lnTo>
                      <a:pt x="28838" y="8304"/>
                    </a:lnTo>
                    <a:lnTo>
                      <a:pt x="28838" y="8304"/>
                    </a:lnTo>
                    <a:lnTo>
                      <a:pt x="28412" y="8422"/>
                    </a:lnTo>
                    <a:lnTo>
                      <a:pt x="27962" y="8516"/>
                    </a:lnTo>
                    <a:lnTo>
                      <a:pt x="27513" y="8587"/>
                    </a:lnTo>
                    <a:lnTo>
                      <a:pt x="27063" y="8635"/>
                    </a:lnTo>
                    <a:lnTo>
                      <a:pt x="29287" y="4589"/>
                    </a:lnTo>
                    <a:lnTo>
                      <a:pt x="29287" y="4589"/>
                    </a:lnTo>
                    <a:lnTo>
                      <a:pt x="29689" y="4542"/>
                    </a:lnTo>
                    <a:lnTo>
                      <a:pt x="30139" y="4495"/>
                    </a:lnTo>
                    <a:lnTo>
                      <a:pt x="30612" y="4471"/>
                    </a:lnTo>
                    <a:lnTo>
                      <a:pt x="31109" y="4471"/>
                    </a:lnTo>
                    <a:lnTo>
                      <a:pt x="31653" y="4495"/>
                    </a:lnTo>
                    <a:lnTo>
                      <a:pt x="32221" y="4518"/>
                    </a:lnTo>
                    <a:lnTo>
                      <a:pt x="32788" y="4566"/>
                    </a:lnTo>
                    <a:lnTo>
                      <a:pt x="33380" y="4613"/>
                    </a:lnTo>
                    <a:lnTo>
                      <a:pt x="33995" y="4684"/>
                    </a:lnTo>
                    <a:lnTo>
                      <a:pt x="34610" y="4779"/>
                    </a:lnTo>
                    <a:lnTo>
                      <a:pt x="35225" y="4897"/>
                    </a:lnTo>
                    <a:lnTo>
                      <a:pt x="35840" y="5015"/>
                    </a:lnTo>
                    <a:lnTo>
                      <a:pt x="36455" y="5157"/>
                    </a:lnTo>
                    <a:lnTo>
                      <a:pt x="37070" y="5323"/>
                    </a:lnTo>
                    <a:lnTo>
                      <a:pt x="37638" y="5512"/>
                    </a:lnTo>
                    <a:lnTo>
                      <a:pt x="38206" y="5725"/>
                    </a:lnTo>
                    <a:lnTo>
                      <a:pt x="38206" y="5725"/>
                    </a:lnTo>
                    <a:lnTo>
                      <a:pt x="37283" y="5181"/>
                    </a:lnTo>
                    <a:lnTo>
                      <a:pt x="36360" y="4660"/>
                    </a:lnTo>
                    <a:lnTo>
                      <a:pt x="35414" y="4187"/>
                    </a:lnTo>
                    <a:lnTo>
                      <a:pt x="34444" y="3738"/>
                    </a:lnTo>
                    <a:lnTo>
                      <a:pt x="33451" y="3359"/>
                    </a:lnTo>
                    <a:lnTo>
                      <a:pt x="32954" y="3194"/>
                    </a:lnTo>
                    <a:lnTo>
                      <a:pt x="32457" y="3028"/>
                    </a:lnTo>
                    <a:lnTo>
                      <a:pt x="31960" y="2886"/>
                    </a:lnTo>
                    <a:lnTo>
                      <a:pt x="31440" y="2768"/>
                    </a:lnTo>
                    <a:lnTo>
                      <a:pt x="30943" y="2650"/>
                    </a:lnTo>
                    <a:lnTo>
                      <a:pt x="30423" y="2555"/>
                    </a:lnTo>
                    <a:lnTo>
                      <a:pt x="31251" y="1041"/>
                    </a:lnTo>
                    <a:lnTo>
                      <a:pt x="31251" y="1041"/>
                    </a:lnTo>
                    <a:lnTo>
                      <a:pt x="32599" y="1490"/>
                    </a:lnTo>
                    <a:lnTo>
                      <a:pt x="33261" y="1727"/>
                    </a:lnTo>
                    <a:lnTo>
                      <a:pt x="33924" y="1987"/>
                    </a:lnTo>
                    <a:lnTo>
                      <a:pt x="34586" y="2247"/>
                    </a:lnTo>
                    <a:lnTo>
                      <a:pt x="35225" y="2531"/>
                    </a:lnTo>
                    <a:lnTo>
                      <a:pt x="35864" y="2839"/>
                    </a:lnTo>
                    <a:lnTo>
                      <a:pt x="36502" y="3170"/>
                    </a:lnTo>
                    <a:lnTo>
                      <a:pt x="36502" y="3170"/>
                    </a:lnTo>
                    <a:lnTo>
                      <a:pt x="37047" y="3478"/>
                    </a:lnTo>
                    <a:lnTo>
                      <a:pt x="37567" y="3785"/>
                    </a:lnTo>
                    <a:lnTo>
                      <a:pt x="38064" y="4140"/>
                    </a:lnTo>
                    <a:lnTo>
                      <a:pt x="38561" y="4495"/>
                    </a:lnTo>
                    <a:lnTo>
                      <a:pt x="39034" y="4873"/>
                    </a:lnTo>
                    <a:lnTo>
                      <a:pt x="39507" y="5275"/>
                    </a:lnTo>
                    <a:lnTo>
                      <a:pt x="39933" y="5701"/>
                    </a:lnTo>
                    <a:lnTo>
                      <a:pt x="40358" y="6151"/>
                    </a:lnTo>
                    <a:lnTo>
                      <a:pt x="40358" y="6151"/>
                    </a:lnTo>
                    <a:lnTo>
                      <a:pt x="40075" y="5583"/>
                    </a:lnTo>
                    <a:lnTo>
                      <a:pt x="39767" y="5039"/>
                    </a:lnTo>
                    <a:lnTo>
                      <a:pt x="39767" y="5039"/>
                    </a:lnTo>
                    <a:lnTo>
                      <a:pt x="39507" y="4660"/>
                    </a:lnTo>
                    <a:lnTo>
                      <a:pt x="39365" y="4495"/>
                    </a:lnTo>
                    <a:lnTo>
                      <a:pt x="39199" y="4329"/>
                    </a:lnTo>
                    <a:lnTo>
                      <a:pt x="39199" y="4329"/>
                    </a:lnTo>
                    <a:lnTo>
                      <a:pt x="39034" y="4211"/>
                    </a:lnTo>
                    <a:lnTo>
                      <a:pt x="38868" y="4116"/>
                    </a:lnTo>
                    <a:lnTo>
                      <a:pt x="38561" y="3880"/>
                    </a:lnTo>
                    <a:lnTo>
                      <a:pt x="38561" y="3880"/>
                    </a:lnTo>
                    <a:lnTo>
                      <a:pt x="38324" y="3690"/>
                    </a:lnTo>
                    <a:lnTo>
                      <a:pt x="38135" y="3478"/>
                    </a:lnTo>
                    <a:lnTo>
                      <a:pt x="37733" y="3028"/>
                    </a:lnTo>
                    <a:lnTo>
                      <a:pt x="37543" y="2815"/>
                    </a:lnTo>
                    <a:lnTo>
                      <a:pt x="37330" y="2626"/>
                    </a:lnTo>
                    <a:lnTo>
                      <a:pt x="37094" y="2484"/>
                    </a:lnTo>
                    <a:lnTo>
                      <a:pt x="36952" y="2437"/>
                    </a:lnTo>
                    <a:lnTo>
                      <a:pt x="36834" y="2413"/>
                    </a:lnTo>
                    <a:lnTo>
                      <a:pt x="36834" y="2413"/>
                    </a:lnTo>
                    <a:lnTo>
                      <a:pt x="36739" y="2389"/>
                    </a:lnTo>
                    <a:lnTo>
                      <a:pt x="36668" y="2413"/>
                    </a:lnTo>
                    <a:lnTo>
                      <a:pt x="36668" y="2413"/>
                    </a:lnTo>
                    <a:lnTo>
                      <a:pt x="36621" y="2484"/>
                    </a:lnTo>
                    <a:lnTo>
                      <a:pt x="36550" y="2555"/>
                    </a:lnTo>
                    <a:lnTo>
                      <a:pt x="36550" y="2555"/>
                    </a:lnTo>
                    <a:lnTo>
                      <a:pt x="36479" y="2579"/>
                    </a:lnTo>
                    <a:lnTo>
                      <a:pt x="36384" y="2579"/>
                    </a:lnTo>
                    <a:lnTo>
                      <a:pt x="36313" y="2531"/>
                    </a:lnTo>
                    <a:lnTo>
                      <a:pt x="36242" y="2484"/>
                    </a:lnTo>
                    <a:lnTo>
                      <a:pt x="36242" y="2484"/>
                    </a:lnTo>
                    <a:lnTo>
                      <a:pt x="35722" y="2105"/>
                    </a:lnTo>
                    <a:lnTo>
                      <a:pt x="35201" y="1751"/>
                    </a:lnTo>
                    <a:lnTo>
                      <a:pt x="34657" y="1419"/>
                    </a:lnTo>
                    <a:lnTo>
                      <a:pt x="34113" y="1112"/>
                    </a:lnTo>
                    <a:lnTo>
                      <a:pt x="33545" y="828"/>
                    </a:lnTo>
                    <a:lnTo>
                      <a:pt x="32978" y="544"/>
                    </a:lnTo>
                    <a:lnTo>
                      <a:pt x="31818" y="24"/>
                    </a:lnTo>
                    <a:lnTo>
                      <a:pt x="31842" y="0"/>
                    </a:lnTo>
                    <a:lnTo>
                      <a:pt x="31842" y="0"/>
                    </a:lnTo>
                    <a:lnTo>
                      <a:pt x="32836" y="118"/>
                    </a:lnTo>
                    <a:lnTo>
                      <a:pt x="33806" y="284"/>
                    </a:lnTo>
                    <a:lnTo>
                      <a:pt x="34799" y="497"/>
                    </a:lnTo>
                    <a:lnTo>
                      <a:pt x="35745" y="733"/>
                    </a:lnTo>
                    <a:lnTo>
                      <a:pt x="36715" y="994"/>
                    </a:lnTo>
                    <a:lnTo>
                      <a:pt x="37662" y="1301"/>
                    </a:lnTo>
                    <a:lnTo>
                      <a:pt x="38608" y="1656"/>
                    </a:lnTo>
                    <a:lnTo>
                      <a:pt x="39530" y="2035"/>
                    </a:lnTo>
                    <a:lnTo>
                      <a:pt x="39530" y="2035"/>
                    </a:lnTo>
                    <a:lnTo>
                      <a:pt x="39814" y="2295"/>
                    </a:lnTo>
                    <a:lnTo>
                      <a:pt x="40075" y="2555"/>
                    </a:lnTo>
                    <a:lnTo>
                      <a:pt x="40311" y="2863"/>
                    </a:lnTo>
                    <a:lnTo>
                      <a:pt x="40548" y="3146"/>
                    </a:lnTo>
                    <a:lnTo>
                      <a:pt x="40761" y="3454"/>
                    </a:lnTo>
                    <a:lnTo>
                      <a:pt x="40950" y="3785"/>
                    </a:lnTo>
                    <a:lnTo>
                      <a:pt x="41328" y="4447"/>
                    </a:lnTo>
                    <a:lnTo>
                      <a:pt x="41328" y="4447"/>
                    </a:lnTo>
                    <a:lnTo>
                      <a:pt x="41541" y="4850"/>
                    </a:lnTo>
                    <a:lnTo>
                      <a:pt x="41730" y="5275"/>
                    </a:lnTo>
                    <a:lnTo>
                      <a:pt x="41730" y="5275"/>
                    </a:lnTo>
                    <a:lnTo>
                      <a:pt x="41872" y="5701"/>
                    </a:lnTo>
                    <a:lnTo>
                      <a:pt x="41991" y="6151"/>
                    </a:lnTo>
                    <a:lnTo>
                      <a:pt x="42062" y="6577"/>
                    </a:lnTo>
                    <a:lnTo>
                      <a:pt x="42109" y="7026"/>
                    </a:lnTo>
                    <a:lnTo>
                      <a:pt x="42109" y="7026"/>
                    </a:lnTo>
                    <a:lnTo>
                      <a:pt x="42961" y="5962"/>
                    </a:lnTo>
                    <a:lnTo>
                      <a:pt x="43836" y="4897"/>
                    </a:lnTo>
                    <a:lnTo>
                      <a:pt x="43836" y="4897"/>
                    </a:lnTo>
                    <a:lnTo>
                      <a:pt x="44002" y="4731"/>
                    </a:lnTo>
                    <a:lnTo>
                      <a:pt x="44072" y="4660"/>
                    </a:lnTo>
                    <a:lnTo>
                      <a:pt x="44167" y="4589"/>
                    </a:lnTo>
                    <a:lnTo>
                      <a:pt x="44167" y="4589"/>
                    </a:lnTo>
                    <a:lnTo>
                      <a:pt x="44948" y="5157"/>
                    </a:lnTo>
                    <a:lnTo>
                      <a:pt x="45681" y="5725"/>
                    </a:lnTo>
                    <a:lnTo>
                      <a:pt x="46391" y="6316"/>
                    </a:lnTo>
                    <a:lnTo>
                      <a:pt x="47077" y="6931"/>
                    </a:lnTo>
                    <a:lnTo>
                      <a:pt x="47077" y="6931"/>
                    </a:lnTo>
                    <a:lnTo>
                      <a:pt x="46840" y="6837"/>
                    </a:lnTo>
                    <a:lnTo>
                      <a:pt x="46722" y="6789"/>
                    </a:lnTo>
                    <a:lnTo>
                      <a:pt x="46580" y="6742"/>
                    </a:lnTo>
                    <a:lnTo>
                      <a:pt x="46580" y="6742"/>
                    </a:lnTo>
                    <a:lnTo>
                      <a:pt x="46462" y="6742"/>
                    </a:lnTo>
                    <a:lnTo>
                      <a:pt x="46344" y="6742"/>
                    </a:lnTo>
                    <a:lnTo>
                      <a:pt x="46107" y="6766"/>
                    </a:lnTo>
                    <a:lnTo>
                      <a:pt x="46107" y="6766"/>
                    </a:lnTo>
                    <a:lnTo>
                      <a:pt x="45326" y="6908"/>
                    </a:lnTo>
                    <a:lnTo>
                      <a:pt x="44546" y="7097"/>
                    </a:lnTo>
                    <a:lnTo>
                      <a:pt x="43789" y="7310"/>
                    </a:lnTo>
                    <a:lnTo>
                      <a:pt x="43032" y="7570"/>
                    </a:lnTo>
                    <a:lnTo>
                      <a:pt x="43032" y="7570"/>
                    </a:lnTo>
                    <a:lnTo>
                      <a:pt x="43032" y="7570"/>
                    </a:lnTo>
                    <a:lnTo>
                      <a:pt x="44025" y="7570"/>
                    </a:lnTo>
                    <a:lnTo>
                      <a:pt x="44995" y="7617"/>
                    </a:lnTo>
                    <a:lnTo>
                      <a:pt x="45468" y="7665"/>
                    </a:lnTo>
                    <a:lnTo>
                      <a:pt x="45965" y="7712"/>
                    </a:lnTo>
                    <a:lnTo>
                      <a:pt x="46438" y="7807"/>
                    </a:lnTo>
                    <a:lnTo>
                      <a:pt x="46911" y="7901"/>
                    </a:lnTo>
                    <a:lnTo>
                      <a:pt x="46911" y="7901"/>
                    </a:lnTo>
                    <a:lnTo>
                      <a:pt x="47408" y="8067"/>
                    </a:lnTo>
                    <a:lnTo>
                      <a:pt x="47905" y="8256"/>
                    </a:lnTo>
                    <a:lnTo>
                      <a:pt x="48378" y="8469"/>
                    </a:lnTo>
                    <a:lnTo>
                      <a:pt x="48851" y="8706"/>
                    </a:lnTo>
                    <a:lnTo>
                      <a:pt x="48851" y="8706"/>
                    </a:lnTo>
                    <a:lnTo>
                      <a:pt x="49466" y="9415"/>
                    </a:lnTo>
                    <a:lnTo>
                      <a:pt x="50034" y="10149"/>
                    </a:lnTo>
                    <a:lnTo>
                      <a:pt x="50602" y="10882"/>
                    </a:lnTo>
                    <a:lnTo>
                      <a:pt x="51146" y="11663"/>
                    </a:lnTo>
                    <a:lnTo>
                      <a:pt x="51666" y="12443"/>
                    </a:lnTo>
                    <a:lnTo>
                      <a:pt x="52139" y="13248"/>
                    </a:lnTo>
                    <a:lnTo>
                      <a:pt x="52612" y="14052"/>
                    </a:lnTo>
                    <a:lnTo>
                      <a:pt x="53038" y="14904"/>
                    </a:lnTo>
                    <a:lnTo>
                      <a:pt x="53440" y="15732"/>
                    </a:lnTo>
                    <a:lnTo>
                      <a:pt x="53843" y="16607"/>
                    </a:lnTo>
                    <a:lnTo>
                      <a:pt x="54197" y="17482"/>
                    </a:lnTo>
                    <a:lnTo>
                      <a:pt x="54529" y="18381"/>
                    </a:lnTo>
                    <a:lnTo>
                      <a:pt x="54813" y="19280"/>
                    </a:lnTo>
                    <a:lnTo>
                      <a:pt x="55096" y="20203"/>
                    </a:lnTo>
                    <a:lnTo>
                      <a:pt x="55357" y="21125"/>
                    </a:lnTo>
                    <a:lnTo>
                      <a:pt x="55570" y="22072"/>
                    </a:lnTo>
                    <a:lnTo>
                      <a:pt x="55759" y="23018"/>
                    </a:lnTo>
                    <a:lnTo>
                      <a:pt x="55948" y="23964"/>
                    </a:lnTo>
                    <a:lnTo>
                      <a:pt x="56090" y="24934"/>
                    </a:lnTo>
                    <a:lnTo>
                      <a:pt x="56208" y="25904"/>
                    </a:lnTo>
                    <a:lnTo>
                      <a:pt x="56279" y="26898"/>
                    </a:lnTo>
                    <a:lnTo>
                      <a:pt x="56350" y="27891"/>
                    </a:lnTo>
                    <a:lnTo>
                      <a:pt x="56374" y="28885"/>
                    </a:lnTo>
                    <a:lnTo>
                      <a:pt x="56398" y="29878"/>
                    </a:lnTo>
                    <a:lnTo>
                      <a:pt x="56374" y="30872"/>
                    </a:lnTo>
                    <a:lnTo>
                      <a:pt x="56327" y="31889"/>
                    </a:lnTo>
                    <a:lnTo>
                      <a:pt x="56232" y="32906"/>
                    </a:lnTo>
                    <a:lnTo>
                      <a:pt x="56137" y="33924"/>
                    </a:lnTo>
                    <a:lnTo>
                      <a:pt x="55995" y="34941"/>
                    </a:lnTo>
                    <a:lnTo>
                      <a:pt x="55853" y="35958"/>
                    </a:lnTo>
                    <a:lnTo>
                      <a:pt x="55664" y="36975"/>
                    </a:lnTo>
                    <a:lnTo>
                      <a:pt x="55451" y="37993"/>
                    </a:lnTo>
                    <a:lnTo>
                      <a:pt x="55451" y="37993"/>
                    </a:lnTo>
                    <a:lnTo>
                      <a:pt x="55357" y="37401"/>
                    </a:lnTo>
                    <a:lnTo>
                      <a:pt x="55333" y="36786"/>
                    </a:lnTo>
                    <a:lnTo>
                      <a:pt x="55333" y="36171"/>
                    </a:lnTo>
                    <a:lnTo>
                      <a:pt x="55380" y="35556"/>
                    </a:lnTo>
                    <a:lnTo>
                      <a:pt x="55380" y="35556"/>
                    </a:lnTo>
                    <a:lnTo>
                      <a:pt x="55475" y="34917"/>
                    </a:lnTo>
                    <a:lnTo>
                      <a:pt x="55570" y="34255"/>
                    </a:lnTo>
                    <a:lnTo>
                      <a:pt x="55688" y="33616"/>
                    </a:lnTo>
                    <a:lnTo>
                      <a:pt x="55782" y="32954"/>
                    </a:lnTo>
                    <a:lnTo>
                      <a:pt x="55782" y="32954"/>
                    </a:lnTo>
                    <a:lnTo>
                      <a:pt x="55830" y="32339"/>
                    </a:lnTo>
                    <a:lnTo>
                      <a:pt x="55830" y="31700"/>
                    </a:lnTo>
                    <a:lnTo>
                      <a:pt x="55782" y="31061"/>
                    </a:lnTo>
                    <a:lnTo>
                      <a:pt x="55711" y="30446"/>
                    </a:lnTo>
                    <a:lnTo>
                      <a:pt x="55570" y="29831"/>
                    </a:lnTo>
                    <a:lnTo>
                      <a:pt x="55404" y="29216"/>
                    </a:lnTo>
                    <a:lnTo>
                      <a:pt x="55191" y="28625"/>
                    </a:lnTo>
                    <a:lnTo>
                      <a:pt x="54954" y="28033"/>
                    </a:lnTo>
                    <a:lnTo>
                      <a:pt x="54954" y="28033"/>
                    </a:lnTo>
                    <a:lnTo>
                      <a:pt x="54576" y="27252"/>
                    </a:lnTo>
                    <a:lnTo>
                      <a:pt x="54410" y="26874"/>
                    </a:lnTo>
                    <a:lnTo>
                      <a:pt x="54268" y="26448"/>
                    </a:lnTo>
                    <a:lnTo>
                      <a:pt x="54268" y="26448"/>
                    </a:lnTo>
                    <a:lnTo>
                      <a:pt x="54221" y="26235"/>
                    </a:lnTo>
                    <a:lnTo>
                      <a:pt x="54197" y="25999"/>
                    </a:lnTo>
                    <a:lnTo>
                      <a:pt x="54174" y="25502"/>
                    </a:lnTo>
                    <a:lnTo>
                      <a:pt x="54174" y="25029"/>
                    </a:lnTo>
                    <a:lnTo>
                      <a:pt x="54221" y="24556"/>
                    </a:lnTo>
                    <a:lnTo>
                      <a:pt x="54268" y="24059"/>
                    </a:lnTo>
                    <a:lnTo>
                      <a:pt x="54268" y="23586"/>
                    </a:lnTo>
                    <a:lnTo>
                      <a:pt x="54268" y="23113"/>
                    </a:lnTo>
                    <a:lnTo>
                      <a:pt x="54245" y="22876"/>
                    </a:lnTo>
                    <a:lnTo>
                      <a:pt x="54197" y="22639"/>
                    </a:lnTo>
                    <a:lnTo>
                      <a:pt x="54197" y="22639"/>
                    </a:lnTo>
                    <a:lnTo>
                      <a:pt x="54126" y="22285"/>
                    </a:lnTo>
                    <a:lnTo>
                      <a:pt x="54008" y="21977"/>
                    </a:lnTo>
                    <a:lnTo>
                      <a:pt x="53772" y="21315"/>
                    </a:lnTo>
                    <a:lnTo>
                      <a:pt x="53772" y="21315"/>
                    </a:lnTo>
                    <a:lnTo>
                      <a:pt x="53535" y="20558"/>
                    </a:lnTo>
                    <a:lnTo>
                      <a:pt x="53322" y="19777"/>
                    </a:lnTo>
                    <a:lnTo>
                      <a:pt x="53133" y="18973"/>
                    </a:lnTo>
                    <a:lnTo>
                      <a:pt x="52967" y="18192"/>
                    </a:lnTo>
                    <a:lnTo>
                      <a:pt x="52778" y="17388"/>
                    </a:lnTo>
                    <a:lnTo>
                      <a:pt x="52589" y="16607"/>
                    </a:lnTo>
                    <a:lnTo>
                      <a:pt x="52352" y="15850"/>
                    </a:lnTo>
                    <a:lnTo>
                      <a:pt x="52210" y="15471"/>
                    </a:lnTo>
                    <a:lnTo>
                      <a:pt x="52045" y="15093"/>
                    </a:lnTo>
                    <a:lnTo>
                      <a:pt x="52045" y="15093"/>
                    </a:lnTo>
                    <a:lnTo>
                      <a:pt x="51879" y="14738"/>
                    </a:lnTo>
                    <a:lnTo>
                      <a:pt x="51714" y="14383"/>
                    </a:lnTo>
                    <a:lnTo>
                      <a:pt x="51501" y="14028"/>
                    </a:lnTo>
                    <a:lnTo>
                      <a:pt x="51311" y="13697"/>
                    </a:lnTo>
                    <a:lnTo>
                      <a:pt x="51075" y="13366"/>
                    </a:lnTo>
                    <a:lnTo>
                      <a:pt x="50838" y="13035"/>
                    </a:lnTo>
                    <a:lnTo>
                      <a:pt x="50602" y="12727"/>
                    </a:lnTo>
                    <a:lnTo>
                      <a:pt x="50341" y="12443"/>
                    </a:lnTo>
                    <a:lnTo>
                      <a:pt x="50058" y="12136"/>
                    </a:lnTo>
                    <a:lnTo>
                      <a:pt x="49774" y="11852"/>
                    </a:lnTo>
                    <a:lnTo>
                      <a:pt x="49182" y="11332"/>
                    </a:lnTo>
                    <a:lnTo>
                      <a:pt x="48567" y="10835"/>
                    </a:lnTo>
                    <a:lnTo>
                      <a:pt x="47905" y="10385"/>
                    </a:lnTo>
                    <a:lnTo>
                      <a:pt x="47905" y="10385"/>
                    </a:lnTo>
                    <a:lnTo>
                      <a:pt x="47290" y="10030"/>
                    </a:lnTo>
                    <a:lnTo>
                      <a:pt x="46675" y="9699"/>
                    </a:lnTo>
                    <a:lnTo>
                      <a:pt x="46036" y="9392"/>
                    </a:lnTo>
                    <a:lnTo>
                      <a:pt x="45397" y="9131"/>
                    </a:lnTo>
                    <a:lnTo>
                      <a:pt x="44711" y="8919"/>
                    </a:lnTo>
                    <a:lnTo>
                      <a:pt x="44049" y="8706"/>
                    </a:lnTo>
                    <a:lnTo>
                      <a:pt x="43363" y="8540"/>
                    </a:lnTo>
                    <a:lnTo>
                      <a:pt x="42677" y="8398"/>
                    </a:lnTo>
                    <a:lnTo>
                      <a:pt x="42677" y="8398"/>
                    </a:lnTo>
                    <a:lnTo>
                      <a:pt x="42961" y="8540"/>
                    </a:lnTo>
                    <a:lnTo>
                      <a:pt x="43244" y="8706"/>
                    </a:lnTo>
                    <a:lnTo>
                      <a:pt x="43505" y="8895"/>
                    </a:lnTo>
                    <a:lnTo>
                      <a:pt x="43789" y="9084"/>
                    </a:lnTo>
                    <a:lnTo>
                      <a:pt x="44049" y="9321"/>
                    </a:lnTo>
                    <a:lnTo>
                      <a:pt x="44333" y="9557"/>
                    </a:lnTo>
                    <a:lnTo>
                      <a:pt x="44853" y="10054"/>
                    </a:lnTo>
                    <a:lnTo>
                      <a:pt x="45350" y="10622"/>
                    </a:lnTo>
                    <a:lnTo>
                      <a:pt x="45847" y="11237"/>
                    </a:lnTo>
                    <a:lnTo>
                      <a:pt x="46296" y="11852"/>
                    </a:lnTo>
                    <a:lnTo>
                      <a:pt x="46746" y="12514"/>
                    </a:lnTo>
                    <a:lnTo>
                      <a:pt x="47148" y="13177"/>
                    </a:lnTo>
                    <a:lnTo>
                      <a:pt x="47526" y="13863"/>
                    </a:lnTo>
                    <a:lnTo>
                      <a:pt x="47881" y="14525"/>
                    </a:lnTo>
                    <a:lnTo>
                      <a:pt x="48189" y="15188"/>
                    </a:lnTo>
                    <a:lnTo>
                      <a:pt x="48449" y="15803"/>
                    </a:lnTo>
                    <a:lnTo>
                      <a:pt x="48685" y="16394"/>
                    </a:lnTo>
                    <a:lnTo>
                      <a:pt x="48875" y="16962"/>
                    </a:lnTo>
                    <a:lnTo>
                      <a:pt x="49017" y="17459"/>
                    </a:lnTo>
                    <a:lnTo>
                      <a:pt x="49017" y="17459"/>
                    </a:lnTo>
                    <a:lnTo>
                      <a:pt x="49159" y="17979"/>
                    </a:lnTo>
                    <a:lnTo>
                      <a:pt x="49277" y="18523"/>
                    </a:lnTo>
                    <a:lnTo>
                      <a:pt x="49466" y="19588"/>
                    </a:lnTo>
                    <a:lnTo>
                      <a:pt x="49632" y="20652"/>
                    </a:lnTo>
                    <a:lnTo>
                      <a:pt x="49797" y="21740"/>
                    </a:lnTo>
                    <a:lnTo>
                      <a:pt x="49797" y="21740"/>
                    </a:lnTo>
                    <a:lnTo>
                      <a:pt x="51051" y="30872"/>
                    </a:lnTo>
                    <a:lnTo>
                      <a:pt x="51051" y="30872"/>
                    </a:lnTo>
                    <a:lnTo>
                      <a:pt x="51193" y="32102"/>
                    </a:lnTo>
                    <a:lnTo>
                      <a:pt x="51264" y="32717"/>
                    </a:lnTo>
                    <a:lnTo>
                      <a:pt x="51311" y="33356"/>
                    </a:lnTo>
                    <a:lnTo>
                      <a:pt x="51335" y="33971"/>
                    </a:lnTo>
                    <a:lnTo>
                      <a:pt x="51311" y="34610"/>
                    </a:lnTo>
                    <a:lnTo>
                      <a:pt x="51264" y="35225"/>
                    </a:lnTo>
                    <a:lnTo>
                      <a:pt x="51169" y="35840"/>
                    </a:lnTo>
                    <a:lnTo>
                      <a:pt x="51169" y="35840"/>
                    </a:lnTo>
                    <a:lnTo>
                      <a:pt x="51075" y="36337"/>
                    </a:lnTo>
                    <a:lnTo>
                      <a:pt x="50933" y="36810"/>
                    </a:lnTo>
                    <a:lnTo>
                      <a:pt x="50625" y="37780"/>
                    </a:lnTo>
                    <a:lnTo>
                      <a:pt x="50341" y="38750"/>
                    </a:lnTo>
                    <a:lnTo>
                      <a:pt x="50200" y="39223"/>
                    </a:lnTo>
                    <a:lnTo>
                      <a:pt x="50105" y="39719"/>
                    </a:lnTo>
                    <a:lnTo>
                      <a:pt x="50105" y="39719"/>
                    </a:lnTo>
                    <a:lnTo>
                      <a:pt x="50034" y="40287"/>
                    </a:lnTo>
                    <a:lnTo>
                      <a:pt x="49987" y="40855"/>
                    </a:lnTo>
                    <a:lnTo>
                      <a:pt x="49963" y="41423"/>
                    </a:lnTo>
                    <a:lnTo>
                      <a:pt x="49963" y="41990"/>
                    </a:lnTo>
                    <a:lnTo>
                      <a:pt x="49916" y="43126"/>
                    </a:lnTo>
                    <a:lnTo>
                      <a:pt x="49892" y="43694"/>
                    </a:lnTo>
                    <a:lnTo>
                      <a:pt x="49821" y="44262"/>
                    </a:lnTo>
                    <a:lnTo>
                      <a:pt x="49821" y="44262"/>
                    </a:lnTo>
                    <a:lnTo>
                      <a:pt x="49726" y="44687"/>
                    </a:lnTo>
                    <a:lnTo>
                      <a:pt x="49632" y="45113"/>
                    </a:lnTo>
                    <a:lnTo>
                      <a:pt x="49513" y="45539"/>
                    </a:lnTo>
                    <a:lnTo>
                      <a:pt x="49372" y="45965"/>
                    </a:lnTo>
                    <a:lnTo>
                      <a:pt x="49064" y="46769"/>
                    </a:lnTo>
                    <a:lnTo>
                      <a:pt x="48709" y="47597"/>
                    </a:lnTo>
                    <a:lnTo>
                      <a:pt x="48709" y="47597"/>
                    </a:lnTo>
                    <a:lnTo>
                      <a:pt x="47999" y="49277"/>
                    </a:lnTo>
                    <a:lnTo>
                      <a:pt x="47266" y="50956"/>
                    </a:lnTo>
                    <a:lnTo>
                      <a:pt x="46509" y="52636"/>
                    </a:lnTo>
                    <a:lnTo>
                      <a:pt x="45705" y="54292"/>
                    </a:lnTo>
                    <a:lnTo>
                      <a:pt x="45279" y="55096"/>
                    </a:lnTo>
                    <a:lnTo>
                      <a:pt x="44829" y="55901"/>
                    </a:lnTo>
                    <a:lnTo>
                      <a:pt x="44380" y="56705"/>
                    </a:lnTo>
                    <a:lnTo>
                      <a:pt x="43931" y="57486"/>
                    </a:lnTo>
                    <a:lnTo>
                      <a:pt x="43434" y="58266"/>
                    </a:lnTo>
                    <a:lnTo>
                      <a:pt x="42937" y="59023"/>
                    </a:lnTo>
                    <a:lnTo>
                      <a:pt x="42417" y="59780"/>
                    </a:lnTo>
                    <a:lnTo>
                      <a:pt x="41896" y="60514"/>
                    </a:lnTo>
                    <a:lnTo>
                      <a:pt x="41896" y="60514"/>
                    </a:lnTo>
                    <a:lnTo>
                      <a:pt x="40973" y="61271"/>
                    </a:lnTo>
                    <a:lnTo>
                      <a:pt x="40051" y="61980"/>
                    </a:lnTo>
                    <a:lnTo>
                      <a:pt x="39128" y="62690"/>
                    </a:lnTo>
                    <a:lnTo>
                      <a:pt x="38158" y="63352"/>
                    </a:lnTo>
                    <a:lnTo>
                      <a:pt x="37212" y="63967"/>
                    </a:lnTo>
                    <a:lnTo>
                      <a:pt x="36219" y="64559"/>
                    </a:lnTo>
                    <a:lnTo>
                      <a:pt x="35225" y="65127"/>
                    </a:lnTo>
                    <a:lnTo>
                      <a:pt x="34231" y="65671"/>
                    </a:lnTo>
                    <a:lnTo>
                      <a:pt x="33214" y="66168"/>
                    </a:lnTo>
                    <a:lnTo>
                      <a:pt x="32197" y="66641"/>
                    </a:lnTo>
                    <a:lnTo>
                      <a:pt x="31180" y="67066"/>
                    </a:lnTo>
                    <a:lnTo>
                      <a:pt x="30139" y="67445"/>
                    </a:lnTo>
                    <a:lnTo>
                      <a:pt x="29098" y="67823"/>
                    </a:lnTo>
                    <a:lnTo>
                      <a:pt x="28057" y="68155"/>
                    </a:lnTo>
                    <a:lnTo>
                      <a:pt x="27016" y="68439"/>
                    </a:lnTo>
                    <a:lnTo>
                      <a:pt x="25952" y="68699"/>
                    </a:lnTo>
                    <a:lnTo>
                      <a:pt x="24887" y="68912"/>
                    </a:lnTo>
                    <a:lnTo>
                      <a:pt x="23846" y="69101"/>
                    </a:lnTo>
                    <a:lnTo>
                      <a:pt x="22782" y="69267"/>
                    </a:lnTo>
                    <a:lnTo>
                      <a:pt x="21717" y="69361"/>
                    </a:lnTo>
                    <a:lnTo>
                      <a:pt x="20653" y="69456"/>
                    </a:lnTo>
                    <a:lnTo>
                      <a:pt x="19588" y="69479"/>
                    </a:lnTo>
                    <a:lnTo>
                      <a:pt x="18547" y="69503"/>
                    </a:lnTo>
                    <a:lnTo>
                      <a:pt x="17483" y="69456"/>
                    </a:lnTo>
                    <a:lnTo>
                      <a:pt x="16442" y="69385"/>
                    </a:lnTo>
                    <a:lnTo>
                      <a:pt x="15401" y="69290"/>
                    </a:lnTo>
                    <a:lnTo>
                      <a:pt x="14360" y="69125"/>
                    </a:lnTo>
                    <a:lnTo>
                      <a:pt x="13343" y="68935"/>
                    </a:lnTo>
                    <a:lnTo>
                      <a:pt x="12325" y="68722"/>
                    </a:lnTo>
                    <a:lnTo>
                      <a:pt x="11308" y="68462"/>
                    </a:lnTo>
                    <a:lnTo>
                      <a:pt x="10315" y="68155"/>
                    </a:lnTo>
                    <a:lnTo>
                      <a:pt x="9321" y="67823"/>
                    </a:lnTo>
                    <a:lnTo>
                      <a:pt x="9321" y="67823"/>
                    </a:lnTo>
                    <a:lnTo>
                      <a:pt x="10906" y="68084"/>
                    </a:lnTo>
                    <a:lnTo>
                      <a:pt x="11710" y="68226"/>
                    </a:lnTo>
                    <a:lnTo>
                      <a:pt x="12515" y="68344"/>
                    </a:lnTo>
                    <a:lnTo>
                      <a:pt x="12515" y="68344"/>
                    </a:lnTo>
                    <a:lnTo>
                      <a:pt x="13366" y="68439"/>
                    </a:lnTo>
                    <a:lnTo>
                      <a:pt x="14218" y="68510"/>
                    </a:lnTo>
                    <a:lnTo>
                      <a:pt x="15070" y="68533"/>
                    </a:lnTo>
                    <a:lnTo>
                      <a:pt x="15945" y="68533"/>
                    </a:lnTo>
                    <a:lnTo>
                      <a:pt x="16797" y="68510"/>
                    </a:lnTo>
                    <a:lnTo>
                      <a:pt x="17648" y="68462"/>
                    </a:lnTo>
                    <a:lnTo>
                      <a:pt x="18523" y="68368"/>
                    </a:lnTo>
                    <a:lnTo>
                      <a:pt x="19375" y="68249"/>
                    </a:lnTo>
                    <a:lnTo>
                      <a:pt x="20203" y="68107"/>
                    </a:lnTo>
                    <a:lnTo>
                      <a:pt x="21055" y="67918"/>
                    </a:lnTo>
                    <a:lnTo>
                      <a:pt x="21883" y="67705"/>
                    </a:lnTo>
                    <a:lnTo>
                      <a:pt x="22711" y="67469"/>
                    </a:lnTo>
                    <a:lnTo>
                      <a:pt x="23539" y="67208"/>
                    </a:lnTo>
                    <a:lnTo>
                      <a:pt x="24343" y="66925"/>
                    </a:lnTo>
                    <a:lnTo>
                      <a:pt x="25147" y="66617"/>
                    </a:lnTo>
                    <a:lnTo>
                      <a:pt x="25952" y="66262"/>
                    </a:lnTo>
                    <a:lnTo>
                      <a:pt x="26732" y="65907"/>
                    </a:lnTo>
                    <a:lnTo>
                      <a:pt x="27489" y="65505"/>
                    </a:lnTo>
                    <a:lnTo>
                      <a:pt x="28246" y="65079"/>
                    </a:lnTo>
                    <a:lnTo>
                      <a:pt x="28980" y="64630"/>
                    </a:lnTo>
                    <a:lnTo>
                      <a:pt x="29689" y="64157"/>
                    </a:lnTo>
                    <a:lnTo>
                      <a:pt x="30399" y="63684"/>
                    </a:lnTo>
                    <a:lnTo>
                      <a:pt x="31085" y="63163"/>
                    </a:lnTo>
                    <a:lnTo>
                      <a:pt x="31771" y="62619"/>
                    </a:lnTo>
                    <a:lnTo>
                      <a:pt x="32410" y="62051"/>
                    </a:lnTo>
                    <a:lnTo>
                      <a:pt x="33049" y="61460"/>
                    </a:lnTo>
                    <a:lnTo>
                      <a:pt x="33664" y="60868"/>
                    </a:lnTo>
                    <a:lnTo>
                      <a:pt x="34231" y="60230"/>
                    </a:lnTo>
                    <a:lnTo>
                      <a:pt x="34799" y="59567"/>
                    </a:lnTo>
                    <a:lnTo>
                      <a:pt x="35343" y="58905"/>
                    </a:lnTo>
                    <a:lnTo>
                      <a:pt x="35864" y="58219"/>
                    </a:lnTo>
                    <a:lnTo>
                      <a:pt x="36337" y="57509"/>
                    </a:lnTo>
                    <a:lnTo>
                      <a:pt x="36337" y="57509"/>
                    </a:lnTo>
                    <a:lnTo>
                      <a:pt x="37094" y="56350"/>
                    </a:lnTo>
                    <a:lnTo>
                      <a:pt x="37449" y="55759"/>
                    </a:lnTo>
                    <a:lnTo>
                      <a:pt x="37851" y="55191"/>
                    </a:lnTo>
                    <a:lnTo>
                      <a:pt x="38253" y="54623"/>
                    </a:lnTo>
                    <a:lnTo>
                      <a:pt x="38679" y="54103"/>
                    </a:lnTo>
                    <a:lnTo>
                      <a:pt x="38915" y="53842"/>
                    </a:lnTo>
                    <a:lnTo>
                      <a:pt x="39152" y="53606"/>
                    </a:lnTo>
                    <a:lnTo>
                      <a:pt x="39388" y="53369"/>
                    </a:lnTo>
                    <a:lnTo>
                      <a:pt x="39649" y="53156"/>
                    </a:lnTo>
                    <a:lnTo>
                      <a:pt x="39649" y="53156"/>
                    </a:lnTo>
                    <a:lnTo>
                      <a:pt x="39956" y="52920"/>
                    </a:lnTo>
                    <a:lnTo>
                      <a:pt x="40264" y="52707"/>
                    </a:lnTo>
                    <a:lnTo>
                      <a:pt x="40879" y="52281"/>
                    </a:lnTo>
                    <a:lnTo>
                      <a:pt x="41186" y="52092"/>
                    </a:lnTo>
                    <a:lnTo>
                      <a:pt x="41470" y="51855"/>
                    </a:lnTo>
                    <a:lnTo>
                      <a:pt x="41754" y="51619"/>
                    </a:lnTo>
                    <a:lnTo>
                      <a:pt x="42038" y="51358"/>
                    </a:lnTo>
                    <a:lnTo>
                      <a:pt x="42038" y="51358"/>
                    </a:lnTo>
                    <a:lnTo>
                      <a:pt x="42204" y="51146"/>
                    </a:lnTo>
                    <a:lnTo>
                      <a:pt x="42369" y="50933"/>
                    </a:lnTo>
                    <a:lnTo>
                      <a:pt x="42511" y="50720"/>
                    </a:lnTo>
                    <a:lnTo>
                      <a:pt x="42653" y="50507"/>
                    </a:lnTo>
                    <a:lnTo>
                      <a:pt x="42771" y="50270"/>
                    </a:lnTo>
                    <a:lnTo>
                      <a:pt x="42866" y="50034"/>
                    </a:lnTo>
                    <a:lnTo>
                      <a:pt x="43055" y="49537"/>
                    </a:lnTo>
                    <a:lnTo>
                      <a:pt x="43174" y="49040"/>
                    </a:lnTo>
                    <a:lnTo>
                      <a:pt x="43268" y="48496"/>
                    </a:lnTo>
                    <a:lnTo>
                      <a:pt x="43339" y="47976"/>
                    </a:lnTo>
                    <a:lnTo>
                      <a:pt x="43386" y="47408"/>
                    </a:lnTo>
                    <a:lnTo>
                      <a:pt x="43434" y="46296"/>
                    </a:lnTo>
                    <a:lnTo>
                      <a:pt x="43481" y="45160"/>
                    </a:lnTo>
                    <a:lnTo>
                      <a:pt x="43505" y="44593"/>
                    </a:lnTo>
                    <a:lnTo>
                      <a:pt x="43552" y="44025"/>
                    </a:lnTo>
                    <a:lnTo>
                      <a:pt x="43623" y="43481"/>
                    </a:lnTo>
                    <a:lnTo>
                      <a:pt x="43741" y="42937"/>
                    </a:lnTo>
                    <a:lnTo>
                      <a:pt x="43741" y="42937"/>
                    </a:lnTo>
                    <a:lnTo>
                      <a:pt x="43860" y="42416"/>
                    </a:lnTo>
                    <a:lnTo>
                      <a:pt x="44025" y="41920"/>
                    </a:lnTo>
                    <a:lnTo>
                      <a:pt x="44214" y="41423"/>
                    </a:lnTo>
                    <a:lnTo>
                      <a:pt x="44427" y="40950"/>
                    </a:lnTo>
                    <a:lnTo>
                      <a:pt x="44664" y="40476"/>
                    </a:lnTo>
                    <a:lnTo>
                      <a:pt x="44924" y="40003"/>
                    </a:lnTo>
                    <a:lnTo>
                      <a:pt x="45445" y="39081"/>
                    </a:lnTo>
                    <a:lnTo>
                      <a:pt x="45989" y="38134"/>
                    </a:lnTo>
                    <a:lnTo>
                      <a:pt x="46485" y="37212"/>
                    </a:lnTo>
                    <a:lnTo>
                      <a:pt x="46722" y="36715"/>
                    </a:lnTo>
                    <a:lnTo>
                      <a:pt x="46935" y="36242"/>
                    </a:lnTo>
                    <a:lnTo>
                      <a:pt x="47148" y="35745"/>
                    </a:lnTo>
                    <a:lnTo>
                      <a:pt x="47313" y="35248"/>
                    </a:lnTo>
                    <a:lnTo>
                      <a:pt x="47313" y="35248"/>
                    </a:lnTo>
                    <a:lnTo>
                      <a:pt x="47455" y="34681"/>
                    </a:lnTo>
                    <a:lnTo>
                      <a:pt x="47574" y="34137"/>
                    </a:lnTo>
                    <a:lnTo>
                      <a:pt x="47668" y="33569"/>
                    </a:lnTo>
                    <a:lnTo>
                      <a:pt x="47739" y="33001"/>
                    </a:lnTo>
                    <a:lnTo>
                      <a:pt x="47787" y="32410"/>
                    </a:lnTo>
                    <a:lnTo>
                      <a:pt x="47810" y="31842"/>
                    </a:lnTo>
                    <a:lnTo>
                      <a:pt x="47858" y="30683"/>
                    </a:lnTo>
                    <a:lnTo>
                      <a:pt x="47858" y="30683"/>
                    </a:lnTo>
                    <a:lnTo>
                      <a:pt x="47881" y="29074"/>
                    </a:lnTo>
                    <a:lnTo>
                      <a:pt x="47881" y="28270"/>
                    </a:lnTo>
                    <a:lnTo>
                      <a:pt x="47858" y="27465"/>
                    </a:lnTo>
                    <a:lnTo>
                      <a:pt x="47810" y="26685"/>
                    </a:lnTo>
                    <a:lnTo>
                      <a:pt x="47716" y="25880"/>
                    </a:lnTo>
                    <a:lnTo>
                      <a:pt x="47574" y="25100"/>
                    </a:lnTo>
                    <a:lnTo>
                      <a:pt x="47479" y="24721"/>
                    </a:lnTo>
                    <a:lnTo>
                      <a:pt x="47384" y="24319"/>
                    </a:lnTo>
                    <a:lnTo>
                      <a:pt x="47384" y="24319"/>
                    </a:lnTo>
                    <a:lnTo>
                      <a:pt x="47195" y="23704"/>
                    </a:lnTo>
                    <a:lnTo>
                      <a:pt x="46959" y="23065"/>
                    </a:lnTo>
                    <a:lnTo>
                      <a:pt x="46485" y="21835"/>
                    </a:lnTo>
                    <a:lnTo>
                      <a:pt x="46273" y="21220"/>
                    </a:lnTo>
                    <a:lnTo>
                      <a:pt x="46060" y="20581"/>
                    </a:lnTo>
                    <a:lnTo>
                      <a:pt x="45894" y="19943"/>
                    </a:lnTo>
                    <a:lnTo>
                      <a:pt x="45847" y="19635"/>
                    </a:lnTo>
                    <a:lnTo>
                      <a:pt x="45799" y="19304"/>
                    </a:lnTo>
                    <a:lnTo>
                      <a:pt x="45799" y="19304"/>
                    </a:lnTo>
                    <a:lnTo>
                      <a:pt x="45752" y="18949"/>
                    </a:lnTo>
                    <a:lnTo>
                      <a:pt x="45728" y="18570"/>
                    </a:lnTo>
                    <a:lnTo>
                      <a:pt x="45728" y="17837"/>
                    </a:lnTo>
                    <a:lnTo>
                      <a:pt x="45776" y="17104"/>
                    </a:lnTo>
                    <a:lnTo>
                      <a:pt x="45823" y="16370"/>
                    </a:lnTo>
                    <a:lnTo>
                      <a:pt x="45847" y="15637"/>
                    </a:lnTo>
                    <a:lnTo>
                      <a:pt x="45847" y="15282"/>
                    </a:lnTo>
                    <a:lnTo>
                      <a:pt x="45823" y="14927"/>
                    </a:lnTo>
                    <a:lnTo>
                      <a:pt x="45776" y="14573"/>
                    </a:lnTo>
                    <a:lnTo>
                      <a:pt x="45728" y="14194"/>
                    </a:lnTo>
                    <a:lnTo>
                      <a:pt x="45657" y="13863"/>
                    </a:lnTo>
                    <a:lnTo>
                      <a:pt x="45563" y="13508"/>
                    </a:lnTo>
                    <a:lnTo>
                      <a:pt x="45563" y="13508"/>
                    </a:lnTo>
                    <a:lnTo>
                      <a:pt x="45468" y="13295"/>
                    </a:lnTo>
                    <a:lnTo>
                      <a:pt x="45374" y="13082"/>
                    </a:lnTo>
                    <a:lnTo>
                      <a:pt x="45232" y="12846"/>
                    </a:lnTo>
                    <a:lnTo>
                      <a:pt x="45090" y="12633"/>
                    </a:lnTo>
                    <a:lnTo>
                      <a:pt x="44735" y="12183"/>
                    </a:lnTo>
                    <a:lnTo>
                      <a:pt x="44333" y="11710"/>
                    </a:lnTo>
                    <a:lnTo>
                      <a:pt x="43434" y="10764"/>
                    </a:lnTo>
                    <a:lnTo>
                      <a:pt x="42984" y="10291"/>
                    </a:lnTo>
                    <a:lnTo>
                      <a:pt x="42558" y="9818"/>
                    </a:lnTo>
                    <a:lnTo>
                      <a:pt x="42558" y="9818"/>
                    </a:lnTo>
                    <a:lnTo>
                      <a:pt x="42748" y="10527"/>
                    </a:lnTo>
                    <a:lnTo>
                      <a:pt x="42913" y="11332"/>
                    </a:lnTo>
                    <a:lnTo>
                      <a:pt x="43055" y="12207"/>
                    </a:lnTo>
                    <a:lnTo>
                      <a:pt x="43174" y="13106"/>
                    </a:lnTo>
                    <a:lnTo>
                      <a:pt x="43268" y="14028"/>
                    </a:lnTo>
                    <a:lnTo>
                      <a:pt x="43363" y="14951"/>
                    </a:lnTo>
                    <a:lnTo>
                      <a:pt x="43410" y="15850"/>
                    </a:lnTo>
                    <a:lnTo>
                      <a:pt x="43434" y="16725"/>
                    </a:lnTo>
                    <a:lnTo>
                      <a:pt x="43434" y="16725"/>
                    </a:lnTo>
                    <a:lnTo>
                      <a:pt x="43457" y="17482"/>
                    </a:lnTo>
                    <a:lnTo>
                      <a:pt x="43481" y="18310"/>
                    </a:lnTo>
                    <a:lnTo>
                      <a:pt x="43505" y="18712"/>
                    </a:lnTo>
                    <a:lnTo>
                      <a:pt x="43481" y="19115"/>
                    </a:lnTo>
                    <a:lnTo>
                      <a:pt x="43434" y="19493"/>
                    </a:lnTo>
                    <a:lnTo>
                      <a:pt x="43363" y="19872"/>
                    </a:lnTo>
                    <a:lnTo>
                      <a:pt x="43363" y="19872"/>
                    </a:lnTo>
                    <a:lnTo>
                      <a:pt x="43268" y="20226"/>
                    </a:lnTo>
                    <a:lnTo>
                      <a:pt x="43197" y="20605"/>
                    </a:lnTo>
                    <a:lnTo>
                      <a:pt x="43079" y="21362"/>
                    </a:lnTo>
                    <a:lnTo>
                      <a:pt x="42866" y="22900"/>
                    </a:lnTo>
                    <a:lnTo>
                      <a:pt x="42866" y="22900"/>
                    </a:lnTo>
                    <a:lnTo>
                      <a:pt x="42748" y="23728"/>
                    </a:lnTo>
                    <a:lnTo>
                      <a:pt x="42606" y="24556"/>
                    </a:lnTo>
                    <a:lnTo>
                      <a:pt x="42440" y="25384"/>
                    </a:lnTo>
                    <a:lnTo>
                      <a:pt x="42251" y="26188"/>
                    </a:lnTo>
                    <a:lnTo>
                      <a:pt x="42038" y="27016"/>
                    </a:lnTo>
                    <a:lnTo>
                      <a:pt x="41801" y="27820"/>
                    </a:lnTo>
                    <a:lnTo>
                      <a:pt x="41565" y="28625"/>
                    </a:lnTo>
                    <a:lnTo>
                      <a:pt x="41281" y="29405"/>
                    </a:lnTo>
                    <a:lnTo>
                      <a:pt x="40997" y="30210"/>
                    </a:lnTo>
                    <a:lnTo>
                      <a:pt x="40690" y="30990"/>
                    </a:lnTo>
                    <a:lnTo>
                      <a:pt x="40358" y="31747"/>
                    </a:lnTo>
                    <a:lnTo>
                      <a:pt x="40004" y="32528"/>
                    </a:lnTo>
                    <a:lnTo>
                      <a:pt x="39649" y="33285"/>
                    </a:lnTo>
                    <a:lnTo>
                      <a:pt x="39270" y="34018"/>
                    </a:lnTo>
                    <a:lnTo>
                      <a:pt x="38844" y="34752"/>
                    </a:lnTo>
                    <a:lnTo>
                      <a:pt x="38419" y="35485"/>
                    </a:lnTo>
                    <a:lnTo>
                      <a:pt x="38419" y="35485"/>
                    </a:lnTo>
                    <a:lnTo>
                      <a:pt x="38206" y="35911"/>
                    </a:lnTo>
                    <a:lnTo>
                      <a:pt x="37922" y="36431"/>
                    </a:lnTo>
                    <a:lnTo>
                      <a:pt x="37330" y="37732"/>
                    </a:lnTo>
                    <a:lnTo>
                      <a:pt x="36668" y="39294"/>
                    </a:lnTo>
                    <a:lnTo>
                      <a:pt x="35935" y="40973"/>
                    </a:lnTo>
                    <a:lnTo>
                      <a:pt x="35225" y="42629"/>
                    </a:lnTo>
                    <a:lnTo>
                      <a:pt x="34515" y="44167"/>
                    </a:lnTo>
                    <a:lnTo>
                      <a:pt x="34184" y="44853"/>
                    </a:lnTo>
                    <a:lnTo>
                      <a:pt x="33877" y="45468"/>
                    </a:lnTo>
                    <a:lnTo>
                      <a:pt x="33593" y="45965"/>
                    </a:lnTo>
                    <a:lnTo>
                      <a:pt x="33309" y="46367"/>
                    </a:lnTo>
                    <a:lnTo>
                      <a:pt x="33309" y="46367"/>
                    </a:lnTo>
                    <a:lnTo>
                      <a:pt x="32623" y="47313"/>
                    </a:lnTo>
                    <a:lnTo>
                      <a:pt x="32008" y="48189"/>
                    </a:lnTo>
                    <a:lnTo>
                      <a:pt x="31464" y="48993"/>
                    </a:lnTo>
                    <a:lnTo>
                      <a:pt x="30967" y="49750"/>
                    </a:lnTo>
                    <a:lnTo>
                      <a:pt x="30091" y="51122"/>
                    </a:lnTo>
                    <a:lnTo>
                      <a:pt x="29311" y="52399"/>
                    </a:lnTo>
                    <a:lnTo>
                      <a:pt x="28909" y="53014"/>
                    </a:lnTo>
                    <a:lnTo>
                      <a:pt x="28483" y="53630"/>
                    </a:lnTo>
                    <a:lnTo>
                      <a:pt x="28010" y="54268"/>
                    </a:lnTo>
                    <a:lnTo>
                      <a:pt x="27513" y="54907"/>
                    </a:lnTo>
                    <a:lnTo>
                      <a:pt x="26945" y="55593"/>
                    </a:lnTo>
                    <a:lnTo>
                      <a:pt x="26306" y="56326"/>
                    </a:lnTo>
                    <a:lnTo>
                      <a:pt x="25573" y="57083"/>
                    </a:lnTo>
                    <a:lnTo>
                      <a:pt x="24745" y="57935"/>
                    </a:lnTo>
                    <a:lnTo>
                      <a:pt x="24745" y="57935"/>
                    </a:lnTo>
                    <a:lnTo>
                      <a:pt x="23089" y="59567"/>
                    </a:lnTo>
                    <a:lnTo>
                      <a:pt x="22261" y="60395"/>
                    </a:lnTo>
                    <a:lnTo>
                      <a:pt x="21410" y="61200"/>
                    </a:lnTo>
                    <a:lnTo>
                      <a:pt x="20534" y="61980"/>
                    </a:lnTo>
                    <a:lnTo>
                      <a:pt x="19635" y="62737"/>
                    </a:lnTo>
                    <a:lnTo>
                      <a:pt x="19162" y="63116"/>
                    </a:lnTo>
                    <a:lnTo>
                      <a:pt x="18689" y="63471"/>
                    </a:lnTo>
                    <a:lnTo>
                      <a:pt x="18216" y="63826"/>
                    </a:lnTo>
                    <a:lnTo>
                      <a:pt x="17719" y="64157"/>
                    </a:lnTo>
                    <a:lnTo>
                      <a:pt x="17199" y="64464"/>
                    </a:lnTo>
                    <a:lnTo>
                      <a:pt x="16678" y="64772"/>
                    </a:lnTo>
                    <a:lnTo>
                      <a:pt x="16134" y="65056"/>
                    </a:lnTo>
                    <a:lnTo>
                      <a:pt x="15590" y="65340"/>
                    </a:lnTo>
                    <a:lnTo>
                      <a:pt x="14999" y="65600"/>
                    </a:lnTo>
                    <a:lnTo>
                      <a:pt x="14407" y="65836"/>
                    </a:lnTo>
                    <a:lnTo>
                      <a:pt x="13792" y="66049"/>
                    </a:lnTo>
                    <a:lnTo>
                      <a:pt x="13177" y="66262"/>
                    </a:lnTo>
                    <a:lnTo>
                      <a:pt x="12515" y="66428"/>
                    </a:lnTo>
                    <a:lnTo>
                      <a:pt x="11829" y="66593"/>
                    </a:lnTo>
                    <a:lnTo>
                      <a:pt x="11143" y="66712"/>
                    </a:lnTo>
                    <a:lnTo>
                      <a:pt x="10409" y="66806"/>
                    </a:lnTo>
                    <a:lnTo>
                      <a:pt x="9676" y="66901"/>
                    </a:lnTo>
                    <a:lnTo>
                      <a:pt x="8895" y="66948"/>
                    </a:lnTo>
                    <a:lnTo>
                      <a:pt x="8091" y="66972"/>
                    </a:lnTo>
                    <a:lnTo>
                      <a:pt x="7263" y="66972"/>
                    </a:lnTo>
                    <a:lnTo>
                      <a:pt x="7263" y="66972"/>
                    </a:lnTo>
                    <a:lnTo>
                      <a:pt x="6482" y="66593"/>
                    </a:lnTo>
                    <a:lnTo>
                      <a:pt x="5725" y="66191"/>
                    </a:lnTo>
                    <a:lnTo>
                      <a:pt x="4968" y="65765"/>
                    </a:lnTo>
                    <a:lnTo>
                      <a:pt x="4211" y="65316"/>
                    </a:lnTo>
                    <a:lnTo>
                      <a:pt x="4211" y="65316"/>
                    </a:lnTo>
                    <a:lnTo>
                      <a:pt x="4755" y="65079"/>
                    </a:lnTo>
                    <a:lnTo>
                      <a:pt x="5347" y="64819"/>
                    </a:lnTo>
                    <a:lnTo>
                      <a:pt x="6009" y="64583"/>
                    </a:lnTo>
                    <a:lnTo>
                      <a:pt x="6695" y="64346"/>
                    </a:lnTo>
                    <a:lnTo>
                      <a:pt x="8209" y="63826"/>
                    </a:lnTo>
                    <a:lnTo>
                      <a:pt x="9818" y="6330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41"/>
              <p:cNvSpPr/>
              <p:nvPr/>
            </p:nvSpPr>
            <p:spPr>
              <a:xfrm>
                <a:off x="737250" y="1039450"/>
                <a:ext cx="458375" cy="220025"/>
              </a:xfrm>
              <a:custGeom>
                <a:avLst/>
                <a:gdLst/>
                <a:ahLst/>
                <a:cxnLst/>
                <a:rect l="l" t="t" r="r" b="b"/>
                <a:pathLst>
                  <a:path w="18335" h="8801" extrusionOk="0">
                    <a:moveTo>
                      <a:pt x="17246" y="1"/>
                    </a:moveTo>
                    <a:lnTo>
                      <a:pt x="16891" y="24"/>
                    </a:lnTo>
                    <a:lnTo>
                      <a:pt x="16702" y="48"/>
                    </a:lnTo>
                    <a:lnTo>
                      <a:pt x="16489" y="95"/>
                    </a:lnTo>
                    <a:lnTo>
                      <a:pt x="16276" y="190"/>
                    </a:lnTo>
                    <a:lnTo>
                      <a:pt x="16040" y="284"/>
                    </a:lnTo>
                    <a:lnTo>
                      <a:pt x="15803" y="426"/>
                    </a:lnTo>
                    <a:lnTo>
                      <a:pt x="15567" y="592"/>
                    </a:lnTo>
                    <a:lnTo>
                      <a:pt x="15330" y="805"/>
                    </a:lnTo>
                    <a:lnTo>
                      <a:pt x="15094" y="1065"/>
                    </a:lnTo>
                    <a:lnTo>
                      <a:pt x="14833" y="1373"/>
                    </a:lnTo>
                    <a:lnTo>
                      <a:pt x="14597" y="1728"/>
                    </a:lnTo>
                    <a:lnTo>
                      <a:pt x="14360" y="2130"/>
                    </a:lnTo>
                    <a:lnTo>
                      <a:pt x="14124" y="2603"/>
                    </a:lnTo>
                    <a:lnTo>
                      <a:pt x="13887" y="3100"/>
                    </a:lnTo>
                    <a:lnTo>
                      <a:pt x="13603" y="3549"/>
                    </a:lnTo>
                    <a:lnTo>
                      <a:pt x="13319" y="3951"/>
                    </a:lnTo>
                    <a:lnTo>
                      <a:pt x="12988" y="4330"/>
                    </a:lnTo>
                    <a:lnTo>
                      <a:pt x="12657" y="4661"/>
                    </a:lnTo>
                    <a:lnTo>
                      <a:pt x="12278" y="4921"/>
                    </a:lnTo>
                    <a:lnTo>
                      <a:pt x="11876" y="5158"/>
                    </a:lnTo>
                    <a:lnTo>
                      <a:pt x="11474" y="5347"/>
                    </a:lnTo>
                    <a:lnTo>
                      <a:pt x="11048" y="5465"/>
                    </a:lnTo>
                    <a:lnTo>
                      <a:pt x="10835" y="5513"/>
                    </a:lnTo>
                    <a:lnTo>
                      <a:pt x="10599" y="5536"/>
                    </a:lnTo>
                    <a:lnTo>
                      <a:pt x="10362" y="5560"/>
                    </a:lnTo>
                    <a:lnTo>
                      <a:pt x="10149" y="5560"/>
                    </a:lnTo>
                    <a:lnTo>
                      <a:pt x="9913" y="5536"/>
                    </a:lnTo>
                    <a:lnTo>
                      <a:pt x="9653" y="5513"/>
                    </a:lnTo>
                    <a:lnTo>
                      <a:pt x="9416" y="5465"/>
                    </a:lnTo>
                    <a:lnTo>
                      <a:pt x="9179" y="5418"/>
                    </a:lnTo>
                    <a:lnTo>
                      <a:pt x="8919" y="5347"/>
                    </a:lnTo>
                    <a:lnTo>
                      <a:pt x="8659" y="5252"/>
                    </a:lnTo>
                    <a:lnTo>
                      <a:pt x="8139" y="5016"/>
                    </a:lnTo>
                    <a:lnTo>
                      <a:pt x="7618" y="4732"/>
                    </a:lnTo>
                    <a:lnTo>
                      <a:pt x="7358" y="4566"/>
                    </a:lnTo>
                    <a:lnTo>
                      <a:pt x="7074" y="4448"/>
                    </a:lnTo>
                    <a:lnTo>
                      <a:pt x="6814" y="4330"/>
                    </a:lnTo>
                    <a:lnTo>
                      <a:pt x="6554" y="4235"/>
                    </a:lnTo>
                    <a:lnTo>
                      <a:pt x="6270" y="4188"/>
                    </a:lnTo>
                    <a:lnTo>
                      <a:pt x="6009" y="4140"/>
                    </a:lnTo>
                    <a:lnTo>
                      <a:pt x="5749" y="4117"/>
                    </a:lnTo>
                    <a:lnTo>
                      <a:pt x="5489" y="4093"/>
                    </a:lnTo>
                    <a:lnTo>
                      <a:pt x="5205" y="4117"/>
                    </a:lnTo>
                    <a:lnTo>
                      <a:pt x="4945" y="4140"/>
                    </a:lnTo>
                    <a:lnTo>
                      <a:pt x="4708" y="4164"/>
                    </a:lnTo>
                    <a:lnTo>
                      <a:pt x="4448" y="4235"/>
                    </a:lnTo>
                    <a:lnTo>
                      <a:pt x="3951" y="4377"/>
                    </a:lnTo>
                    <a:lnTo>
                      <a:pt x="3455" y="4590"/>
                    </a:lnTo>
                    <a:lnTo>
                      <a:pt x="2981" y="4850"/>
                    </a:lnTo>
                    <a:lnTo>
                      <a:pt x="2532" y="5134"/>
                    </a:lnTo>
                    <a:lnTo>
                      <a:pt x="2130" y="5442"/>
                    </a:lnTo>
                    <a:lnTo>
                      <a:pt x="1728" y="5796"/>
                    </a:lnTo>
                    <a:lnTo>
                      <a:pt x="1349" y="6151"/>
                    </a:lnTo>
                    <a:lnTo>
                      <a:pt x="1018" y="6530"/>
                    </a:lnTo>
                    <a:lnTo>
                      <a:pt x="710" y="6932"/>
                    </a:lnTo>
                    <a:lnTo>
                      <a:pt x="450" y="7310"/>
                    </a:lnTo>
                    <a:lnTo>
                      <a:pt x="214" y="7713"/>
                    </a:lnTo>
                    <a:lnTo>
                      <a:pt x="24" y="8115"/>
                    </a:lnTo>
                    <a:lnTo>
                      <a:pt x="1" y="8233"/>
                    </a:lnTo>
                    <a:lnTo>
                      <a:pt x="1" y="8328"/>
                    </a:lnTo>
                    <a:lnTo>
                      <a:pt x="24" y="8422"/>
                    </a:lnTo>
                    <a:lnTo>
                      <a:pt x="48" y="8493"/>
                    </a:lnTo>
                    <a:lnTo>
                      <a:pt x="119" y="8588"/>
                    </a:lnTo>
                    <a:lnTo>
                      <a:pt x="166" y="8659"/>
                    </a:lnTo>
                    <a:lnTo>
                      <a:pt x="261" y="8706"/>
                    </a:lnTo>
                    <a:lnTo>
                      <a:pt x="356" y="8730"/>
                    </a:lnTo>
                    <a:lnTo>
                      <a:pt x="568" y="8801"/>
                    </a:lnTo>
                    <a:lnTo>
                      <a:pt x="829" y="8801"/>
                    </a:lnTo>
                    <a:lnTo>
                      <a:pt x="900" y="8754"/>
                    </a:lnTo>
                    <a:lnTo>
                      <a:pt x="971" y="8730"/>
                    </a:lnTo>
                    <a:lnTo>
                      <a:pt x="1018" y="8659"/>
                    </a:lnTo>
                    <a:lnTo>
                      <a:pt x="1089" y="8612"/>
                    </a:lnTo>
                    <a:lnTo>
                      <a:pt x="1113" y="8541"/>
                    </a:lnTo>
                    <a:lnTo>
                      <a:pt x="1278" y="8162"/>
                    </a:lnTo>
                    <a:lnTo>
                      <a:pt x="1467" y="7831"/>
                    </a:lnTo>
                    <a:lnTo>
                      <a:pt x="1657" y="7500"/>
                    </a:lnTo>
                    <a:lnTo>
                      <a:pt x="1870" y="7216"/>
                    </a:lnTo>
                    <a:lnTo>
                      <a:pt x="2106" y="6908"/>
                    </a:lnTo>
                    <a:lnTo>
                      <a:pt x="2343" y="6648"/>
                    </a:lnTo>
                    <a:lnTo>
                      <a:pt x="2603" y="6388"/>
                    </a:lnTo>
                    <a:lnTo>
                      <a:pt x="2863" y="6151"/>
                    </a:lnTo>
                    <a:lnTo>
                      <a:pt x="3123" y="5938"/>
                    </a:lnTo>
                    <a:lnTo>
                      <a:pt x="3384" y="5749"/>
                    </a:lnTo>
                    <a:lnTo>
                      <a:pt x="3691" y="5607"/>
                    </a:lnTo>
                    <a:lnTo>
                      <a:pt x="3975" y="5465"/>
                    </a:lnTo>
                    <a:lnTo>
                      <a:pt x="4283" y="5371"/>
                    </a:lnTo>
                    <a:lnTo>
                      <a:pt x="4590" y="5300"/>
                    </a:lnTo>
                    <a:lnTo>
                      <a:pt x="4898" y="5252"/>
                    </a:lnTo>
                    <a:lnTo>
                      <a:pt x="5229" y="5229"/>
                    </a:lnTo>
                    <a:lnTo>
                      <a:pt x="5560" y="5229"/>
                    </a:lnTo>
                    <a:lnTo>
                      <a:pt x="5868" y="5252"/>
                    </a:lnTo>
                    <a:lnTo>
                      <a:pt x="6199" y="5323"/>
                    </a:lnTo>
                    <a:lnTo>
                      <a:pt x="6506" y="5394"/>
                    </a:lnTo>
                    <a:lnTo>
                      <a:pt x="6814" y="5513"/>
                    </a:lnTo>
                    <a:lnTo>
                      <a:pt x="7121" y="5631"/>
                    </a:lnTo>
                    <a:lnTo>
                      <a:pt x="7405" y="5796"/>
                    </a:lnTo>
                    <a:lnTo>
                      <a:pt x="7689" y="5962"/>
                    </a:lnTo>
                    <a:lnTo>
                      <a:pt x="8068" y="6222"/>
                    </a:lnTo>
                    <a:lnTo>
                      <a:pt x="8446" y="6435"/>
                    </a:lnTo>
                    <a:lnTo>
                      <a:pt x="8848" y="6601"/>
                    </a:lnTo>
                    <a:lnTo>
                      <a:pt x="9250" y="6743"/>
                    </a:lnTo>
                    <a:lnTo>
                      <a:pt x="9676" y="6814"/>
                    </a:lnTo>
                    <a:lnTo>
                      <a:pt x="10078" y="6861"/>
                    </a:lnTo>
                    <a:lnTo>
                      <a:pt x="10504" y="6861"/>
                    </a:lnTo>
                    <a:lnTo>
                      <a:pt x="10906" y="6814"/>
                    </a:lnTo>
                    <a:lnTo>
                      <a:pt x="11332" y="6719"/>
                    </a:lnTo>
                    <a:lnTo>
                      <a:pt x="11758" y="6553"/>
                    </a:lnTo>
                    <a:lnTo>
                      <a:pt x="12184" y="6317"/>
                    </a:lnTo>
                    <a:lnTo>
                      <a:pt x="12586" y="6057"/>
                    </a:lnTo>
                    <a:lnTo>
                      <a:pt x="13012" y="5702"/>
                    </a:lnTo>
                    <a:lnTo>
                      <a:pt x="13414" y="5300"/>
                    </a:lnTo>
                    <a:lnTo>
                      <a:pt x="13816" y="4827"/>
                    </a:lnTo>
                    <a:lnTo>
                      <a:pt x="14218" y="4282"/>
                    </a:lnTo>
                    <a:lnTo>
                      <a:pt x="14881" y="3360"/>
                    </a:lnTo>
                    <a:lnTo>
                      <a:pt x="15448" y="2650"/>
                    </a:lnTo>
                    <a:lnTo>
                      <a:pt x="15709" y="2343"/>
                    </a:lnTo>
                    <a:lnTo>
                      <a:pt x="15969" y="2082"/>
                    </a:lnTo>
                    <a:lnTo>
                      <a:pt x="16205" y="1846"/>
                    </a:lnTo>
                    <a:lnTo>
                      <a:pt x="16418" y="1657"/>
                    </a:lnTo>
                    <a:lnTo>
                      <a:pt x="16631" y="1491"/>
                    </a:lnTo>
                    <a:lnTo>
                      <a:pt x="16820" y="1349"/>
                    </a:lnTo>
                    <a:lnTo>
                      <a:pt x="17033" y="1254"/>
                    </a:lnTo>
                    <a:lnTo>
                      <a:pt x="17199" y="1160"/>
                    </a:lnTo>
                    <a:lnTo>
                      <a:pt x="17388" y="1112"/>
                    </a:lnTo>
                    <a:lnTo>
                      <a:pt x="17554" y="1065"/>
                    </a:lnTo>
                    <a:lnTo>
                      <a:pt x="17719" y="1041"/>
                    </a:lnTo>
                    <a:lnTo>
                      <a:pt x="17885" y="1018"/>
                    </a:lnTo>
                    <a:lnTo>
                      <a:pt x="18027" y="1018"/>
                    </a:lnTo>
                    <a:lnTo>
                      <a:pt x="18145" y="971"/>
                    </a:lnTo>
                    <a:lnTo>
                      <a:pt x="18216" y="923"/>
                    </a:lnTo>
                    <a:lnTo>
                      <a:pt x="18287" y="852"/>
                    </a:lnTo>
                    <a:lnTo>
                      <a:pt x="18311" y="781"/>
                    </a:lnTo>
                    <a:lnTo>
                      <a:pt x="18335" y="687"/>
                    </a:lnTo>
                    <a:lnTo>
                      <a:pt x="18311" y="592"/>
                    </a:lnTo>
                    <a:lnTo>
                      <a:pt x="18287" y="497"/>
                    </a:lnTo>
                    <a:lnTo>
                      <a:pt x="18240" y="403"/>
                    </a:lnTo>
                    <a:lnTo>
                      <a:pt x="18169" y="308"/>
                    </a:lnTo>
                    <a:lnTo>
                      <a:pt x="18074" y="237"/>
                    </a:lnTo>
                    <a:lnTo>
                      <a:pt x="18003" y="166"/>
                    </a:lnTo>
                    <a:lnTo>
                      <a:pt x="17885" y="95"/>
                    </a:lnTo>
                    <a:lnTo>
                      <a:pt x="17790" y="48"/>
                    </a:lnTo>
                    <a:lnTo>
                      <a:pt x="176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41"/>
              <p:cNvSpPr/>
              <p:nvPr/>
            </p:nvSpPr>
            <p:spPr>
              <a:xfrm>
                <a:off x="373525" y="1113375"/>
                <a:ext cx="95850" cy="1733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6933" extrusionOk="0">
                    <a:moveTo>
                      <a:pt x="3833" y="1"/>
                    </a:moveTo>
                    <a:lnTo>
                      <a:pt x="2674" y="2082"/>
                    </a:lnTo>
                    <a:lnTo>
                      <a:pt x="1255" y="4661"/>
                    </a:lnTo>
                    <a:lnTo>
                      <a:pt x="1" y="6932"/>
                    </a:lnTo>
                    <a:lnTo>
                      <a:pt x="38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1"/>
              <p:cNvSpPr/>
              <p:nvPr/>
            </p:nvSpPr>
            <p:spPr>
              <a:xfrm>
                <a:off x="373525" y="1113375"/>
                <a:ext cx="95850" cy="173325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6933" fill="none" extrusionOk="0">
                    <a:moveTo>
                      <a:pt x="3833" y="1"/>
                    </a:moveTo>
                    <a:lnTo>
                      <a:pt x="1" y="6932"/>
                    </a:lnTo>
                    <a:lnTo>
                      <a:pt x="1255" y="4661"/>
                    </a:lnTo>
                    <a:lnTo>
                      <a:pt x="2674" y="2082"/>
                    </a:lnTo>
                    <a:lnTo>
                      <a:pt x="2674" y="2082"/>
                    </a:lnTo>
                    <a:lnTo>
                      <a:pt x="3833" y="1"/>
                    </a:lnTo>
                    <a:lnTo>
                      <a:pt x="3833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1"/>
              <p:cNvSpPr/>
              <p:nvPr/>
            </p:nvSpPr>
            <p:spPr>
              <a:xfrm>
                <a:off x="121000" y="1113375"/>
                <a:ext cx="570150" cy="780100"/>
              </a:xfrm>
              <a:custGeom>
                <a:avLst/>
                <a:gdLst/>
                <a:ahLst/>
                <a:cxnLst/>
                <a:rect l="l" t="t" r="r" b="b"/>
                <a:pathLst>
                  <a:path w="22806" h="31204" extrusionOk="0">
                    <a:moveTo>
                      <a:pt x="13934" y="1"/>
                    </a:moveTo>
                    <a:lnTo>
                      <a:pt x="12775" y="2082"/>
                    </a:lnTo>
                    <a:lnTo>
                      <a:pt x="13154" y="2035"/>
                    </a:lnTo>
                    <a:lnTo>
                      <a:pt x="13579" y="1988"/>
                    </a:lnTo>
                    <a:lnTo>
                      <a:pt x="14029" y="1988"/>
                    </a:lnTo>
                    <a:lnTo>
                      <a:pt x="14526" y="1964"/>
                    </a:lnTo>
                    <a:lnTo>
                      <a:pt x="15425" y="1988"/>
                    </a:lnTo>
                    <a:lnTo>
                      <a:pt x="16418" y="2059"/>
                    </a:lnTo>
                    <a:lnTo>
                      <a:pt x="17436" y="2177"/>
                    </a:lnTo>
                    <a:lnTo>
                      <a:pt x="18476" y="2343"/>
                    </a:lnTo>
                    <a:lnTo>
                      <a:pt x="18027" y="1988"/>
                    </a:lnTo>
                    <a:lnTo>
                      <a:pt x="17554" y="1657"/>
                    </a:lnTo>
                    <a:lnTo>
                      <a:pt x="17057" y="1349"/>
                    </a:lnTo>
                    <a:lnTo>
                      <a:pt x="16560" y="1065"/>
                    </a:lnTo>
                    <a:lnTo>
                      <a:pt x="16040" y="805"/>
                    </a:lnTo>
                    <a:lnTo>
                      <a:pt x="15519" y="568"/>
                    </a:lnTo>
                    <a:lnTo>
                      <a:pt x="14975" y="332"/>
                    </a:lnTo>
                    <a:lnTo>
                      <a:pt x="14407" y="143"/>
                    </a:lnTo>
                    <a:lnTo>
                      <a:pt x="13911" y="48"/>
                    </a:lnTo>
                    <a:lnTo>
                      <a:pt x="13934" y="1"/>
                    </a:lnTo>
                    <a:close/>
                    <a:moveTo>
                      <a:pt x="17719" y="3644"/>
                    </a:moveTo>
                    <a:lnTo>
                      <a:pt x="17365" y="3691"/>
                    </a:lnTo>
                    <a:lnTo>
                      <a:pt x="17010" y="3786"/>
                    </a:lnTo>
                    <a:lnTo>
                      <a:pt x="16678" y="3880"/>
                    </a:lnTo>
                    <a:lnTo>
                      <a:pt x="16324" y="3999"/>
                    </a:lnTo>
                    <a:lnTo>
                      <a:pt x="15992" y="4117"/>
                    </a:lnTo>
                    <a:lnTo>
                      <a:pt x="15661" y="4259"/>
                    </a:lnTo>
                    <a:lnTo>
                      <a:pt x="14999" y="4590"/>
                    </a:lnTo>
                    <a:lnTo>
                      <a:pt x="14337" y="4921"/>
                    </a:lnTo>
                    <a:lnTo>
                      <a:pt x="13698" y="5252"/>
                    </a:lnTo>
                    <a:lnTo>
                      <a:pt x="13012" y="5560"/>
                    </a:lnTo>
                    <a:lnTo>
                      <a:pt x="12681" y="5678"/>
                    </a:lnTo>
                    <a:lnTo>
                      <a:pt x="12326" y="5797"/>
                    </a:lnTo>
                    <a:lnTo>
                      <a:pt x="11900" y="5915"/>
                    </a:lnTo>
                    <a:lnTo>
                      <a:pt x="11450" y="6009"/>
                    </a:lnTo>
                    <a:lnTo>
                      <a:pt x="11001" y="6080"/>
                    </a:lnTo>
                    <a:lnTo>
                      <a:pt x="10551" y="6128"/>
                    </a:lnTo>
                    <a:lnTo>
                      <a:pt x="11356" y="4661"/>
                    </a:lnTo>
                    <a:lnTo>
                      <a:pt x="10102" y="6932"/>
                    </a:lnTo>
                    <a:lnTo>
                      <a:pt x="5749" y="14786"/>
                    </a:lnTo>
                    <a:lnTo>
                      <a:pt x="6388" y="14195"/>
                    </a:lnTo>
                    <a:lnTo>
                      <a:pt x="7027" y="13627"/>
                    </a:lnTo>
                    <a:lnTo>
                      <a:pt x="7689" y="13059"/>
                    </a:lnTo>
                    <a:lnTo>
                      <a:pt x="8375" y="12539"/>
                    </a:lnTo>
                    <a:lnTo>
                      <a:pt x="9061" y="12018"/>
                    </a:lnTo>
                    <a:lnTo>
                      <a:pt x="9771" y="11498"/>
                    </a:lnTo>
                    <a:lnTo>
                      <a:pt x="10480" y="11025"/>
                    </a:lnTo>
                    <a:lnTo>
                      <a:pt x="11214" y="10551"/>
                    </a:lnTo>
                    <a:lnTo>
                      <a:pt x="12515" y="9747"/>
                    </a:lnTo>
                    <a:lnTo>
                      <a:pt x="13154" y="9321"/>
                    </a:lnTo>
                    <a:lnTo>
                      <a:pt x="13461" y="9108"/>
                    </a:lnTo>
                    <a:lnTo>
                      <a:pt x="13769" y="8872"/>
                    </a:lnTo>
                    <a:lnTo>
                      <a:pt x="14076" y="8659"/>
                    </a:lnTo>
                    <a:lnTo>
                      <a:pt x="14407" y="8470"/>
                    </a:lnTo>
                    <a:lnTo>
                      <a:pt x="14762" y="8280"/>
                    </a:lnTo>
                    <a:lnTo>
                      <a:pt x="15141" y="8115"/>
                    </a:lnTo>
                    <a:lnTo>
                      <a:pt x="15898" y="7807"/>
                    </a:lnTo>
                    <a:lnTo>
                      <a:pt x="16608" y="7523"/>
                    </a:lnTo>
                    <a:lnTo>
                      <a:pt x="17743" y="7050"/>
                    </a:lnTo>
                    <a:lnTo>
                      <a:pt x="18973" y="6624"/>
                    </a:lnTo>
                    <a:lnTo>
                      <a:pt x="20203" y="6222"/>
                    </a:lnTo>
                    <a:lnTo>
                      <a:pt x="21410" y="5891"/>
                    </a:lnTo>
                    <a:lnTo>
                      <a:pt x="21126" y="5394"/>
                    </a:lnTo>
                    <a:lnTo>
                      <a:pt x="20818" y="4898"/>
                    </a:lnTo>
                    <a:lnTo>
                      <a:pt x="20369" y="4259"/>
                    </a:lnTo>
                    <a:lnTo>
                      <a:pt x="19683" y="4022"/>
                    </a:lnTo>
                    <a:lnTo>
                      <a:pt x="19044" y="3809"/>
                    </a:lnTo>
                    <a:lnTo>
                      <a:pt x="18737" y="3738"/>
                    </a:lnTo>
                    <a:lnTo>
                      <a:pt x="18453" y="3691"/>
                    </a:lnTo>
                    <a:lnTo>
                      <a:pt x="18169" y="3644"/>
                    </a:lnTo>
                    <a:close/>
                    <a:moveTo>
                      <a:pt x="21978" y="7121"/>
                    </a:moveTo>
                    <a:lnTo>
                      <a:pt x="20960" y="7405"/>
                    </a:lnTo>
                    <a:lnTo>
                      <a:pt x="20440" y="7594"/>
                    </a:lnTo>
                    <a:lnTo>
                      <a:pt x="19896" y="7784"/>
                    </a:lnTo>
                    <a:lnTo>
                      <a:pt x="19352" y="7997"/>
                    </a:lnTo>
                    <a:lnTo>
                      <a:pt x="18784" y="8257"/>
                    </a:lnTo>
                    <a:lnTo>
                      <a:pt x="18216" y="8541"/>
                    </a:lnTo>
                    <a:lnTo>
                      <a:pt x="17672" y="8848"/>
                    </a:lnTo>
                    <a:lnTo>
                      <a:pt x="17412" y="8990"/>
                    </a:lnTo>
                    <a:lnTo>
                      <a:pt x="17199" y="9179"/>
                    </a:lnTo>
                    <a:lnTo>
                      <a:pt x="16986" y="9369"/>
                    </a:lnTo>
                    <a:lnTo>
                      <a:pt x="16797" y="9582"/>
                    </a:lnTo>
                    <a:lnTo>
                      <a:pt x="16608" y="9794"/>
                    </a:lnTo>
                    <a:lnTo>
                      <a:pt x="16418" y="10031"/>
                    </a:lnTo>
                    <a:lnTo>
                      <a:pt x="16087" y="10504"/>
                    </a:lnTo>
                    <a:lnTo>
                      <a:pt x="15425" y="11498"/>
                    </a:lnTo>
                    <a:lnTo>
                      <a:pt x="15070" y="11971"/>
                    </a:lnTo>
                    <a:lnTo>
                      <a:pt x="14904" y="12207"/>
                    </a:lnTo>
                    <a:lnTo>
                      <a:pt x="14715" y="12420"/>
                    </a:lnTo>
                    <a:lnTo>
                      <a:pt x="14289" y="12846"/>
                    </a:lnTo>
                    <a:lnTo>
                      <a:pt x="13887" y="13272"/>
                    </a:lnTo>
                    <a:lnTo>
                      <a:pt x="13035" y="14076"/>
                    </a:lnTo>
                    <a:lnTo>
                      <a:pt x="12184" y="14881"/>
                    </a:lnTo>
                    <a:lnTo>
                      <a:pt x="11758" y="15283"/>
                    </a:lnTo>
                    <a:lnTo>
                      <a:pt x="11356" y="15709"/>
                    </a:lnTo>
                    <a:lnTo>
                      <a:pt x="11001" y="16111"/>
                    </a:lnTo>
                    <a:lnTo>
                      <a:pt x="10599" y="16489"/>
                    </a:lnTo>
                    <a:lnTo>
                      <a:pt x="9794" y="17223"/>
                    </a:lnTo>
                    <a:lnTo>
                      <a:pt x="8115" y="18737"/>
                    </a:lnTo>
                    <a:lnTo>
                      <a:pt x="7287" y="19517"/>
                    </a:lnTo>
                    <a:lnTo>
                      <a:pt x="6885" y="19919"/>
                    </a:lnTo>
                    <a:lnTo>
                      <a:pt x="6530" y="20322"/>
                    </a:lnTo>
                    <a:lnTo>
                      <a:pt x="6175" y="20724"/>
                    </a:lnTo>
                    <a:lnTo>
                      <a:pt x="5844" y="21150"/>
                    </a:lnTo>
                    <a:lnTo>
                      <a:pt x="5560" y="21599"/>
                    </a:lnTo>
                    <a:lnTo>
                      <a:pt x="5276" y="22049"/>
                    </a:lnTo>
                    <a:lnTo>
                      <a:pt x="4756" y="23042"/>
                    </a:lnTo>
                    <a:lnTo>
                      <a:pt x="4188" y="23988"/>
                    </a:lnTo>
                    <a:lnTo>
                      <a:pt x="3100" y="25857"/>
                    </a:lnTo>
                    <a:lnTo>
                      <a:pt x="1988" y="27703"/>
                    </a:lnTo>
                    <a:lnTo>
                      <a:pt x="1444" y="28649"/>
                    </a:lnTo>
                    <a:lnTo>
                      <a:pt x="900" y="29642"/>
                    </a:lnTo>
                    <a:lnTo>
                      <a:pt x="450" y="30423"/>
                    </a:lnTo>
                    <a:lnTo>
                      <a:pt x="1" y="31133"/>
                    </a:lnTo>
                    <a:lnTo>
                      <a:pt x="687" y="31180"/>
                    </a:lnTo>
                    <a:lnTo>
                      <a:pt x="1373" y="31204"/>
                    </a:lnTo>
                    <a:lnTo>
                      <a:pt x="2106" y="31180"/>
                    </a:lnTo>
                    <a:lnTo>
                      <a:pt x="2863" y="31133"/>
                    </a:lnTo>
                    <a:lnTo>
                      <a:pt x="3620" y="31062"/>
                    </a:lnTo>
                    <a:lnTo>
                      <a:pt x="4377" y="30967"/>
                    </a:lnTo>
                    <a:lnTo>
                      <a:pt x="5134" y="30825"/>
                    </a:lnTo>
                    <a:lnTo>
                      <a:pt x="5891" y="30660"/>
                    </a:lnTo>
                    <a:lnTo>
                      <a:pt x="6648" y="30470"/>
                    </a:lnTo>
                    <a:lnTo>
                      <a:pt x="7405" y="30234"/>
                    </a:lnTo>
                    <a:lnTo>
                      <a:pt x="8186" y="29997"/>
                    </a:lnTo>
                    <a:lnTo>
                      <a:pt x="8943" y="29713"/>
                    </a:lnTo>
                    <a:lnTo>
                      <a:pt x="9700" y="29382"/>
                    </a:lnTo>
                    <a:lnTo>
                      <a:pt x="10457" y="29051"/>
                    </a:lnTo>
                    <a:lnTo>
                      <a:pt x="11190" y="28672"/>
                    </a:lnTo>
                    <a:lnTo>
                      <a:pt x="11947" y="28270"/>
                    </a:lnTo>
                    <a:lnTo>
                      <a:pt x="12681" y="27821"/>
                    </a:lnTo>
                    <a:lnTo>
                      <a:pt x="13414" y="27371"/>
                    </a:lnTo>
                    <a:lnTo>
                      <a:pt x="14100" y="26875"/>
                    </a:lnTo>
                    <a:lnTo>
                      <a:pt x="14786" y="26354"/>
                    </a:lnTo>
                    <a:lnTo>
                      <a:pt x="15448" y="25834"/>
                    </a:lnTo>
                    <a:lnTo>
                      <a:pt x="16063" y="25290"/>
                    </a:lnTo>
                    <a:lnTo>
                      <a:pt x="16678" y="24722"/>
                    </a:lnTo>
                    <a:lnTo>
                      <a:pt x="17246" y="24154"/>
                    </a:lnTo>
                    <a:lnTo>
                      <a:pt x="17814" y="23563"/>
                    </a:lnTo>
                    <a:lnTo>
                      <a:pt x="18334" y="22948"/>
                    </a:lnTo>
                    <a:lnTo>
                      <a:pt x="18831" y="22332"/>
                    </a:lnTo>
                    <a:lnTo>
                      <a:pt x="19304" y="21717"/>
                    </a:lnTo>
                    <a:lnTo>
                      <a:pt x="19730" y="21079"/>
                    </a:lnTo>
                    <a:lnTo>
                      <a:pt x="20156" y="20440"/>
                    </a:lnTo>
                    <a:lnTo>
                      <a:pt x="20535" y="19778"/>
                    </a:lnTo>
                    <a:lnTo>
                      <a:pt x="20889" y="19115"/>
                    </a:lnTo>
                    <a:lnTo>
                      <a:pt x="21221" y="18453"/>
                    </a:lnTo>
                    <a:lnTo>
                      <a:pt x="21504" y="17767"/>
                    </a:lnTo>
                    <a:lnTo>
                      <a:pt x="21788" y="17104"/>
                    </a:lnTo>
                    <a:lnTo>
                      <a:pt x="22025" y="16418"/>
                    </a:lnTo>
                    <a:lnTo>
                      <a:pt x="22214" y="15732"/>
                    </a:lnTo>
                    <a:lnTo>
                      <a:pt x="22403" y="15046"/>
                    </a:lnTo>
                    <a:lnTo>
                      <a:pt x="22545" y="14360"/>
                    </a:lnTo>
                    <a:lnTo>
                      <a:pt x="22664" y="13698"/>
                    </a:lnTo>
                    <a:lnTo>
                      <a:pt x="22735" y="13012"/>
                    </a:lnTo>
                    <a:lnTo>
                      <a:pt x="22782" y="12326"/>
                    </a:lnTo>
                    <a:lnTo>
                      <a:pt x="22806" y="11663"/>
                    </a:lnTo>
                    <a:lnTo>
                      <a:pt x="22782" y="10977"/>
                    </a:lnTo>
                    <a:lnTo>
                      <a:pt x="22735" y="10315"/>
                    </a:lnTo>
                    <a:lnTo>
                      <a:pt x="22664" y="9676"/>
                    </a:lnTo>
                    <a:lnTo>
                      <a:pt x="22545" y="9014"/>
                    </a:lnTo>
                    <a:lnTo>
                      <a:pt x="22380" y="8375"/>
                    </a:lnTo>
                    <a:lnTo>
                      <a:pt x="22190" y="7760"/>
                    </a:lnTo>
                    <a:lnTo>
                      <a:pt x="21978" y="712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1"/>
              <p:cNvSpPr/>
              <p:nvPr/>
            </p:nvSpPr>
            <p:spPr>
              <a:xfrm>
                <a:off x="121000" y="1291400"/>
                <a:ext cx="570150" cy="602075"/>
              </a:xfrm>
              <a:custGeom>
                <a:avLst/>
                <a:gdLst/>
                <a:ahLst/>
                <a:cxnLst/>
                <a:rect l="l" t="t" r="r" b="b"/>
                <a:pathLst>
                  <a:path w="22806" h="24083" fill="none" extrusionOk="0">
                    <a:moveTo>
                      <a:pt x="21978" y="0"/>
                    </a:moveTo>
                    <a:lnTo>
                      <a:pt x="21978" y="0"/>
                    </a:lnTo>
                    <a:lnTo>
                      <a:pt x="20960" y="284"/>
                    </a:lnTo>
                    <a:lnTo>
                      <a:pt x="20440" y="473"/>
                    </a:lnTo>
                    <a:lnTo>
                      <a:pt x="19896" y="663"/>
                    </a:lnTo>
                    <a:lnTo>
                      <a:pt x="19352" y="876"/>
                    </a:lnTo>
                    <a:lnTo>
                      <a:pt x="18784" y="1136"/>
                    </a:lnTo>
                    <a:lnTo>
                      <a:pt x="18216" y="1420"/>
                    </a:lnTo>
                    <a:lnTo>
                      <a:pt x="17672" y="1727"/>
                    </a:lnTo>
                    <a:lnTo>
                      <a:pt x="17672" y="1727"/>
                    </a:lnTo>
                    <a:lnTo>
                      <a:pt x="17412" y="1869"/>
                    </a:lnTo>
                    <a:lnTo>
                      <a:pt x="17199" y="2058"/>
                    </a:lnTo>
                    <a:lnTo>
                      <a:pt x="16986" y="2248"/>
                    </a:lnTo>
                    <a:lnTo>
                      <a:pt x="16797" y="2461"/>
                    </a:lnTo>
                    <a:lnTo>
                      <a:pt x="16608" y="2673"/>
                    </a:lnTo>
                    <a:lnTo>
                      <a:pt x="16418" y="2910"/>
                    </a:lnTo>
                    <a:lnTo>
                      <a:pt x="16087" y="3383"/>
                    </a:lnTo>
                    <a:lnTo>
                      <a:pt x="15425" y="4377"/>
                    </a:lnTo>
                    <a:lnTo>
                      <a:pt x="15070" y="4850"/>
                    </a:lnTo>
                    <a:lnTo>
                      <a:pt x="14904" y="5086"/>
                    </a:lnTo>
                    <a:lnTo>
                      <a:pt x="14715" y="5299"/>
                    </a:lnTo>
                    <a:lnTo>
                      <a:pt x="14715" y="5299"/>
                    </a:lnTo>
                    <a:lnTo>
                      <a:pt x="14289" y="5725"/>
                    </a:lnTo>
                    <a:lnTo>
                      <a:pt x="13887" y="6151"/>
                    </a:lnTo>
                    <a:lnTo>
                      <a:pt x="13035" y="6955"/>
                    </a:lnTo>
                    <a:lnTo>
                      <a:pt x="12184" y="7760"/>
                    </a:lnTo>
                    <a:lnTo>
                      <a:pt x="11758" y="8162"/>
                    </a:lnTo>
                    <a:lnTo>
                      <a:pt x="11356" y="8588"/>
                    </a:lnTo>
                    <a:lnTo>
                      <a:pt x="11356" y="8588"/>
                    </a:lnTo>
                    <a:lnTo>
                      <a:pt x="11001" y="8990"/>
                    </a:lnTo>
                    <a:lnTo>
                      <a:pt x="10599" y="9368"/>
                    </a:lnTo>
                    <a:lnTo>
                      <a:pt x="9794" y="10102"/>
                    </a:lnTo>
                    <a:lnTo>
                      <a:pt x="8115" y="11616"/>
                    </a:lnTo>
                    <a:lnTo>
                      <a:pt x="7287" y="12396"/>
                    </a:lnTo>
                    <a:lnTo>
                      <a:pt x="6885" y="12798"/>
                    </a:lnTo>
                    <a:lnTo>
                      <a:pt x="6530" y="13201"/>
                    </a:lnTo>
                    <a:lnTo>
                      <a:pt x="6175" y="13603"/>
                    </a:lnTo>
                    <a:lnTo>
                      <a:pt x="5844" y="14029"/>
                    </a:lnTo>
                    <a:lnTo>
                      <a:pt x="5560" y="14478"/>
                    </a:lnTo>
                    <a:lnTo>
                      <a:pt x="5276" y="14928"/>
                    </a:lnTo>
                    <a:lnTo>
                      <a:pt x="5276" y="14928"/>
                    </a:lnTo>
                    <a:lnTo>
                      <a:pt x="4756" y="15921"/>
                    </a:lnTo>
                    <a:lnTo>
                      <a:pt x="4188" y="16867"/>
                    </a:lnTo>
                    <a:lnTo>
                      <a:pt x="3100" y="18736"/>
                    </a:lnTo>
                    <a:lnTo>
                      <a:pt x="1988" y="20582"/>
                    </a:lnTo>
                    <a:lnTo>
                      <a:pt x="1444" y="21528"/>
                    </a:lnTo>
                    <a:lnTo>
                      <a:pt x="900" y="22521"/>
                    </a:lnTo>
                    <a:lnTo>
                      <a:pt x="900" y="22521"/>
                    </a:lnTo>
                    <a:lnTo>
                      <a:pt x="450" y="23302"/>
                    </a:lnTo>
                    <a:lnTo>
                      <a:pt x="1" y="24012"/>
                    </a:lnTo>
                    <a:lnTo>
                      <a:pt x="1" y="24012"/>
                    </a:lnTo>
                    <a:lnTo>
                      <a:pt x="687" y="24059"/>
                    </a:lnTo>
                    <a:lnTo>
                      <a:pt x="1373" y="24083"/>
                    </a:lnTo>
                    <a:lnTo>
                      <a:pt x="1373" y="24083"/>
                    </a:lnTo>
                    <a:lnTo>
                      <a:pt x="2106" y="24059"/>
                    </a:lnTo>
                    <a:lnTo>
                      <a:pt x="2863" y="24012"/>
                    </a:lnTo>
                    <a:lnTo>
                      <a:pt x="3620" y="23941"/>
                    </a:lnTo>
                    <a:lnTo>
                      <a:pt x="4377" y="23846"/>
                    </a:lnTo>
                    <a:lnTo>
                      <a:pt x="5134" y="23704"/>
                    </a:lnTo>
                    <a:lnTo>
                      <a:pt x="5891" y="23539"/>
                    </a:lnTo>
                    <a:lnTo>
                      <a:pt x="6648" y="23349"/>
                    </a:lnTo>
                    <a:lnTo>
                      <a:pt x="7405" y="23113"/>
                    </a:lnTo>
                    <a:lnTo>
                      <a:pt x="8186" y="22876"/>
                    </a:lnTo>
                    <a:lnTo>
                      <a:pt x="8943" y="22592"/>
                    </a:lnTo>
                    <a:lnTo>
                      <a:pt x="9700" y="22261"/>
                    </a:lnTo>
                    <a:lnTo>
                      <a:pt x="10457" y="21930"/>
                    </a:lnTo>
                    <a:lnTo>
                      <a:pt x="11190" y="21551"/>
                    </a:lnTo>
                    <a:lnTo>
                      <a:pt x="11947" y="21149"/>
                    </a:lnTo>
                    <a:lnTo>
                      <a:pt x="12681" y="20700"/>
                    </a:lnTo>
                    <a:lnTo>
                      <a:pt x="13414" y="20250"/>
                    </a:lnTo>
                    <a:lnTo>
                      <a:pt x="13414" y="20250"/>
                    </a:lnTo>
                    <a:lnTo>
                      <a:pt x="14100" y="19754"/>
                    </a:lnTo>
                    <a:lnTo>
                      <a:pt x="14786" y="19233"/>
                    </a:lnTo>
                    <a:lnTo>
                      <a:pt x="15448" y="18713"/>
                    </a:lnTo>
                    <a:lnTo>
                      <a:pt x="16063" y="18169"/>
                    </a:lnTo>
                    <a:lnTo>
                      <a:pt x="16678" y="17601"/>
                    </a:lnTo>
                    <a:lnTo>
                      <a:pt x="17246" y="17033"/>
                    </a:lnTo>
                    <a:lnTo>
                      <a:pt x="17814" y="16442"/>
                    </a:lnTo>
                    <a:lnTo>
                      <a:pt x="18334" y="15827"/>
                    </a:lnTo>
                    <a:lnTo>
                      <a:pt x="18831" y="15211"/>
                    </a:lnTo>
                    <a:lnTo>
                      <a:pt x="19304" y="14596"/>
                    </a:lnTo>
                    <a:lnTo>
                      <a:pt x="19730" y="13958"/>
                    </a:lnTo>
                    <a:lnTo>
                      <a:pt x="20156" y="13319"/>
                    </a:lnTo>
                    <a:lnTo>
                      <a:pt x="20535" y="12657"/>
                    </a:lnTo>
                    <a:lnTo>
                      <a:pt x="20889" y="11994"/>
                    </a:lnTo>
                    <a:lnTo>
                      <a:pt x="21221" y="11332"/>
                    </a:lnTo>
                    <a:lnTo>
                      <a:pt x="21504" y="10646"/>
                    </a:lnTo>
                    <a:lnTo>
                      <a:pt x="21788" y="9983"/>
                    </a:lnTo>
                    <a:lnTo>
                      <a:pt x="22025" y="9297"/>
                    </a:lnTo>
                    <a:lnTo>
                      <a:pt x="22214" y="8611"/>
                    </a:lnTo>
                    <a:lnTo>
                      <a:pt x="22403" y="7925"/>
                    </a:lnTo>
                    <a:lnTo>
                      <a:pt x="22545" y="7239"/>
                    </a:lnTo>
                    <a:lnTo>
                      <a:pt x="22664" y="6577"/>
                    </a:lnTo>
                    <a:lnTo>
                      <a:pt x="22735" y="5891"/>
                    </a:lnTo>
                    <a:lnTo>
                      <a:pt x="22782" y="5205"/>
                    </a:lnTo>
                    <a:lnTo>
                      <a:pt x="22806" y="4542"/>
                    </a:lnTo>
                    <a:lnTo>
                      <a:pt x="22782" y="3856"/>
                    </a:lnTo>
                    <a:lnTo>
                      <a:pt x="22735" y="3194"/>
                    </a:lnTo>
                    <a:lnTo>
                      <a:pt x="22664" y="2555"/>
                    </a:lnTo>
                    <a:lnTo>
                      <a:pt x="22545" y="1893"/>
                    </a:lnTo>
                    <a:lnTo>
                      <a:pt x="22380" y="1254"/>
                    </a:lnTo>
                    <a:lnTo>
                      <a:pt x="22190" y="639"/>
                    </a:lnTo>
                    <a:lnTo>
                      <a:pt x="21978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41"/>
              <p:cNvSpPr/>
              <p:nvPr/>
            </p:nvSpPr>
            <p:spPr>
              <a:xfrm>
                <a:off x="264725" y="1204450"/>
                <a:ext cx="391525" cy="278600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11144" fill="none" extrusionOk="0">
                    <a:moveTo>
                      <a:pt x="12183" y="1"/>
                    </a:moveTo>
                    <a:lnTo>
                      <a:pt x="12183" y="1"/>
                    </a:lnTo>
                    <a:lnTo>
                      <a:pt x="11970" y="1"/>
                    </a:lnTo>
                    <a:lnTo>
                      <a:pt x="11970" y="1"/>
                    </a:lnTo>
                    <a:lnTo>
                      <a:pt x="11616" y="48"/>
                    </a:lnTo>
                    <a:lnTo>
                      <a:pt x="11261" y="143"/>
                    </a:lnTo>
                    <a:lnTo>
                      <a:pt x="10929" y="237"/>
                    </a:lnTo>
                    <a:lnTo>
                      <a:pt x="10575" y="356"/>
                    </a:lnTo>
                    <a:lnTo>
                      <a:pt x="10243" y="474"/>
                    </a:lnTo>
                    <a:lnTo>
                      <a:pt x="9912" y="616"/>
                    </a:lnTo>
                    <a:lnTo>
                      <a:pt x="9250" y="947"/>
                    </a:lnTo>
                    <a:lnTo>
                      <a:pt x="8588" y="1278"/>
                    </a:lnTo>
                    <a:lnTo>
                      <a:pt x="7949" y="1609"/>
                    </a:lnTo>
                    <a:lnTo>
                      <a:pt x="7263" y="1917"/>
                    </a:lnTo>
                    <a:lnTo>
                      <a:pt x="6932" y="2035"/>
                    </a:lnTo>
                    <a:lnTo>
                      <a:pt x="6577" y="2154"/>
                    </a:lnTo>
                    <a:lnTo>
                      <a:pt x="6577" y="2154"/>
                    </a:lnTo>
                    <a:lnTo>
                      <a:pt x="6151" y="2272"/>
                    </a:lnTo>
                    <a:lnTo>
                      <a:pt x="5701" y="2366"/>
                    </a:lnTo>
                    <a:lnTo>
                      <a:pt x="5252" y="2437"/>
                    </a:lnTo>
                    <a:lnTo>
                      <a:pt x="4802" y="2485"/>
                    </a:lnTo>
                    <a:lnTo>
                      <a:pt x="5607" y="1018"/>
                    </a:lnTo>
                    <a:lnTo>
                      <a:pt x="4353" y="3289"/>
                    </a:lnTo>
                    <a:lnTo>
                      <a:pt x="0" y="11143"/>
                    </a:lnTo>
                    <a:lnTo>
                      <a:pt x="0" y="11143"/>
                    </a:lnTo>
                    <a:lnTo>
                      <a:pt x="639" y="10552"/>
                    </a:lnTo>
                    <a:lnTo>
                      <a:pt x="1278" y="9984"/>
                    </a:lnTo>
                    <a:lnTo>
                      <a:pt x="1940" y="9416"/>
                    </a:lnTo>
                    <a:lnTo>
                      <a:pt x="2626" y="8896"/>
                    </a:lnTo>
                    <a:lnTo>
                      <a:pt x="3312" y="8375"/>
                    </a:lnTo>
                    <a:lnTo>
                      <a:pt x="4022" y="7855"/>
                    </a:lnTo>
                    <a:lnTo>
                      <a:pt x="4731" y="7382"/>
                    </a:lnTo>
                    <a:lnTo>
                      <a:pt x="5465" y="6908"/>
                    </a:lnTo>
                    <a:lnTo>
                      <a:pt x="5465" y="6908"/>
                    </a:lnTo>
                    <a:lnTo>
                      <a:pt x="6766" y="6104"/>
                    </a:lnTo>
                    <a:lnTo>
                      <a:pt x="7405" y="5678"/>
                    </a:lnTo>
                    <a:lnTo>
                      <a:pt x="7712" y="5465"/>
                    </a:lnTo>
                    <a:lnTo>
                      <a:pt x="8020" y="5229"/>
                    </a:lnTo>
                    <a:lnTo>
                      <a:pt x="8020" y="5229"/>
                    </a:lnTo>
                    <a:lnTo>
                      <a:pt x="8327" y="5016"/>
                    </a:lnTo>
                    <a:lnTo>
                      <a:pt x="8658" y="4827"/>
                    </a:lnTo>
                    <a:lnTo>
                      <a:pt x="9013" y="4637"/>
                    </a:lnTo>
                    <a:lnTo>
                      <a:pt x="9392" y="4472"/>
                    </a:lnTo>
                    <a:lnTo>
                      <a:pt x="10149" y="4164"/>
                    </a:lnTo>
                    <a:lnTo>
                      <a:pt x="10859" y="3880"/>
                    </a:lnTo>
                    <a:lnTo>
                      <a:pt x="10859" y="3880"/>
                    </a:lnTo>
                    <a:lnTo>
                      <a:pt x="11994" y="3407"/>
                    </a:lnTo>
                    <a:lnTo>
                      <a:pt x="13224" y="2981"/>
                    </a:lnTo>
                    <a:lnTo>
                      <a:pt x="14454" y="2579"/>
                    </a:lnTo>
                    <a:lnTo>
                      <a:pt x="15661" y="2248"/>
                    </a:lnTo>
                    <a:lnTo>
                      <a:pt x="15661" y="2248"/>
                    </a:lnTo>
                    <a:lnTo>
                      <a:pt x="15377" y="1751"/>
                    </a:lnTo>
                    <a:lnTo>
                      <a:pt x="15069" y="1255"/>
                    </a:lnTo>
                    <a:lnTo>
                      <a:pt x="15069" y="1255"/>
                    </a:lnTo>
                    <a:lnTo>
                      <a:pt x="14620" y="616"/>
                    </a:lnTo>
                    <a:lnTo>
                      <a:pt x="14620" y="616"/>
                    </a:lnTo>
                    <a:lnTo>
                      <a:pt x="13934" y="379"/>
                    </a:lnTo>
                    <a:lnTo>
                      <a:pt x="13295" y="166"/>
                    </a:lnTo>
                    <a:lnTo>
                      <a:pt x="12988" y="95"/>
                    </a:lnTo>
                    <a:lnTo>
                      <a:pt x="12704" y="48"/>
                    </a:lnTo>
                    <a:lnTo>
                      <a:pt x="12420" y="1"/>
                    </a:lnTo>
                    <a:lnTo>
                      <a:pt x="12183" y="1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41"/>
              <p:cNvSpPr/>
              <p:nvPr/>
            </p:nvSpPr>
            <p:spPr>
              <a:xfrm>
                <a:off x="440375" y="1113375"/>
                <a:ext cx="142550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5702" h="2343" fill="none" extrusionOk="0">
                    <a:moveTo>
                      <a:pt x="1159" y="1"/>
                    </a:moveTo>
                    <a:lnTo>
                      <a:pt x="0" y="2082"/>
                    </a:lnTo>
                    <a:lnTo>
                      <a:pt x="0" y="2082"/>
                    </a:lnTo>
                    <a:lnTo>
                      <a:pt x="379" y="2035"/>
                    </a:lnTo>
                    <a:lnTo>
                      <a:pt x="804" y="1988"/>
                    </a:lnTo>
                    <a:lnTo>
                      <a:pt x="1254" y="1988"/>
                    </a:lnTo>
                    <a:lnTo>
                      <a:pt x="1751" y="1964"/>
                    </a:lnTo>
                    <a:lnTo>
                      <a:pt x="1751" y="1964"/>
                    </a:lnTo>
                    <a:lnTo>
                      <a:pt x="2650" y="1988"/>
                    </a:lnTo>
                    <a:lnTo>
                      <a:pt x="3643" y="2059"/>
                    </a:lnTo>
                    <a:lnTo>
                      <a:pt x="4661" y="2177"/>
                    </a:lnTo>
                    <a:lnTo>
                      <a:pt x="5701" y="2343"/>
                    </a:lnTo>
                    <a:lnTo>
                      <a:pt x="5701" y="2343"/>
                    </a:lnTo>
                    <a:lnTo>
                      <a:pt x="5252" y="1988"/>
                    </a:lnTo>
                    <a:lnTo>
                      <a:pt x="4779" y="1657"/>
                    </a:lnTo>
                    <a:lnTo>
                      <a:pt x="4282" y="1349"/>
                    </a:lnTo>
                    <a:lnTo>
                      <a:pt x="3785" y="1065"/>
                    </a:lnTo>
                    <a:lnTo>
                      <a:pt x="3265" y="805"/>
                    </a:lnTo>
                    <a:lnTo>
                      <a:pt x="2744" y="568"/>
                    </a:lnTo>
                    <a:lnTo>
                      <a:pt x="2200" y="332"/>
                    </a:lnTo>
                    <a:lnTo>
                      <a:pt x="1632" y="143"/>
                    </a:lnTo>
                    <a:lnTo>
                      <a:pt x="1632" y="143"/>
                    </a:lnTo>
                    <a:lnTo>
                      <a:pt x="1136" y="48"/>
                    </a:lnTo>
                    <a:lnTo>
                      <a:pt x="1159" y="1"/>
                    </a:lnTo>
                    <a:lnTo>
                      <a:pt x="1159" y="1"/>
                    </a:lnTo>
                    <a:lnTo>
                      <a:pt x="11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41"/>
              <p:cNvSpPr/>
              <p:nvPr/>
            </p:nvSpPr>
            <p:spPr>
              <a:xfrm>
                <a:off x="45900" y="1113375"/>
                <a:ext cx="624550" cy="778325"/>
              </a:xfrm>
              <a:custGeom>
                <a:avLst/>
                <a:gdLst/>
                <a:ahLst/>
                <a:cxnLst/>
                <a:rect l="l" t="t" r="r" b="b"/>
                <a:pathLst>
                  <a:path w="24982" h="31133" extrusionOk="0">
                    <a:moveTo>
                      <a:pt x="16938" y="1"/>
                    </a:moveTo>
                    <a:lnTo>
                      <a:pt x="16915" y="48"/>
                    </a:lnTo>
                    <a:lnTo>
                      <a:pt x="17411" y="143"/>
                    </a:lnTo>
                    <a:lnTo>
                      <a:pt x="16938" y="1"/>
                    </a:lnTo>
                    <a:close/>
                    <a:moveTo>
                      <a:pt x="17530" y="1964"/>
                    </a:moveTo>
                    <a:lnTo>
                      <a:pt x="17033" y="1988"/>
                    </a:lnTo>
                    <a:lnTo>
                      <a:pt x="16583" y="1988"/>
                    </a:lnTo>
                    <a:lnTo>
                      <a:pt x="16158" y="2035"/>
                    </a:lnTo>
                    <a:lnTo>
                      <a:pt x="15779" y="2082"/>
                    </a:lnTo>
                    <a:lnTo>
                      <a:pt x="14360" y="4661"/>
                    </a:lnTo>
                    <a:lnTo>
                      <a:pt x="13555" y="6128"/>
                    </a:lnTo>
                    <a:lnTo>
                      <a:pt x="14005" y="6080"/>
                    </a:lnTo>
                    <a:lnTo>
                      <a:pt x="14454" y="6009"/>
                    </a:lnTo>
                    <a:lnTo>
                      <a:pt x="14904" y="5915"/>
                    </a:lnTo>
                    <a:lnTo>
                      <a:pt x="15330" y="5797"/>
                    </a:lnTo>
                    <a:lnTo>
                      <a:pt x="15685" y="5678"/>
                    </a:lnTo>
                    <a:lnTo>
                      <a:pt x="16016" y="5560"/>
                    </a:lnTo>
                    <a:lnTo>
                      <a:pt x="16702" y="5252"/>
                    </a:lnTo>
                    <a:lnTo>
                      <a:pt x="17341" y="4921"/>
                    </a:lnTo>
                    <a:lnTo>
                      <a:pt x="18003" y="4590"/>
                    </a:lnTo>
                    <a:lnTo>
                      <a:pt x="18665" y="4259"/>
                    </a:lnTo>
                    <a:lnTo>
                      <a:pt x="18996" y="4117"/>
                    </a:lnTo>
                    <a:lnTo>
                      <a:pt x="19328" y="3999"/>
                    </a:lnTo>
                    <a:lnTo>
                      <a:pt x="19682" y="3880"/>
                    </a:lnTo>
                    <a:lnTo>
                      <a:pt x="20014" y="3786"/>
                    </a:lnTo>
                    <a:lnTo>
                      <a:pt x="20369" y="3691"/>
                    </a:lnTo>
                    <a:lnTo>
                      <a:pt x="20723" y="3644"/>
                    </a:lnTo>
                    <a:lnTo>
                      <a:pt x="21173" y="3644"/>
                    </a:lnTo>
                    <a:lnTo>
                      <a:pt x="21457" y="3691"/>
                    </a:lnTo>
                    <a:lnTo>
                      <a:pt x="21741" y="3738"/>
                    </a:lnTo>
                    <a:lnTo>
                      <a:pt x="22048" y="3809"/>
                    </a:lnTo>
                    <a:lnTo>
                      <a:pt x="22687" y="4022"/>
                    </a:lnTo>
                    <a:lnTo>
                      <a:pt x="23373" y="4259"/>
                    </a:lnTo>
                    <a:lnTo>
                      <a:pt x="22923" y="3738"/>
                    </a:lnTo>
                    <a:lnTo>
                      <a:pt x="22474" y="3242"/>
                    </a:lnTo>
                    <a:lnTo>
                      <a:pt x="22001" y="2768"/>
                    </a:lnTo>
                    <a:lnTo>
                      <a:pt x="21480" y="2343"/>
                    </a:lnTo>
                    <a:lnTo>
                      <a:pt x="20440" y="2177"/>
                    </a:lnTo>
                    <a:lnTo>
                      <a:pt x="19422" y="2059"/>
                    </a:lnTo>
                    <a:lnTo>
                      <a:pt x="18429" y="1988"/>
                    </a:lnTo>
                    <a:lnTo>
                      <a:pt x="17530" y="1964"/>
                    </a:lnTo>
                    <a:close/>
                    <a:moveTo>
                      <a:pt x="24414" y="5891"/>
                    </a:moveTo>
                    <a:lnTo>
                      <a:pt x="23207" y="6222"/>
                    </a:lnTo>
                    <a:lnTo>
                      <a:pt x="21977" y="6624"/>
                    </a:lnTo>
                    <a:lnTo>
                      <a:pt x="20747" y="7050"/>
                    </a:lnTo>
                    <a:lnTo>
                      <a:pt x="19612" y="7523"/>
                    </a:lnTo>
                    <a:lnTo>
                      <a:pt x="18902" y="7807"/>
                    </a:lnTo>
                    <a:lnTo>
                      <a:pt x="18145" y="8115"/>
                    </a:lnTo>
                    <a:lnTo>
                      <a:pt x="17766" y="8280"/>
                    </a:lnTo>
                    <a:lnTo>
                      <a:pt x="17411" y="8470"/>
                    </a:lnTo>
                    <a:lnTo>
                      <a:pt x="17080" y="8659"/>
                    </a:lnTo>
                    <a:lnTo>
                      <a:pt x="16773" y="8872"/>
                    </a:lnTo>
                    <a:lnTo>
                      <a:pt x="16465" y="9108"/>
                    </a:lnTo>
                    <a:lnTo>
                      <a:pt x="16158" y="9321"/>
                    </a:lnTo>
                    <a:lnTo>
                      <a:pt x="15519" y="9747"/>
                    </a:lnTo>
                    <a:lnTo>
                      <a:pt x="14218" y="10551"/>
                    </a:lnTo>
                    <a:lnTo>
                      <a:pt x="13484" y="11025"/>
                    </a:lnTo>
                    <a:lnTo>
                      <a:pt x="12775" y="11498"/>
                    </a:lnTo>
                    <a:lnTo>
                      <a:pt x="12065" y="12018"/>
                    </a:lnTo>
                    <a:lnTo>
                      <a:pt x="11379" y="12539"/>
                    </a:lnTo>
                    <a:lnTo>
                      <a:pt x="10693" y="13059"/>
                    </a:lnTo>
                    <a:lnTo>
                      <a:pt x="10031" y="13627"/>
                    </a:lnTo>
                    <a:lnTo>
                      <a:pt x="9392" y="14195"/>
                    </a:lnTo>
                    <a:lnTo>
                      <a:pt x="8753" y="14786"/>
                    </a:lnTo>
                    <a:lnTo>
                      <a:pt x="0" y="30636"/>
                    </a:lnTo>
                    <a:lnTo>
                      <a:pt x="734" y="30802"/>
                    </a:lnTo>
                    <a:lnTo>
                      <a:pt x="1467" y="30943"/>
                    </a:lnTo>
                    <a:lnTo>
                      <a:pt x="2224" y="31062"/>
                    </a:lnTo>
                    <a:lnTo>
                      <a:pt x="3005" y="31133"/>
                    </a:lnTo>
                    <a:lnTo>
                      <a:pt x="3454" y="30423"/>
                    </a:lnTo>
                    <a:lnTo>
                      <a:pt x="3904" y="29642"/>
                    </a:lnTo>
                    <a:lnTo>
                      <a:pt x="4448" y="28649"/>
                    </a:lnTo>
                    <a:lnTo>
                      <a:pt x="4992" y="27703"/>
                    </a:lnTo>
                    <a:lnTo>
                      <a:pt x="6104" y="25857"/>
                    </a:lnTo>
                    <a:lnTo>
                      <a:pt x="7192" y="23988"/>
                    </a:lnTo>
                    <a:lnTo>
                      <a:pt x="7760" y="23042"/>
                    </a:lnTo>
                    <a:lnTo>
                      <a:pt x="8280" y="22049"/>
                    </a:lnTo>
                    <a:lnTo>
                      <a:pt x="8564" y="21599"/>
                    </a:lnTo>
                    <a:lnTo>
                      <a:pt x="8848" y="21150"/>
                    </a:lnTo>
                    <a:lnTo>
                      <a:pt x="9179" y="20724"/>
                    </a:lnTo>
                    <a:lnTo>
                      <a:pt x="9534" y="20322"/>
                    </a:lnTo>
                    <a:lnTo>
                      <a:pt x="9889" y="19919"/>
                    </a:lnTo>
                    <a:lnTo>
                      <a:pt x="10291" y="19517"/>
                    </a:lnTo>
                    <a:lnTo>
                      <a:pt x="11119" y="18737"/>
                    </a:lnTo>
                    <a:lnTo>
                      <a:pt x="12798" y="17223"/>
                    </a:lnTo>
                    <a:lnTo>
                      <a:pt x="13603" y="16489"/>
                    </a:lnTo>
                    <a:lnTo>
                      <a:pt x="14005" y="16111"/>
                    </a:lnTo>
                    <a:lnTo>
                      <a:pt x="14360" y="15709"/>
                    </a:lnTo>
                    <a:lnTo>
                      <a:pt x="14762" y="15283"/>
                    </a:lnTo>
                    <a:lnTo>
                      <a:pt x="15188" y="14881"/>
                    </a:lnTo>
                    <a:lnTo>
                      <a:pt x="16039" y="14076"/>
                    </a:lnTo>
                    <a:lnTo>
                      <a:pt x="16891" y="13272"/>
                    </a:lnTo>
                    <a:lnTo>
                      <a:pt x="17293" y="12846"/>
                    </a:lnTo>
                    <a:lnTo>
                      <a:pt x="17719" y="12420"/>
                    </a:lnTo>
                    <a:lnTo>
                      <a:pt x="17908" y="12207"/>
                    </a:lnTo>
                    <a:lnTo>
                      <a:pt x="18074" y="11971"/>
                    </a:lnTo>
                    <a:lnTo>
                      <a:pt x="18429" y="11498"/>
                    </a:lnTo>
                    <a:lnTo>
                      <a:pt x="19091" y="10504"/>
                    </a:lnTo>
                    <a:lnTo>
                      <a:pt x="19422" y="10031"/>
                    </a:lnTo>
                    <a:lnTo>
                      <a:pt x="19612" y="9794"/>
                    </a:lnTo>
                    <a:lnTo>
                      <a:pt x="19801" y="9582"/>
                    </a:lnTo>
                    <a:lnTo>
                      <a:pt x="19990" y="9369"/>
                    </a:lnTo>
                    <a:lnTo>
                      <a:pt x="20203" y="9179"/>
                    </a:lnTo>
                    <a:lnTo>
                      <a:pt x="20416" y="8990"/>
                    </a:lnTo>
                    <a:lnTo>
                      <a:pt x="20676" y="8848"/>
                    </a:lnTo>
                    <a:lnTo>
                      <a:pt x="21220" y="8541"/>
                    </a:lnTo>
                    <a:lnTo>
                      <a:pt x="21788" y="8257"/>
                    </a:lnTo>
                    <a:lnTo>
                      <a:pt x="22356" y="7997"/>
                    </a:lnTo>
                    <a:lnTo>
                      <a:pt x="22900" y="7784"/>
                    </a:lnTo>
                    <a:lnTo>
                      <a:pt x="23444" y="7594"/>
                    </a:lnTo>
                    <a:lnTo>
                      <a:pt x="23964" y="7405"/>
                    </a:lnTo>
                    <a:lnTo>
                      <a:pt x="24982" y="7121"/>
                    </a:lnTo>
                    <a:lnTo>
                      <a:pt x="24721" y="6506"/>
                    </a:lnTo>
                    <a:lnTo>
                      <a:pt x="24414" y="589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41"/>
              <p:cNvSpPr/>
              <p:nvPr/>
            </p:nvSpPr>
            <p:spPr>
              <a:xfrm>
                <a:off x="45900" y="1260650"/>
                <a:ext cx="624550" cy="631050"/>
              </a:xfrm>
              <a:custGeom>
                <a:avLst/>
                <a:gdLst/>
                <a:ahLst/>
                <a:cxnLst/>
                <a:rect l="l" t="t" r="r" b="b"/>
                <a:pathLst>
                  <a:path w="24982" h="25242" fill="none" extrusionOk="0">
                    <a:moveTo>
                      <a:pt x="24414" y="0"/>
                    </a:moveTo>
                    <a:lnTo>
                      <a:pt x="24414" y="0"/>
                    </a:lnTo>
                    <a:lnTo>
                      <a:pt x="23207" y="331"/>
                    </a:lnTo>
                    <a:lnTo>
                      <a:pt x="21977" y="733"/>
                    </a:lnTo>
                    <a:lnTo>
                      <a:pt x="20747" y="1159"/>
                    </a:lnTo>
                    <a:lnTo>
                      <a:pt x="19612" y="1632"/>
                    </a:lnTo>
                    <a:lnTo>
                      <a:pt x="19612" y="1632"/>
                    </a:lnTo>
                    <a:lnTo>
                      <a:pt x="18902" y="1916"/>
                    </a:lnTo>
                    <a:lnTo>
                      <a:pt x="18145" y="2224"/>
                    </a:lnTo>
                    <a:lnTo>
                      <a:pt x="17766" y="2389"/>
                    </a:lnTo>
                    <a:lnTo>
                      <a:pt x="17411" y="2579"/>
                    </a:lnTo>
                    <a:lnTo>
                      <a:pt x="17080" y="2768"/>
                    </a:lnTo>
                    <a:lnTo>
                      <a:pt x="16773" y="2981"/>
                    </a:lnTo>
                    <a:lnTo>
                      <a:pt x="16773" y="2981"/>
                    </a:lnTo>
                    <a:lnTo>
                      <a:pt x="16465" y="3217"/>
                    </a:lnTo>
                    <a:lnTo>
                      <a:pt x="16158" y="3430"/>
                    </a:lnTo>
                    <a:lnTo>
                      <a:pt x="15519" y="3856"/>
                    </a:lnTo>
                    <a:lnTo>
                      <a:pt x="14218" y="4660"/>
                    </a:lnTo>
                    <a:lnTo>
                      <a:pt x="14218" y="4660"/>
                    </a:lnTo>
                    <a:lnTo>
                      <a:pt x="13484" y="5134"/>
                    </a:lnTo>
                    <a:lnTo>
                      <a:pt x="12775" y="5607"/>
                    </a:lnTo>
                    <a:lnTo>
                      <a:pt x="12065" y="6127"/>
                    </a:lnTo>
                    <a:lnTo>
                      <a:pt x="11379" y="6648"/>
                    </a:lnTo>
                    <a:lnTo>
                      <a:pt x="10693" y="7168"/>
                    </a:lnTo>
                    <a:lnTo>
                      <a:pt x="10031" y="7736"/>
                    </a:lnTo>
                    <a:lnTo>
                      <a:pt x="9392" y="8304"/>
                    </a:lnTo>
                    <a:lnTo>
                      <a:pt x="8753" y="8895"/>
                    </a:lnTo>
                    <a:lnTo>
                      <a:pt x="0" y="24745"/>
                    </a:lnTo>
                    <a:lnTo>
                      <a:pt x="0" y="24745"/>
                    </a:lnTo>
                    <a:lnTo>
                      <a:pt x="734" y="24911"/>
                    </a:lnTo>
                    <a:lnTo>
                      <a:pt x="1467" y="25052"/>
                    </a:lnTo>
                    <a:lnTo>
                      <a:pt x="2224" y="25171"/>
                    </a:lnTo>
                    <a:lnTo>
                      <a:pt x="3005" y="25242"/>
                    </a:lnTo>
                    <a:lnTo>
                      <a:pt x="3005" y="25242"/>
                    </a:lnTo>
                    <a:lnTo>
                      <a:pt x="3454" y="24532"/>
                    </a:lnTo>
                    <a:lnTo>
                      <a:pt x="3904" y="23751"/>
                    </a:lnTo>
                    <a:lnTo>
                      <a:pt x="3904" y="23751"/>
                    </a:lnTo>
                    <a:lnTo>
                      <a:pt x="4448" y="22758"/>
                    </a:lnTo>
                    <a:lnTo>
                      <a:pt x="4992" y="21812"/>
                    </a:lnTo>
                    <a:lnTo>
                      <a:pt x="6104" y="19966"/>
                    </a:lnTo>
                    <a:lnTo>
                      <a:pt x="7192" y="18097"/>
                    </a:lnTo>
                    <a:lnTo>
                      <a:pt x="7760" y="17151"/>
                    </a:lnTo>
                    <a:lnTo>
                      <a:pt x="8280" y="16158"/>
                    </a:lnTo>
                    <a:lnTo>
                      <a:pt x="8280" y="16158"/>
                    </a:lnTo>
                    <a:lnTo>
                      <a:pt x="8564" y="15708"/>
                    </a:lnTo>
                    <a:lnTo>
                      <a:pt x="8848" y="15259"/>
                    </a:lnTo>
                    <a:lnTo>
                      <a:pt x="9179" y="14833"/>
                    </a:lnTo>
                    <a:lnTo>
                      <a:pt x="9534" y="14431"/>
                    </a:lnTo>
                    <a:lnTo>
                      <a:pt x="9889" y="14028"/>
                    </a:lnTo>
                    <a:lnTo>
                      <a:pt x="10291" y="13626"/>
                    </a:lnTo>
                    <a:lnTo>
                      <a:pt x="11119" y="12846"/>
                    </a:lnTo>
                    <a:lnTo>
                      <a:pt x="12798" y="11332"/>
                    </a:lnTo>
                    <a:lnTo>
                      <a:pt x="13603" y="10598"/>
                    </a:lnTo>
                    <a:lnTo>
                      <a:pt x="14005" y="10220"/>
                    </a:lnTo>
                    <a:lnTo>
                      <a:pt x="14360" y="9818"/>
                    </a:lnTo>
                    <a:lnTo>
                      <a:pt x="14360" y="9818"/>
                    </a:lnTo>
                    <a:lnTo>
                      <a:pt x="14762" y="9392"/>
                    </a:lnTo>
                    <a:lnTo>
                      <a:pt x="15188" y="8990"/>
                    </a:lnTo>
                    <a:lnTo>
                      <a:pt x="16039" y="8185"/>
                    </a:lnTo>
                    <a:lnTo>
                      <a:pt x="16891" y="7381"/>
                    </a:lnTo>
                    <a:lnTo>
                      <a:pt x="17293" y="6955"/>
                    </a:lnTo>
                    <a:lnTo>
                      <a:pt x="17719" y="6529"/>
                    </a:lnTo>
                    <a:lnTo>
                      <a:pt x="17719" y="6529"/>
                    </a:lnTo>
                    <a:lnTo>
                      <a:pt x="17908" y="6316"/>
                    </a:lnTo>
                    <a:lnTo>
                      <a:pt x="18074" y="6080"/>
                    </a:lnTo>
                    <a:lnTo>
                      <a:pt x="18429" y="5607"/>
                    </a:lnTo>
                    <a:lnTo>
                      <a:pt x="19091" y="4613"/>
                    </a:lnTo>
                    <a:lnTo>
                      <a:pt x="19422" y="4140"/>
                    </a:lnTo>
                    <a:lnTo>
                      <a:pt x="19612" y="3903"/>
                    </a:lnTo>
                    <a:lnTo>
                      <a:pt x="19801" y="3691"/>
                    </a:lnTo>
                    <a:lnTo>
                      <a:pt x="19990" y="3478"/>
                    </a:lnTo>
                    <a:lnTo>
                      <a:pt x="20203" y="3288"/>
                    </a:lnTo>
                    <a:lnTo>
                      <a:pt x="20416" y="3099"/>
                    </a:lnTo>
                    <a:lnTo>
                      <a:pt x="20676" y="2957"/>
                    </a:lnTo>
                    <a:lnTo>
                      <a:pt x="20676" y="2957"/>
                    </a:lnTo>
                    <a:lnTo>
                      <a:pt x="21220" y="2650"/>
                    </a:lnTo>
                    <a:lnTo>
                      <a:pt x="21788" y="2366"/>
                    </a:lnTo>
                    <a:lnTo>
                      <a:pt x="22356" y="2106"/>
                    </a:lnTo>
                    <a:lnTo>
                      <a:pt x="22900" y="1893"/>
                    </a:lnTo>
                    <a:lnTo>
                      <a:pt x="23444" y="1703"/>
                    </a:lnTo>
                    <a:lnTo>
                      <a:pt x="23964" y="1514"/>
                    </a:lnTo>
                    <a:lnTo>
                      <a:pt x="24982" y="1230"/>
                    </a:lnTo>
                    <a:lnTo>
                      <a:pt x="24982" y="1230"/>
                    </a:lnTo>
                    <a:lnTo>
                      <a:pt x="24721" y="615"/>
                    </a:lnTo>
                    <a:lnTo>
                      <a:pt x="24414" y="0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1"/>
              <p:cNvSpPr/>
              <p:nvPr/>
            </p:nvSpPr>
            <p:spPr>
              <a:xfrm>
                <a:off x="384775" y="1162475"/>
                <a:ext cx="245450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4164" fill="none" extrusionOk="0">
                    <a:moveTo>
                      <a:pt x="3975" y="0"/>
                    </a:moveTo>
                    <a:lnTo>
                      <a:pt x="3975" y="0"/>
                    </a:lnTo>
                    <a:lnTo>
                      <a:pt x="3478" y="24"/>
                    </a:lnTo>
                    <a:lnTo>
                      <a:pt x="3028" y="24"/>
                    </a:lnTo>
                    <a:lnTo>
                      <a:pt x="2603" y="71"/>
                    </a:lnTo>
                    <a:lnTo>
                      <a:pt x="2224" y="118"/>
                    </a:lnTo>
                    <a:lnTo>
                      <a:pt x="2224" y="118"/>
                    </a:lnTo>
                    <a:lnTo>
                      <a:pt x="805" y="2697"/>
                    </a:lnTo>
                    <a:lnTo>
                      <a:pt x="0" y="4164"/>
                    </a:lnTo>
                    <a:lnTo>
                      <a:pt x="0" y="4164"/>
                    </a:lnTo>
                    <a:lnTo>
                      <a:pt x="450" y="4116"/>
                    </a:lnTo>
                    <a:lnTo>
                      <a:pt x="899" y="4045"/>
                    </a:lnTo>
                    <a:lnTo>
                      <a:pt x="1349" y="3951"/>
                    </a:lnTo>
                    <a:lnTo>
                      <a:pt x="1775" y="3833"/>
                    </a:lnTo>
                    <a:lnTo>
                      <a:pt x="1775" y="3833"/>
                    </a:lnTo>
                    <a:lnTo>
                      <a:pt x="2130" y="3714"/>
                    </a:lnTo>
                    <a:lnTo>
                      <a:pt x="2461" y="3596"/>
                    </a:lnTo>
                    <a:lnTo>
                      <a:pt x="3147" y="3288"/>
                    </a:lnTo>
                    <a:lnTo>
                      <a:pt x="3786" y="2957"/>
                    </a:lnTo>
                    <a:lnTo>
                      <a:pt x="4448" y="2626"/>
                    </a:lnTo>
                    <a:lnTo>
                      <a:pt x="5110" y="2295"/>
                    </a:lnTo>
                    <a:lnTo>
                      <a:pt x="5441" y="2153"/>
                    </a:lnTo>
                    <a:lnTo>
                      <a:pt x="5773" y="2035"/>
                    </a:lnTo>
                    <a:lnTo>
                      <a:pt x="6127" y="1916"/>
                    </a:lnTo>
                    <a:lnTo>
                      <a:pt x="6459" y="1822"/>
                    </a:lnTo>
                    <a:lnTo>
                      <a:pt x="6814" y="1727"/>
                    </a:lnTo>
                    <a:lnTo>
                      <a:pt x="7168" y="1680"/>
                    </a:lnTo>
                    <a:lnTo>
                      <a:pt x="7168" y="1680"/>
                    </a:lnTo>
                    <a:lnTo>
                      <a:pt x="7381" y="1680"/>
                    </a:lnTo>
                    <a:lnTo>
                      <a:pt x="7381" y="1680"/>
                    </a:lnTo>
                    <a:lnTo>
                      <a:pt x="7618" y="1680"/>
                    </a:lnTo>
                    <a:lnTo>
                      <a:pt x="7902" y="1727"/>
                    </a:lnTo>
                    <a:lnTo>
                      <a:pt x="8186" y="1774"/>
                    </a:lnTo>
                    <a:lnTo>
                      <a:pt x="8493" y="1845"/>
                    </a:lnTo>
                    <a:lnTo>
                      <a:pt x="9132" y="2058"/>
                    </a:lnTo>
                    <a:lnTo>
                      <a:pt x="9818" y="2295"/>
                    </a:lnTo>
                    <a:lnTo>
                      <a:pt x="9818" y="2295"/>
                    </a:lnTo>
                    <a:lnTo>
                      <a:pt x="9368" y="1774"/>
                    </a:lnTo>
                    <a:lnTo>
                      <a:pt x="8919" y="1278"/>
                    </a:lnTo>
                    <a:lnTo>
                      <a:pt x="8446" y="804"/>
                    </a:lnTo>
                    <a:lnTo>
                      <a:pt x="7925" y="379"/>
                    </a:lnTo>
                    <a:lnTo>
                      <a:pt x="7925" y="379"/>
                    </a:lnTo>
                    <a:lnTo>
                      <a:pt x="6885" y="213"/>
                    </a:lnTo>
                    <a:lnTo>
                      <a:pt x="5867" y="95"/>
                    </a:lnTo>
                    <a:lnTo>
                      <a:pt x="4874" y="24"/>
                    </a:lnTo>
                    <a:lnTo>
                      <a:pt x="397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1"/>
              <p:cNvSpPr/>
              <p:nvPr/>
            </p:nvSpPr>
            <p:spPr>
              <a:xfrm>
                <a:off x="468750" y="1113375"/>
                <a:ext cx="12450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43" fill="none" extrusionOk="0">
                    <a:moveTo>
                      <a:pt x="24" y="1"/>
                    </a:moveTo>
                    <a:lnTo>
                      <a:pt x="1" y="48"/>
                    </a:lnTo>
                    <a:lnTo>
                      <a:pt x="1" y="48"/>
                    </a:lnTo>
                    <a:lnTo>
                      <a:pt x="497" y="143"/>
                    </a:lnTo>
                    <a:lnTo>
                      <a:pt x="497" y="143"/>
                    </a:lnTo>
                    <a:lnTo>
                      <a:pt x="2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1"/>
              <p:cNvSpPr/>
              <p:nvPr/>
            </p:nvSpPr>
            <p:spPr>
              <a:xfrm>
                <a:off x="-440250" y="1040625"/>
                <a:ext cx="1161550" cy="1589175"/>
              </a:xfrm>
              <a:custGeom>
                <a:avLst/>
                <a:gdLst/>
                <a:ahLst/>
                <a:cxnLst/>
                <a:rect l="l" t="t" r="r" b="b"/>
                <a:pathLst>
                  <a:path w="46462" h="63567" extrusionOk="0">
                    <a:moveTo>
                      <a:pt x="34610" y="1"/>
                    </a:moveTo>
                    <a:lnTo>
                      <a:pt x="34113" y="25"/>
                    </a:lnTo>
                    <a:lnTo>
                      <a:pt x="33593" y="72"/>
                    </a:lnTo>
                    <a:lnTo>
                      <a:pt x="33096" y="119"/>
                    </a:lnTo>
                    <a:lnTo>
                      <a:pt x="32576" y="214"/>
                    </a:lnTo>
                    <a:lnTo>
                      <a:pt x="32055" y="308"/>
                    </a:lnTo>
                    <a:lnTo>
                      <a:pt x="31535" y="427"/>
                    </a:lnTo>
                    <a:lnTo>
                      <a:pt x="30991" y="569"/>
                    </a:lnTo>
                    <a:lnTo>
                      <a:pt x="30470" y="734"/>
                    </a:lnTo>
                    <a:lnTo>
                      <a:pt x="29926" y="900"/>
                    </a:lnTo>
                    <a:lnTo>
                      <a:pt x="29382" y="1089"/>
                    </a:lnTo>
                    <a:lnTo>
                      <a:pt x="28862" y="1302"/>
                    </a:lnTo>
                    <a:lnTo>
                      <a:pt x="28317" y="1515"/>
                    </a:lnTo>
                    <a:lnTo>
                      <a:pt x="27750" y="1775"/>
                    </a:lnTo>
                    <a:lnTo>
                      <a:pt x="27206" y="2035"/>
                    </a:lnTo>
                    <a:lnTo>
                      <a:pt x="26094" y="2603"/>
                    </a:lnTo>
                    <a:lnTo>
                      <a:pt x="25006" y="3242"/>
                    </a:lnTo>
                    <a:lnTo>
                      <a:pt x="23870" y="3952"/>
                    </a:lnTo>
                    <a:lnTo>
                      <a:pt x="22758" y="4709"/>
                    </a:lnTo>
                    <a:lnTo>
                      <a:pt x="21646" y="5537"/>
                    </a:lnTo>
                    <a:lnTo>
                      <a:pt x="20534" y="6435"/>
                    </a:lnTo>
                    <a:lnTo>
                      <a:pt x="19423" y="7382"/>
                    </a:lnTo>
                    <a:lnTo>
                      <a:pt x="18334" y="8399"/>
                    </a:lnTo>
                    <a:lnTo>
                      <a:pt x="17246" y="9464"/>
                    </a:lnTo>
                    <a:lnTo>
                      <a:pt x="16158" y="10575"/>
                    </a:lnTo>
                    <a:lnTo>
                      <a:pt x="15094" y="11758"/>
                    </a:lnTo>
                    <a:lnTo>
                      <a:pt x="14029" y="12988"/>
                    </a:lnTo>
                    <a:lnTo>
                      <a:pt x="13012" y="14266"/>
                    </a:lnTo>
                    <a:lnTo>
                      <a:pt x="11995" y="15591"/>
                    </a:lnTo>
                    <a:lnTo>
                      <a:pt x="11001" y="16963"/>
                    </a:lnTo>
                    <a:lnTo>
                      <a:pt x="10031" y="18406"/>
                    </a:lnTo>
                    <a:lnTo>
                      <a:pt x="9085" y="19872"/>
                    </a:lnTo>
                    <a:lnTo>
                      <a:pt x="8162" y="21386"/>
                    </a:lnTo>
                    <a:lnTo>
                      <a:pt x="7263" y="22948"/>
                    </a:lnTo>
                    <a:lnTo>
                      <a:pt x="6412" y="24533"/>
                    </a:lnTo>
                    <a:lnTo>
                      <a:pt x="5631" y="26118"/>
                    </a:lnTo>
                    <a:lnTo>
                      <a:pt x="4874" y="27703"/>
                    </a:lnTo>
                    <a:lnTo>
                      <a:pt x="4188" y="29288"/>
                    </a:lnTo>
                    <a:lnTo>
                      <a:pt x="3549" y="30849"/>
                    </a:lnTo>
                    <a:lnTo>
                      <a:pt x="2958" y="32410"/>
                    </a:lnTo>
                    <a:lnTo>
                      <a:pt x="2437" y="33972"/>
                    </a:lnTo>
                    <a:lnTo>
                      <a:pt x="1940" y="35533"/>
                    </a:lnTo>
                    <a:lnTo>
                      <a:pt x="1515" y="37047"/>
                    </a:lnTo>
                    <a:lnTo>
                      <a:pt x="1136" y="38561"/>
                    </a:lnTo>
                    <a:lnTo>
                      <a:pt x="829" y="40051"/>
                    </a:lnTo>
                    <a:lnTo>
                      <a:pt x="545" y="41518"/>
                    </a:lnTo>
                    <a:lnTo>
                      <a:pt x="332" y="42961"/>
                    </a:lnTo>
                    <a:lnTo>
                      <a:pt x="166" y="44381"/>
                    </a:lnTo>
                    <a:lnTo>
                      <a:pt x="48" y="45776"/>
                    </a:lnTo>
                    <a:lnTo>
                      <a:pt x="1" y="47125"/>
                    </a:lnTo>
                    <a:lnTo>
                      <a:pt x="1" y="48426"/>
                    </a:lnTo>
                    <a:lnTo>
                      <a:pt x="48" y="49727"/>
                    </a:lnTo>
                    <a:lnTo>
                      <a:pt x="143" y="50957"/>
                    </a:lnTo>
                    <a:lnTo>
                      <a:pt x="214" y="51549"/>
                    </a:lnTo>
                    <a:lnTo>
                      <a:pt x="308" y="52164"/>
                    </a:lnTo>
                    <a:lnTo>
                      <a:pt x="403" y="52731"/>
                    </a:lnTo>
                    <a:lnTo>
                      <a:pt x="497" y="53299"/>
                    </a:lnTo>
                    <a:lnTo>
                      <a:pt x="639" y="53867"/>
                    </a:lnTo>
                    <a:lnTo>
                      <a:pt x="781" y="54411"/>
                    </a:lnTo>
                    <a:lnTo>
                      <a:pt x="923" y="54955"/>
                    </a:lnTo>
                    <a:lnTo>
                      <a:pt x="1089" y="55476"/>
                    </a:lnTo>
                    <a:lnTo>
                      <a:pt x="1254" y="55972"/>
                    </a:lnTo>
                    <a:lnTo>
                      <a:pt x="1444" y="56469"/>
                    </a:lnTo>
                    <a:lnTo>
                      <a:pt x="1657" y="56942"/>
                    </a:lnTo>
                    <a:lnTo>
                      <a:pt x="1870" y="57415"/>
                    </a:lnTo>
                    <a:lnTo>
                      <a:pt x="2106" y="57865"/>
                    </a:lnTo>
                    <a:lnTo>
                      <a:pt x="2343" y="58314"/>
                    </a:lnTo>
                    <a:lnTo>
                      <a:pt x="2603" y="58717"/>
                    </a:lnTo>
                    <a:lnTo>
                      <a:pt x="2887" y="59142"/>
                    </a:lnTo>
                    <a:lnTo>
                      <a:pt x="3171" y="59521"/>
                    </a:lnTo>
                    <a:lnTo>
                      <a:pt x="3478" y="59899"/>
                    </a:lnTo>
                    <a:lnTo>
                      <a:pt x="3786" y="60254"/>
                    </a:lnTo>
                    <a:lnTo>
                      <a:pt x="4093" y="60609"/>
                    </a:lnTo>
                    <a:lnTo>
                      <a:pt x="4448" y="60940"/>
                    </a:lnTo>
                    <a:lnTo>
                      <a:pt x="4803" y="61248"/>
                    </a:lnTo>
                    <a:lnTo>
                      <a:pt x="5158" y="61532"/>
                    </a:lnTo>
                    <a:lnTo>
                      <a:pt x="5536" y="61816"/>
                    </a:lnTo>
                    <a:lnTo>
                      <a:pt x="5938" y="62076"/>
                    </a:lnTo>
                    <a:lnTo>
                      <a:pt x="6341" y="62312"/>
                    </a:lnTo>
                    <a:lnTo>
                      <a:pt x="6766" y="62525"/>
                    </a:lnTo>
                    <a:lnTo>
                      <a:pt x="7192" y="62714"/>
                    </a:lnTo>
                    <a:lnTo>
                      <a:pt x="7618" y="62904"/>
                    </a:lnTo>
                    <a:lnTo>
                      <a:pt x="8068" y="63046"/>
                    </a:lnTo>
                    <a:lnTo>
                      <a:pt x="8517" y="63188"/>
                    </a:lnTo>
                    <a:lnTo>
                      <a:pt x="8966" y="63306"/>
                    </a:lnTo>
                    <a:lnTo>
                      <a:pt x="9440" y="63401"/>
                    </a:lnTo>
                    <a:lnTo>
                      <a:pt x="9889" y="63472"/>
                    </a:lnTo>
                    <a:lnTo>
                      <a:pt x="10386" y="63519"/>
                    </a:lnTo>
                    <a:lnTo>
                      <a:pt x="10859" y="63542"/>
                    </a:lnTo>
                    <a:lnTo>
                      <a:pt x="11356" y="63566"/>
                    </a:lnTo>
                    <a:lnTo>
                      <a:pt x="11853" y="63566"/>
                    </a:lnTo>
                    <a:lnTo>
                      <a:pt x="12349" y="63542"/>
                    </a:lnTo>
                    <a:lnTo>
                      <a:pt x="12846" y="63495"/>
                    </a:lnTo>
                    <a:lnTo>
                      <a:pt x="13367" y="63424"/>
                    </a:lnTo>
                    <a:lnTo>
                      <a:pt x="13887" y="63353"/>
                    </a:lnTo>
                    <a:lnTo>
                      <a:pt x="14407" y="63235"/>
                    </a:lnTo>
                    <a:lnTo>
                      <a:pt x="14928" y="63117"/>
                    </a:lnTo>
                    <a:lnTo>
                      <a:pt x="15448" y="62975"/>
                    </a:lnTo>
                    <a:lnTo>
                      <a:pt x="15992" y="62833"/>
                    </a:lnTo>
                    <a:lnTo>
                      <a:pt x="16513" y="62644"/>
                    </a:lnTo>
                    <a:lnTo>
                      <a:pt x="17057" y="62454"/>
                    </a:lnTo>
                    <a:lnTo>
                      <a:pt x="17601" y="62265"/>
                    </a:lnTo>
                    <a:lnTo>
                      <a:pt x="18145" y="62028"/>
                    </a:lnTo>
                    <a:lnTo>
                      <a:pt x="18689" y="61792"/>
                    </a:lnTo>
                    <a:lnTo>
                      <a:pt x="19257" y="61532"/>
                    </a:lnTo>
                    <a:lnTo>
                      <a:pt x="20345" y="60940"/>
                    </a:lnTo>
                    <a:lnTo>
                      <a:pt x="21457" y="60302"/>
                    </a:lnTo>
                    <a:lnTo>
                      <a:pt x="22569" y="59615"/>
                    </a:lnTo>
                    <a:lnTo>
                      <a:pt x="23681" y="58835"/>
                    </a:lnTo>
                    <a:lnTo>
                      <a:pt x="24793" y="58007"/>
                    </a:lnTo>
                    <a:lnTo>
                      <a:pt x="25905" y="57108"/>
                    </a:lnTo>
                    <a:lnTo>
                      <a:pt x="27016" y="56162"/>
                    </a:lnTo>
                    <a:lnTo>
                      <a:pt x="28128" y="55168"/>
                    </a:lnTo>
                    <a:lnTo>
                      <a:pt x="29216" y="54104"/>
                    </a:lnTo>
                    <a:lnTo>
                      <a:pt x="30305" y="52968"/>
                    </a:lnTo>
                    <a:lnTo>
                      <a:pt x="31369" y="51785"/>
                    </a:lnTo>
                    <a:lnTo>
                      <a:pt x="32410" y="50579"/>
                    </a:lnTo>
                    <a:lnTo>
                      <a:pt x="33451" y="49278"/>
                    </a:lnTo>
                    <a:lnTo>
                      <a:pt x="34468" y="47953"/>
                    </a:lnTo>
                    <a:lnTo>
                      <a:pt x="35462" y="46581"/>
                    </a:lnTo>
                    <a:lnTo>
                      <a:pt x="36432" y="45161"/>
                    </a:lnTo>
                    <a:lnTo>
                      <a:pt x="37378" y="43671"/>
                    </a:lnTo>
                    <a:lnTo>
                      <a:pt x="38301" y="42157"/>
                    </a:lnTo>
                    <a:lnTo>
                      <a:pt x="39199" y="40596"/>
                    </a:lnTo>
                    <a:lnTo>
                      <a:pt x="40027" y="39034"/>
                    </a:lnTo>
                    <a:lnTo>
                      <a:pt x="40832" y="37449"/>
                    </a:lnTo>
                    <a:lnTo>
                      <a:pt x="41589" y="35864"/>
                    </a:lnTo>
                    <a:lnTo>
                      <a:pt x="42275" y="34279"/>
                    </a:lnTo>
                    <a:lnTo>
                      <a:pt x="42914" y="32694"/>
                    </a:lnTo>
                    <a:lnTo>
                      <a:pt x="43505" y="31133"/>
                    </a:lnTo>
                    <a:lnTo>
                      <a:pt x="44025" y="29572"/>
                    </a:lnTo>
                    <a:lnTo>
                      <a:pt x="44499" y="28034"/>
                    </a:lnTo>
                    <a:lnTo>
                      <a:pt x="44948" y="26496"/>
                    </a:lnTo>
                    <a:lnTo>
                      <a:pt x="45303" y="24982"/>
                    </a:lnTo>
                    <a:lnTo>
                      <a:pt x="45634" y="23492"/>
                    </a:lnTo>
                    <a:lnTo>
                      <a:pt x="45894" y="22025"/>
                    </a:lnTo>
                    <a:lnTo>
                      <a:pt x="46131" y="20582"/>
                    </a:lnTo>
                    <a:lnTo>
                      <a:pt x="46296" y="19163"/>
                    </a:lnTo>
                    <a:lnTo>
                      <a:pt x="46391" y="17791"/>
                    </a:lnTo>
                    <a:lnTo>
                      <a:pt x="46462" y="16442"/>
                    </a:lnTo>
                    <a:lnTo>
                      <a:pt x="46462" y="15117"/>
                    </a:lnTo>
                    <a:lnTo>
                      <a:pt x="46415" y="13840"/>
                    </a:lnTo>
                    <a:lnTo>
                      <a:pt x="46320" y="12586"/>
                    </a:lnTo>
                    <a:lnTo>
                      <a:pt x="46249" y="11995"/>
                    </a:lnTo>
                    <a:lnTo>
                      <a:pt x="46154" y="11403"/>
                    </a:lnTo>
                    <a:lnTo>
                      <a:pt x="46060" y="10812"/>
                    </a:lnTo>
                    <a:lnTo>
                      <a:pt x="45942" y="10244"/>
                    </a:lnTo>
                    <a:lnTo>
                      <a:pt x="45823" y="9700"/>
                    </a:lnTo>
                    <a:lnTo>
                      <a:pt x="45681" y="9132"/>
                    </a:lnTo>
                    <a:lnTo>
                      <a:pt x="45539" y="8612"/>
                    </a:lnTo>
                    <a:lnTo>
                      <a:pt x="45374" y="8091"/>
                    </a:lnTo>
                    <a:lnTo>
                      <a:pt x="45185" y="7571"/>
                    </a:lnTo>
                    <a:lnTo>
                      <a:pt x="44995" y="7074"/>
                    </a:lnTo>
                    <a:lnTo>
                      <a:pt x="44806" y="6601"/>
                    </a:lnTo>
                    <a:lnTo>
                      <a:pt x="44569" y="6128"/>
                    </a:lnTo>
                    <a:lnTo>
                      <a:pt x="44357" y="5678"/>
                    </a:lnTo>
                    <a:lnTo>
                      <a:pt x="44096" y="5253"/>
                    </a:lnTo>
                    <a:lnTo>
                      <a:pt x="43836" y="4827"/>
                    </a:lnTo>
                    <a:lnTo>
                      <a:pt x="43576" y="4425"/>
                    </a:lnTo>
                    <a:lnTo>
                      <a:pt x="43292" y="4023"/>
                    </a:lnTo>
                    <a:lnTo>
                      <a:pt x="42985" y="3644"/>
                    </a:lnTo>
                    <a:lnTo>
                      <a:pt x="42677" y="3289"/>
                    </a:lnTo>
                    <a:lnTo>
                      <a:pt x="42346" y="2958"/>
                    </a:lnTo>
                    <a:lnTo>
                      <a:pt x="42015" y="2627"/>
                    </a:lnTo>
                    <a:lnTo>
                      <a:pt x="41660" y="2319"/>
                    </a:lnTo>
                    <a:lnTo>
                      <a:pt x="41305" y="2012"/>
                    </a:lnTo>
                    <a:lnTo>
                      <a:pt x="40903" y="1751"/>
                    </a:lnTo>
                    <a:lnTo>
                      <a:pt x="40524" y="1491"/>
                    </a:lnTo>
                    <a:lnTo>
                      <a:pt x="40122" y="1255"/>
                    </a:lnTo>
                    <a:lnTo>
                      <a:pt x="39696" y="1042"/>
                    </a:lnTo>
                    <a:lnTo>
                      <a:pt x="39270" y="829"/>
                    </a:lnTo>
                    <a:lnTo>
                      <a:pt x="38845" y="663"/>
                    </a:lnTo>
                    <a:lnTo>
                      <a:pt x="38395" y="498"/>
                    </a:lnTo>
                    <a:lnTo>
                      <a:pt x="37946" y="379"/>
                    </a:lnTo>
                    <a:lnTo>
                      <a:pt x="37496" y="261"/>
                    </a:lnTo>
                    <a:lnTo>
                      <a:pt x="37023" y="166"/>
                    </a:lnTo>
                    <a:lnTo>
                      <a:pt x="36550" y="96"/>
                    </a:lnTo>
                    <a:lnTo>
                      <a:pt x="36077" y="48"/>
                    </a:lnTo>
                    <a:lnTo>
                      <a:pt x="3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41"/>
              <p:cNvSpPr/>
              <p:nvPr/>
            </p:nvSpPr>
            <p:spPr>
              <a:xfrm>
                <a:off x="-286475" y="1247625"/>
                <a:ext cx="778325" cy="113317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45327" extrusionOk="0">
                    <a:moveTo>
                      <a:pt x="24934" y="1"/>
                    </a:moveTo>
                    <a:lnTo>
                      <a:pt x="24319" y="48"/>
                    </a:lnTo>
                    <a:lnTo>
                      <a:pt x="23657" y="143"/>
                    </a:lnTo>
                    <a:lnTo>
                      <a:pt x="23018" y="285"/>
                    </a:lnTo>
                    <a:lnTo>
                      <a:pt x="22332" y="497"/>
                    </a:lnTo>
                    <a:lnTo>
                      <a:pt x="21646" y="734"/>
                    </a:lnTo>
                    <a:lnTo>
                      <a:pt x="20936" y="1042"/>
                    </a:lnTo>
                    <a:lnTo>
                      <a:pt x="20227" y="1396"/>
                    </a:lnTo>
                    <a:lnTo>
                      <a:pt x="19517" y="1799"/>
                    </a:lnTo>
                    <a:lnTo>
                      <a:pt x="18784" y="2248"/>
                    </a:lnTo>
                    <a:lnTo>
                      <a:pt x="18050" y="2745"/>
                    </a:lnTo>
                    <a:lnTo>
                      <a:pt x="17317" y="3289"/>
                    </a:lnTo>
                    <a:lnTo>
                      <a:pt x="16560" y="3880"/>
                    </a:lnTo>
                    <a:lnTo>
                      <a:pt x="15827" y="4519"/>
                    </a:lnTo>
                    <a:lnTo>
                      <a:pt x="15070" y="5181"/>
                    </a:lnTo>
                    <a:lnTo>
                      <a:pt x="14336" y="5891"/>
                    </a:lnTo>
                    <a:lnTo>
                      <a:pt x="13579" y="6648"/>
                    </a:lnTo>
                    <a:lnTo>
                      <a:pt x="12846" y="7453"/>
                    </a:lnTo>
                    <a:lnTo>
                      <a:pt x="12089" y="8281"/>
                    </a:lnTo>
                    <a:lnTo>
                      <a:pt x="11355" y="9156"/>
                    </a:lnTo>
                    <a:lnTo>
                      <a:pt x="10646" y="10055"/>
                    </a:lnTo>
                    <a:lnTo>
                      <a:pt x="9912" y="10977"/>
                    </a:lnTo>
                    <a:lnTo>
                      <a:pt x="9203" y="11947"/>
                    </a:lnTo>
                    <a:lnTo>
                      <a:pt x="8517" y="12965"/>
                    </a:lnTo>
                    <a:lnTo>
                      <a:pt x="7831" y="14005"/>
                    </a:lnTo>
                    <a:lnTo>
                      <a:pt x="7145" y="15070"/>
                    </a:lnTo>
                    <a:lnTo>
                      <a:pt x="6506" y="16158"/>
                    </a:lnTo>
                    <a:lnTo>
                      <a:pt x="5867" y="17294"/>
                    </a:lnTo>
                    <a:lnTo>
                      <a:pt x="5252" y="18429"/>
                    </a:lnTo>
                    <a:lnTo>
                      <a:pt x="4661" y="19565"/>
                    </a:lnTo>
                    <a:lnTo>
                      <a:pt x="4117" y="20700"/>
                    </a:lnTo>
                    <a:lnTo>
                      <a:pt x="3596" y="21836"/>
                    </a:lnTo>
                    <a:lnTo>
                      <a:pt x="3123" y="22971"/>
                    </a:lnTo>
                    <a:lnTo>
                      <a:pt x="2674" y="24083"/>
                    </a:lnTo>
                    <a:lnTo>
                      <a:pt x="2271" y="25195"/>
                    </a:lnTo>
                    <a:lnTo>
                      <a:pt x="1893" y="26283"/>
                    </a:lnTo>
                    <a:lnTo>
                      <a:pt x="1538" y="27371"/>
                    </a:lnTo>
                    <a:lnTo>
                      <a:pt x="1230" y="28436"/>
                    </a:lnTo>
                    <a:lnTo>
                      <a:pt x="947" y="29477"/>
                    </a:lnTo>
                    <a:lnTo>
                      <a:pt x="710" y="30518"/>
                    </a:lnTo>
                    <a:lnTo>
                      <a:pt x="497" y="31535"/>
                    </a:lnTo>
                    <a:lnTo>
                      <a:pt x="332" y="32529"/>
                    </a:lnTo>
                    <a:lnTo>
                      <a:pt x="190" y="33498"/>
                    </a:lnTo>
                    <a:lnTo>
                      <a:pt x="95" y="34421"/>
                    </a:lnTo>
                    <a:lnTo>
                      <a:pt x="24" y="35344"/>
                    </a:lnTo>
                    <a:lnTo>
                      <a:pt x="0" y="36243"/>
                    </a:lnTo>
                    <a:lnTo>
                      <a:pt x="0" y="37094"/>
                    </a:lnTo>
                    <a:lnTo>
                      <a:pt x="48" y="37922"/>
                    </a:lnTo>
                    <a:lnTo>
                      <a:pt x="119" y="38703"/>
                    </a:lnTo>
                    <a:lnTo>
                      <a:pt x="237" y="39460"/>
                    </a:lnTo>
                    <a:lnTo>
                      <a:pt x="379" y="40170"/>
                    </a:lnTo>
                    <a:lnTo>
                      <a:pt x="568" y="40856"/>
                    </a:lnTo>
                    <a:lnTo>
                      <a:pt x="781" y="41494"/>
                    </a:lnTo>
                    <a:lnTo>
                      <a:pt x="1041" y="42086"/>
                    </a:lnTo>
                    <a:lnTo>
                      <a:pt x="1349" y="42630"/>
                    </a:lnTo>
                    <a:lnTo>
                      <a:pt x="1514" y="42890"/>
                    </a:lnTo>
                    <a:lnTo>
                      <a:pt x="1680" y="43150"/>
                    </a:lnTo>
                    <a:lnTo>
                      <a:pt x="1869" y="43387"/>
                    </a:lnTo>
                    <a:lnTo>
                      <a:pt x="2058" y="43600"/>
                    </a:lnTo>
                    <a:lnTo>
                      <a:pt x="2248" y="43813"/>
                    </a:lnTo>
                    <a:lnTo>
                      <a:pt x="2461" y="44002"/>
                    </a:lnTo>
                    <a:lnTo>
                      <a:pt x="2674" y="44191"/>
                    </a:lnTo>
                    <a:lnTo>
                      <a:pt x="2910" y="44380"/>
                    </a:lnTo>
                    <a:lnTo>
                      <a:pt x="3147" y="44522"/>
                    </a:lnTo>
                    <a:lnTo>
                      <a:pt x="3383" y="44664"/>
                    </a:lnTo>
                    <a:lnTo>
                      <a:pt x="3643" y="44806"/>
                    </a:lnTo>
                    <a:lnTo>
                      <a:pt x="3904" y="44925"/>
                    </a:lnTo>
                    <a:lnTo>
                      <a:pt x="4164" y="45019"/>
                    </a:lnTo>
                    <a:lnTo>
                      <a:pt x="4448" y="45114"/>
                    </a:lnTo>
                    <a:lnTo>
                      <a:pt x="4732" y="45185"/>
                    </a:lnTo>
                    <a:lnTo>
                      <a:pt x="5016" y="45232"/>
                    </a:lnTo>
                    <a:lnTo>
                      <a:pt x="5299" y="45279"/>
                    </a:lnTo>
                    <a:lnTo>
                      <a:pt x="5583" y="45303"/>
                    </a:lnTo>
                    <a:lnTo>
                      <a:pt x="5891" y="45327"/>
                    </a:lnTo>
                    <a:lnTo>
                      <a:pt x="6198" y="45327"/>
                    </a:lnTo>
                    <a:lnTo>
                      <a:pt x="6813" y="45279"/>
                    </a:lnTo>
                    <a:lnTo>
                      <a:pt x="7476" y="45185"/>
                    </a:lnTo>
                    <a:lnTo>
                      <a:pt x="8115" y="45043"/>
                    </a:lnTo>
                    <a:lnTo>
                      <a:pt x="8801" y="44830"/>
                    </a:lnTo>
                    <a:lnTo>
                      <a:pt x="9487" y="44570"/>
                    </a:lnTo>
                    <a:lnTo>
                      <a:pt x="10196" y="44262"/>
                    </a:lnTo>
                    <a:lnTo>
                      <a:pt x="10906" y="43907"/>
                    </a:lnTo>
                    <a:lnTo>
                      <a:pt x="11616" y="43505"/>
                    </a:lnTo>
                    <a:lnTo>
                      <a:pt x="12349" y="43056"/>
                    </a:lnTo>
                    <a:lnTo>
                      <a:pt x="13082" y="42559"/>
                    </a:lnTo>
                    <a:lnTo>
                      <a:pt x="13816" y="42015"/>
                    </a:lnTo>
                    <a:lnTo>
                      <a:pt x="14573" y="41447"/>
                    </a:lnTo>
                    <a:lnTo>
                      <a:pt x="15306" y="40808"/>
                    </a:lnTo>
                    <a:lnTo>
                      <a:pt x="16063" y="40146"/>
                    </a:lnTo>
                    <a:lnTo>
                      <a:pt x="16796" y="39413"/>
                    </a:lnTo>
                    <a:lnTo>
                      <a:pt x="17553" y="38679"/>
                    </a:lnTo>
                    <a:lnTo>
                      <a:pt x="18287" y="37875"/>
                    </a:lnTo>
                    <a:lnTo>
                      <a:pt x="19044" y="37047"/>
                    </a:lnTo>
                    <a:lnTo>
                      <a:pt x="19777" y="36172"/>
                    </a:lnTo>
                    <a:lnTo>
                      <a:pt x="20487" y="35273"/>
                    </a:lnTo>
                    <a:lnTo>
                      <a:pt x="21220" y="34326"/>
                    </a:lnTo>
                    <a:lnTo>
                      <a:pt x="21930" y="33356"/>
                    </a:lnTo>
                    <a:lnTo>
                      <a:pt x="22616" y="32363"/>
                    </a:lnTo>
                    <a:lnTo>
                      <a:pt x="23302" y="31322"/>
                    </a:lnTo>
                    <a:lnTo>
                      <a:pt x="23988" y="30257"/>
                    </a:lnTo>
                    <a:lnTo>
                      <a:pt x="24627" y="29146"/>
                    </a:lnTo>
                    <a:lnTo>
                      <a:pt x="25265" y="28034"/>
                    </a:lnTo>
                    <a:lnTo>
                      <a:pt x="25881" y="26898"/>
                    </a:lnTo>
                    <a:lnTo>
                      <a:pt x="26472" y="25763"/>
                    </a:lnTo>
                    <a:lnTo>
                      <a:pt x="27016" y="24627"/>
                    </a:lnTo>
                    <a:lnTo>
                      <a:pt x="27537" y="23492"/>
                    </a:lnTo>
                    <a:lnTo>
                      <a:pt x="28010" y="22356"/>
                    </a:lnTo>
                    <a:lnTo>
                      <a:pt x="28459" y="21244"/>
                    </a:lnTo>
                    <a:lnTo>
                      <a:pt x="28861" y="20132"/>
                    </a:lnTo>
                    <a:lnTo>
                      <a:pt x="29240" y="19044"/>
                    </a:lnTo>
                    <a:lnTo>
                      <a:pt x="29595" y="17956"/>
                    </a:lnTo>
                    <a:lnTo>
                      <a:pt x="29902" y="16891"/>
                    </a:lnTo>
                    <a:lnTo>
                      <a:pt x="30186" y="15851"/>
                    </a:lnTo>
                    <a:lnTo>
                      <a:pt x="30423" y="14810"/>
                    </a:lnTo>
                    <a:lnTo>
                      <a:pt x="30636" y="13792"/>
                    </a:lnTo>
                    <a:lnTo>
                      <a:pt x="30801" y="12799"/>
                    </a:lnTo>
                    <a:lnTo>
                      <a:pt x="30943" y="11829"/>
                    </a:lnTo>
                    <a:lnTo>
                      <a:pt x="31038" y="10883"/>
                    </a:lnTo>
                    <a:lnTo>
                      <a:pt x="31109" y="9984"/>
                    </a:lnTo>
                    <a:lnTo>
                      <a:pt x="31132" y="9085"/>
                    </a:lnTo>
                    <a:lnTo>
                      <a:pt x="31132" y="8233"/>
                    </a:lnTo>
                    <a:lnTo>
                      <a:pt x="31085" y="7405"/>
                    </a:lnTo>
                    <a:lnTo>
                      <a:pt x="31014" y="6625"/>
                    </a:lnTo>
                    <a:lnTo>
                      <a:pt x="30896" y="5868"/>
                    </a:lnTo>
                    <a:lnTo>
                      <a:pt x="30754" y="5158"/>
                    </a:lnTo>
                    <a:lnTo>
                      <a:pt x="30565" y="4472"/>
                    </a:lnTo>
                    <a:lnTo>
                      <a:pt x="30352" y="3833"/>
                    </a:lnTo>
                    <a:lnTo>
                      <a:pt x="30091" y="3242"/>
                    </a:lnTo>
                    <a:lnTo>
                      <a:pt x="29784" y="2674"/>
                    </a:lnTo>
                    <a:lnTo>
                      <a:pt x="29618" y="2414"/>
                    </a:lnTo>
                    <a:lnTo>
                      <a:pt x="29453" y="2177"/>
                    </a:lnTo>
                    <a:lnTo>
                      <a:pt x="29263" y="1941"/>
                    </a:lnTo>
                    <a:lnTo>
                      <a:pt x="29074" y="1728"/>
                    </a:lnTo>
                    <a:lnTo>
                      <a:pt x="28885" y="1515"/>
                    </a:lnTo>
                    <a:lnTo>
                      <a:pt x="28672" y="1302"/>
                    </a:lnTo>
                    <a:lnTo>
                      <a:pt x="28459" y="1136"/>
                    </a:lnTo>
                    <a:lnTo>
                      <a:pt x="28223" y="947"/>
                    </a:lnTo>
                    <a:lnTo>
                      <a:pt x="27986" y="805"/>
                    </a:lnTo>
                    <a:lnTo>
                      <a:pt x="27749" y="639"/>
                    </a:lnTo>
                    <a:lnTo>
                      <a:pt x="27489" y="521"/>
                    </a:lnTo>
                    <a:lnTo>
                      <a:pt x="27229" y="403"/>
                    </a:lnTo>
                    <a:lnTo>
                      <a:pt x="26969" y="308"/>
                    </a:lnTo>
                    <a:lnTo>
                      <a:pt x="26685" y="214"/>
                    </a:lnTo>
                    <a:lnTo>
                      <a:pt x="26401" y="143"/>
                    </a:lnTo>
                    <a:lnTo>
                      <a:pt x="26117" y="95"/>
                    </a:lnTo>
                    <a:lnTo>
                      <a:pt x="25833" y="48"/>
                    </a:lnTo>
                    <a:lnTo>
                      <a:pt x="25549" y="24"/>
                    </a:lnTo>
                    <a:lnTo>
                      <a:pt x="25242" y="1"/>
                    </a:lnTo>
                    <a:close/>
                  </a:path>
                </a:pathLst>
              </a:custGeom>
              <a:solidFill>
                <a:srgbClr val="000000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41"/>
              <p:cNvSpPr/>
              <p:nvPr/>
            </p:nvSpPr>
            <p:spPr>
              <a:xfrm>
                <a:off x="246375" y="1295525"/>
                <a:ext cx="80475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5608" extrusionOk="0">
                    <a:moveTo>
                      <a:pt x="3100" y="1"/>
                    </a:moveTo>
                    <a:lnTo>
                      <a:pt x="3053" y="25"/>
                    </a:lnTo>
                    <a:lnTo>
                      <a:pt x="2958" y="72"/>
                    </a:lnTo>
                    <a:lnTo>
                      <a:pt x="2863" y="143"/>
                    </a:lnTo>
                    <a:lnTo>
                      <a:pt x="2650" y="356"/>
                    </a:lnTo>
                    <a:lnTo>
                      <a:pt x="2414" y="663"/>
                    </a:lnTo>
                    <a:lnTo>
                      <a:pt x="2130" y="1042"/>
                    </a:lnTo>
                    <a:lnTo>
                      <a:pt x="1822" y="1515"/>
                    </a:lnTo>
                    <a:lnTo>
                      <a:pt x="1515" y="2012"/>
                    </a:lnTo>
                    <a:lnTo>
                      <a:pt x="1207" y="2579"/>
                    </a:lnTo>
                    <a:lnTo>
                      <a:pt x="900" y="3147"/>
                    </a:lnTo>
                    <a:lnTo>
                      <a:pt x="616" y="3691"/>
                    </a:lnTo>
                    <a:lnTo>
                      <a:pt x="403" y="4188"/>
                    </a:lnTo>
                    <a:lnTo>
                      <a:pt x="214" y="4614"/>
                    </a:lnTo>
                    <a:lnTo>
                      <a:pt x="95" y="4992"/>
                    </a:lnTo>
                    <a:lnTo>
                      <a:pt x="25" y="5300"/>
                    </a:lnTo>
                    <a:lnTo>
                      <a:pt x="1" y="5395"/>
                    </a:lnTo>
                    <a:lnTo>
                      <a:pt x="25" y="5489"/>
                    </a:lnTo>
                    <a:lnTo>
                      <a:pt x="25" y="5560"/>
                    </a:lnTo>
                    <a:lnTo>
                      <a:pt x="72" y="5607"/>
                    </a:lnTo>
                    <a:lnTo>
                      <a:pt x="119" y="5607"/>
                    </a:lnTo>
                    <a:lnTo>
                      <a:pt x="190" y="5584"/>
                    </a:lnTo>
                    <a:lnTo>
                      <a:pt x="261" y="5537"/>
                    </a:lnTo>
                    <a:lnTo>
                      <a:pt x="356" y="5466"/>
                    </a:lnTo>
                    <a:lnTo>
                      <a:pt x="569" y="5253"/>
                    </a:lnTo>
                    <a:lnTo>
                      <a:pt x="805" y="4945"/>
                    </a:lnTo>
                    <a:lnTo>
                      <a:pt x="1089" y="4567"/>
                    </a:lnTo>
                    <a:lnTo>
                      <a:pt x="1397" y="4093"/>
                    </a:lnTo>
                    <a:lnTo>
                      <a:pt x="1704" y="3597"/>
                    </a:lnTo>
                    <a:lnTo>
                      <a:pt x="2035" y="3029"/>
                    </a:lnTo>
                    <a:lnTo>
                      <a:pt x="2319" y="2461"/>
                    </a:lnTo>
                    <a:lnTo>
                      <a:pt x="2603" y="1941"/>
                    </a:lnTo>
                    <a:lnTo>
                      <a:pt x="2816" y="1444"/>
                    </a:lnTo>
                    <a:lnTo>
                      <a:pt x="3005" y="994"/>
                    </a:lnTo>
                    <a:lnTo>
                      <a:pt x="3124" y="616"/>
                    </a:lnTo>
                    <a:lnTo>
                      <a:pt x="3194" y="308"/>
                    </a:lnTo>
                    <a:lnTo>
                      <a:pt x="3218" y="214"/>
                    </a:lnTo>
                    <a:lnTo>
                      <a:pt x="3218" y="119"/>
                    </a:lnTo>
                    <a:lnTo>
                      <a:pt x="3194" y="48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41"/>
              <p:cNvSpPr/>
              <p:nvPr/>
            </p:nvSpPr>
            <p:spPr>
              <a:xfrm>
                <a:off x="-257500" y="2207500"/>
                <a:ext cx="7987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5607" extrusionOk="0">
                    <a:moveTo>
                      <a:pt x="3029" y="0"/>
                    </a:moveTo>
                    <a:lnTo>
                      <a:pt x="2934" y="48"/>
                    </a:lnTo>
                    <a:lnTo>
                      <a:pt x="2863" y="119"/>
                    </a:lnTo>
                    <a:lnTo>
                      <a:pt x="2650" y="355"/>
                    </a:lnTo>
                    <a:lnTo>
                      <a:pt x="2390" y="663"/>
                    </a:lnTo>
                    <a:lnTo>
                      <a:pt x="2106" y="1041"/>
                    </a:lnTo>
                    <a:lnTo>
                      <a:pt x="1822" y="1491"/>
                    </a:lnTo>
                    <a:lnTo>
                      <a:pt x="1491" y="2011"/>
                    </a:lnTo>
                    <a:lnTo>
                      <a:pt x="1183" y="2555"/>
                    </a:lnTo>
                    <a:lnTo>
                      <a:pt x="876" y="3123"/>
                    </a:lnTo>
                    <a:lnTo>
                      <a:pt x="616" y="3667"/>
                    </a:lnTo>
                    <a:lnTo>
                      <a:pt x="379" y="4164"/>
                    </a:lnTo>
                    <a:lnTo>
                      <a:pt x="213" y="4613"/>
                    </a:lnTo>
                    <a:lnTo>
                      <a:pt x="71" y="4992"/>
                    </a:lnTo>
                    <a:lnTo>
                      <a:pt x="1" y="5276"/>
                    </a:lnTo>
                    <a:lnTo>
                      <a:pt x="1" y="5394"/>
                    </a:lnTo>
                    <a:lnTo>
                      <a:pt x="1" y="5489"/>
                    </a:lnTo>
                    <a:lnTo>
                      <a:pt x="24" y="5560"/>
                    </a:lnTo>
                    <a:lnTo>
                      <a:pt x="48" y="5583"/>
                    </a:lnTo>
                    <a:lnTo>
                      <a:pt x="95" y="5607"/>
                    </a:lnTo>
                    <a:lnTo>
                      <a:pt x="166" y="5583"/>
                    </a:lnTo>
                    <a:lnTo>
                      <a:pt x="237" y="5536"/>
                    </a:lnTo>
                    <a:lnTo>
                      <a:pt x="332" y="5465"/>
                    </a:lnTo>
                    <a:lnTo>
                      <a:pt x="545" y="5228"/>
                    </a:lnTo>
                    <a:lnTo>
                      <a:pt x="805" y="4921"/>
                    </a:lnTo>
                    <a:lnTo>
                      <a:pt x="1065" y="4542"/>
                    </a:lnTo>
                    <a:lnTo>
                      <a:pt x="1373" y="4093"/>
                    </a:lnTo>
                    <a:lnTo>
                      <a:pt x="1680" y="3572"/>
                    </a:lnTo>
                    <a:lnTo>
                      <a:pt x="2011" y="3028"/>
                    </a:lnTo>
                    <a:lnTo>
                      <a:pt x="2319" y="2461"/>
                    </a:lnTo>
                    <a:lnTo>
                      <a:pt x="2579" y="1917"/>
                    </a:lnTo>
                    <a:lnTo>
                      <a:pt x="2792" y="1420"/>
                    </a:lnTo>
                    <a:lnTo>
                      <a:pt x="2981" y="970"/>
                    </a:lnTo>
                    <a:lnTo>
                      <a:pt x="3100" y="615"/>
                    </a:lnTo>
                    <a:lnTo>
                      <a:pt x="3170" y="308"/>
                    </a:lnTo>
                    <a:lnTo>
                      <a:pt x="3194" y="190"/>
                    </a:lnTo>
                    <a:lnTo>
                      <a:pt x="3194" y="95"/>
                    </a:lnTo>
                    <a:lnTo>
                      <a:pt x="3170" y="48"/>
                    </a:lnTo>
                    <a:lnTo>
                      <a:pt x="31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41"/>
              <p:cNvSpPr/>
              <p:nvPr/>
            </p:nvSpPr>
            <p:spPr>
              <a:xfrm>
                <a:off x="109175" y="1820125"/>
                <a:ext cx="75125" cy="50875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2035" extrusionOk="0">
                    <a:moveTo>
                      <a:pt x="497" y="0"/>
                    </a:moveTo>
                    <a:lnTo>
                      <a:pt x="308" y="24"/>
                    </a:lnTo>
                    <a:lnTo>
                      <a:pt x="142" y="95"/>
                    </a:lnTo>
                    <a:lnTo>
                      <a:pt x="95" y="142"/>
                    </a:lnTo>
                    <a:lnTo>
                      <a:pt x="48" y="213"/>
                    </a:lnTo>
                    <a:lnTo>
                      <a:pt x="24" y="284"/>
                    </a:lnTo>
                    <a:lnTo>
                      <a:pt x="1" y="355"/>
                    </a:lnTo>
                    <a:lnTo>
                      <a:pt x="24" y="521"/>
                    </a:lnTo>
                    <a:lnTo>
                      <a:pt x="95" y="710"/>
                    </a:lnTo>
                    <a:lnTo>
                      <a:pt x="237" y="899"/>
                    </a:lnTo>
                    <a:lnTo>
                      <a:pt x="403" y="1088"/>
                    </a:lnTo>
                    <a:lnTo>
                      <a:pt x="616" y="1278"/>
                    </a:lnTo>
                    <a:lnTo>
                      <a:pt x="876" y="1467"/>
                    </a:lnTo>
                    <a:lnTo>
                      <a:pt x="1160" y="1656"/>
                    </a:lnTo>
                    <a:lnTo>
                      <a:pt x="1444" y="1798"/>
                    </a:lnTo>
                    <a:lnTo>
                      <a:pt x="1751" y="1916"/>
                    </a:lnTo>
                    <a:lnTo>
                      <a:pt x="2035" y="1987"/>
                    </a:lnTo>
                    <a:lnTo>
                      <a:pt x="2295" y="2035"/>
                    </a:lnTo>
                    <a:lnTo>
                      <a:pt x="2508" y="2035"/>
                    </a:lnTo>
                    <a:lnTo>
                      <a:pt x="2721" y="2011"/>
                    </a:lnTo>
                    <a:lnTo>
                      <a:pt x="2863" y="1940"/>
                    </a:lnTo>
                    <a:lnTo>
                      <a:pt x="2910" y="1893"/>
                    </a:lnTo>
                    <a:lnTo>
                      <a:pt x="2958" y="1822"/>
                    </a:lnTo>
                    <a:lnTo>
                      <a:pt x="2981" y="1751"/>
                    </a:lnTo>
                    <a:lnTo>
                      <a:pt x="3005" y="1680"/>
                    </a:lnTo>
                    <a:lnTo>
                      <a:pt x="2981" y="1514"/>
                    </a:lnTo>
                    <a:lnTo>
                      <a:pt x="2910" y="1325"/>
                    </a:lnTo>
                    <a:lnTo>
                      <a:pt x="2792" y="1136"/>
                    </a:lnTo>
                    <a:lnTo>
                      <a:pt x="2603" y="947"/>
                    </a:lnTo>
                    <a:lnTo>
                      <a:pt x="2390" y="734"/>
                    </a:lnTo>
                    <a:lnTo>
                      <a:pt x="2153" y="568"/>
                    </a:lnTo>
                    <a:lnTo>
                      <a:pt x="1846" y="379"/>
                    </a:lnTo>
                    <a:lnTo>
                      <a:pt x="1562" y="237"/>
                    </a:lnTo>
                    <a:lnTo>
                      <a:pt x="1254" y="119"/>
                    </a:lnTo>
                    <a:lnTo>
                      <a:pt x="970" y="48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41"/>
              <p:cNvSpPr/>
              <p:nvPr/>
            </p:nvSpPr>
            <p:spPr>
              <a:xfrm>
                <a:off x="-100775" y="1701250"/>
                <a:ext cx="43800" cy="3845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538" extrusionOk="0">
                    <a:moveTo>
                      <a:pt x="545" y="0"/>
                    </a:moveTo>
                    <a:lnTo>
                      <a:pt x="403" y="48"/>
                    </a:lnTo>
                    <a:lnTo>
                      <a:pt x="261" y="119"/>
                    </a:lnTo>
                    <a:lnTo>
                      <a:pt x="142" y="213"/>
                    </a:lnTo>
                    <a:lnTo>
                      <a:pt x="71" y="331"/>
                    </a:lnTo>
                    <a:lnTo>
                      <a:pt x="0" y="473"/>
                    </a:lnTo>
                    <a:lnTo>
                      <a:pt x="0" y="615"/>
                    </a:lnTo>
                    <a:lnTo>
                      <a:pt x="0" y="757"/>
                    </a:lnTo>
                    <a:lnTo>
                      <a:pt x="48" y="899"/>
                    </a:lnTo>
                    <a:lnTo>
                      <a:pt x="119" y="1041"/>
                    </a:lnTo>
                    <a:lnTo>
                      <a:pt x="237" y="1183"/>
                    </a:lnTo>
                    <a:lnTo>
                      <a:pt x="355" y="1301"/>
                    </a:lnTo>
                    <a:lnTo>
                      <a:pt x="521" y="1396"/>
                    </a:lnTo>
                    <a:lnTo>
                      <a:pt x="687" y="1491"/>
                    </a:lnTo>
                    <a:lnTo>
                      <a:pt x="852" y="1538"/>
                    </a:lnTo>
                    <a:lnTo>
                      <a:pt x="1183" y="1538"/>
                    </a:lnTo>
                    <a:lnTo>
                      <a:pt x="1349" y="1491"/>
                    </a:lnTo>
                    <a:lnTo>
                      <a:pt x="1467" y="1420"/>
                    </a:lnTo>
                    <a:lnTo>
                      <a:pt x="1585" y="1325"/>
                    </a:lnTo>
                    <a:lnTo>
                      <a:pt x="1680" y="1207"/>
                    </a:lnTo>
                    <a:lnTo>
                      <a:pt x="1727" y="1088"/>
                    </a:lnTo>
                    <a:lnTo>
                      <a:pt x="1751" y="923"/>
                    </a:lnTo>
                    <a:lnTo>
                      <a:pt x="1727" y="781"/>
                    </a:lnTo>
                    <a:lnTo>
                      <a:pt x="1680" y="639"/>
                    </a:lnTo>
                    <a:lnTo>
                      <a:pt x="1609" y="497"/>
                    </a:lnTo>
                    <a:lnTo>
                      <a:pt x="1515" y="355"/>
                    </a:lnTo>
                    <a:lnTo>
                      <a:pt x="1373" y="237"/>
                    </a:lnTo>
                    <a:lnTo>
                      <a:pt x="1207" y="142"/>
                    </a:lnTo>
                    <a:lnTo>
                      <a:pt x="1041" y="71"/>
                    </a:lnTo>
                    <a:lnTo>
                      <a:pt x="876" y="24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41"/>
              <p:cNvSpPr/>
              <p:nvPr/>
            </p:nvSpPr>
            <p:spPr>
              <a:xfrm>
                <a:off x="-177650" y="1875700"/>
                <a:ext cx="62125" cy="39650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1586" extrusionOk="0">
                    <a:moveTo>
                      <a:pt x="1727" y="1"/>
                    </a:moveTo>
                    <a:lnTo>
                      <a:pt x="1491" y="48"/>
                    </a:lnTo>
                    <a:lnTo>
                      <a:pt x="1230" y="119"/>
                    </a:lnTo>
                    <a:lnTo>
                      <a:pt x="994" y="214"/>
                    </a:lnTo>
                    <a:lnTo>
                      <a:pt x="757" y="332"/>
                    </a:lnTo>
                    <a:lnTo>
                      <a:pt x="544" y="450"/>
                    </a:lnTo>
                    <a:lnTo>
                      <a:pt x="355" y="616"/>
                    </a:lnTo>
                    <a:lnTo>
                      <a:pt x="213" y="758"/>
                    </a:lnTo>
                    <a:lnTo>
                      <a:pt x="95" y="900"/>
                    </a:lnTo>
                    <a:lnTo>
                      <a:pt x="24" y="1066"/>
                    </a:lnTo>
                    <a:lnTo>
                      <a:pt x="0" y="1207"/>
                    </a:lnTo>
                    <a:lnTo>
                      <a:pt x="24" y="1326"/>
                    </a:lnTo>
                    <a:lnTo>
                      <a:pt x="95" y="1444"/>
                    </a:lnTo>
                    <a:lnTo>
                      <a:pt x="237" y="1515"/>
                    </a:lnTo>
                    <a:lnTo>
                      <a:pt x="379" y="1562"/>
                    </a:lnTo>
                    <a:lnTo>
                      <a:pt x="568" y="1586"/>
                    </a:lnTo>
                    <a:lnTo>
                      <a:pt x="781" y="1586"/>
                    </a:lnTo>
                    <a:lnTo>
                      <a:pt x="1017" y="1539"/>
                    </a:lnTo>
                    <a:lnTo>
                      <a:pt x="1254" y="1491"/>
                    </a:lnTo>
                    <a:lnTo>
                      <a:pt x="1514" y="1397"/>
                    </a:lnTo>
                    <a:lnTo>
                      <a:pt x="1751" y="1278"/>
                    </a:lnTo>
                    <a:lnTo>
                      <a:pt x="1964" y="1137"/>
                    </a:lnTo>
                    <a:lnTo>
                      <a:pt x="2153" y="995"/>
                    </a:lnTo>
                    <a:lnTo>
                      <a:pt x="2295" y="829"/>
                    </a:lnTo>
                    <a:lnTo>
                      <a:pt x="2413" y="687"/>
                    </a:lnTo>
                    <a:lnTo>
                      <a:pt x="2484" y="545"/>
                    </a:lnTo>
                    <a:lnTo>
                      <a:pt x="2484" y="403"/>
                    </a:lnTo>
                    <a:lnTo>
                      <a:pt x="2460" y="261"/>
                    </a:lnTo>
                    <a:lnTo>
                      <a:pt x="2389" y="143"/>
                    </a:lnTo>
                    <a:lnTo>
                      <a:pt x="2271" y="72"/>
                    </a:lnTo>
                    <a:lnTo>
                      <a:pt x="2106" y="25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41"/>
              <p:cNvSpPr/>
              <p:nvPr/>
            </p:nvSpPr>
            <p:spPr>
              <a:xfrm>
                <a:off x="-235625" y="2048400"/>
                <a:ext cx="574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178" extrusionOk="0">
                    <a:moveTo>
                      <a:pt x="1846" y="1"/>
                    </a:moveTo>
                    <a:lnTo>
                      <a:pt x="1657" y="72"/>
                    </a:lnTo>
                    <a:lnTo>
                      <a:pt x="1444" y="166"/>
                    </a:lnTo>
                    <a:lnTo>
                      <a:pt x="1231" y="285"/>
                    </a:lnTo>
                    <a:lnTo>
                      <a:pt x="994" y="450"/>
                    </a:lnTo>
                    <a:lnTo>
                      <a:pt x="758" y="639"/>
                    </a:lnTo>
                    <a:lnTo>
                      <a:pt x="569" y="852"/>
                    </a:lnTo>
                    <a:lnTo>
                      <a:pt x="379" y="1065"/>
                    </a:lnTo>
                    <a:lnTo>
                      <a:pt x="237" y="1255"/>
                    </a:lnTo>
                    <a:lnTo>
                      <a:pt x="119" y="1467"/>
                    </a:lnTo>
                    <a:lnTo>
                      <a:pt x="24" y="1657"/>
                    </a:lnTo>
                    <a:lnTo>
                      <a:pt x="1" y="1822"/>
                    </a:lnTo>
                    <a:lnTo>
                      <a:pt x="1" y="1964"/>
                    </a:lnTo>
                    <a:lnTo>
                      <a:pt x="24" y="2035"/>
                    </a:lnTo>
                    <a:lnTo>
                      <a:pt x="48" y="2082"/>
                    </a:lnTo>
                    <a:lnTo>
                      <a:pt x="95" y="2106"/>
                    </a:lnTo>
                    <a:lnTo>
                      <a:pt x="166" y="2130"/>
                    </a:lnTo>
                    <a:lnTo>
                      <a:pt x="285" y="2177"/>
                    </a:lnTo>
                    <a:lnTo>
                      <a:pt x="450" y="2153"/>
                    </a:lnTo>
                    <a:lnTo>
                      <a:pt x="640" y="2106"/>
                    </a:lnTo>
                    <a:lnTo>
                      <a:pt x="852" y="2012"/>
                    </a:lnTo>
                    <a:lnTo>
                      <a:pt x="1065" y="1870"/>
                    </a:lnTo>
                    <a:lnTo>
                      <a:pt x="1302" y="1704"/>
                    </a:lnTo>
                    <a:lnTo>
                      <a:pt x="1538" y="1515"/>
                    </a:lnTo>
                    <a:lnTo>
                      <a:pt x="1751" y="1325"/>
                    </a:lnTo>
                    <a:lnTo>
                      <a:pt x="1917" y="1113"/>
                    </a:lnTo>
                    <a:lnTo>
                      <a:pt x="2083" y="900"/>
                    </a:lnTo>
                    <a:lnTo>
                      <a:pt x="2201" y="710"/>
                    </a:lnTo>
                    <a:lnTo>
                      <a:pt x="2272" y="521"/>
                    </a:lnTo>
                    <a:lnTo>
                      <a:pt x="2295" y="332"/>
                    </a:lnTo>
                    <a:lnTo>
                      <a:pt x="2295" y="190"/>
                    </a:lnTo>
                    <a:lnTo>
                      <a:pt x="2272" y="143"/>
                    </a:lnTo>
                    <a:lnTo>
                      <a:pt x="2248" y="95"/>
                    </a:lnTo>
                    <a:lnTo>
                      <a:pt x="2201" y="48"/>
                    </a:lnTo>
                    <a:lnTo>
                      <a:pt x="2154" y="24"/>
                    </a:lnTo>
                    <a:lnTo>
                      <a:pt x="2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1"/>
              <p:cNvSpPr/>
              <p:nvPr/>
            </p:nvSpPr>
            <p:spPr>
              <a:xfrm>
                <a:off x="8050" y="1549250"/>
                <a:ext cx="331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627" extrusionOk="0">
                    <a:moveTo>
                      <a:pt x="473" y="1"/>
                    </a:moveTo>
                    <a:lnTo>
                      <a:pt x="355" y="48"/>
                    </a:lnTo>
                    <a:lnTo>
                      <a:pt x="237" y="142"/>
                    </a:lnTo>
                    <a:lnTo>
                      <a:pt x="142" y="284"/>
                    </a:lnTo>
                    <a:lnTo>
                      <a:pt x="71" y="450"/>
                    </a:lnTo>
                    <a:lnTo>
                      <a:pt x="24" y="663"/>
                    </a:lnTo>
                    <a:lnTo>
                      <a:pt x="0" y="900"/>
                    </a:lnTo>
                    <a:lnTo>
                      <a:pt x="0" y="1136"/>
                    </a:lnTo>
                    <a:lnTo>
                      <a:pt x="24" y="1420"/>
                    </a:lnTo>
                    <a:lnTo>
                      <a:pt x="71" y="1680"/>
                    </a:lnTo>
                    <a:lnTo>
                      <a:pt x="166" y="1917"/>
                    </a:lnTo>
                    <a:lnTo>
                      <a:pt x="237" y="2130"/>
                    </a:lnTo>
                    <a:lnTo>
                      <a:pt x="355" y="2319"/>
                    </a:lnTo>
                    <a:lnTo>
                      <a:pt x="473" y="2461"/>
                    </a:lnTo>
                    <a:lnTo>
                      <a:pt x="592" y="2579"/>
                    </a:lnTo>
                    <a:lnTo>
                      <a:pt x="734" y="2626"/>
                    </a:lnTo>
                    <a:lnTo>
                      <a:pt x="852" y="2626"/>
                    </a:lnTo>
                    <a:lnTo>
                      <a:pt x="994" y="2603"/>
                    </a:lnTo>
                    <a:lnTo>
                      <a:pt x="1088" y="2508"/>
                    </a:lnTo>
                    <a:lnTo>
                      <a:pt x="1183" y="2366"/>
                    </a:lnTo>
                    <a:lnTo>
                      <a:pt x="1254" y="2177"/>
                    </a:lnTo>
                    <a:lnTo>
                      <a:pt x="1301" y="1988"/>
                    </a:lnTo>
                    <a:lnTo>
                      <a:pt x="1325" y="1751"/>
                    </a:lnTo>
                    <a:lnTo>
                      <a:pt x="1325" y="1491"/>
                    </a:lnTo>
                    <a:lnTo>
                      <a:pt x="1301" y="1231"/>
                    </a:lnTo>
                    <a:lnTo>
                      <a:pt x="1254" y="970"/>
                    </a:lnTo>
                    <a:lnTo>
                      <a:pt x="1183" y="710"/>
                    </a:lnTo>
                    <a:lnTo>
                      <a:pt x="1088" y="497"/>
                    </a:lnTo>
                    <a:lnTo>
                      <a:pt x="970" y="332"/>
                    </a:lnTo>
                    <a:lnTo>
                      <a:pt x="852" y="166"/>
                    </a:lnTo>
                    <a:lnTo>
                      <a:pt x="734" y="7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1"/>
              <p:cNvSpPr/>
              <p:nvPr/>
            </p:nvSpPr>
            <p:spPr>
              <a:xfrm>
                <a:off x="129275" y="1399025"/>
                <a:ext cx="31375" cy="727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2911" extrusionOk="0">
                    <a:moveTo>
                      <a:pt x="829" y="1"/>
                    </a:moveTo>
                    <a:lnTo>
                      <a:pt x="758" y="24"/>
                    </a:lnTo>
                    <a:lnTo>
                      <a:pt x="640" y="95"/>
                    </a:lnTo>
                    <a:lnTo>
                      <a:pt x="521" y="214"/>
                    </a:lnTo>
                    <a:lnTo>
                      <a:pt x="403" y="379"/>
                    </a:lnTo>
                    <a:lnTo>
                      <a:pt x="285" y="592"/>
                    </a:lnTo>
                    <a:lnTo>
                      <a:pt x="190" y="829"/>
                    </a:lnTo>
                    <a:lnTo>
                      <a:pt x="119" y="1089"/>
                    </a:lnTo>
                    <a:lnTo>
                      <a:pt x="48" y="1373"/>
                    </a:lnTo>
                    <a:lnTo>
                      <a:pt x="25" y="1657"/>
                    </a:lnTo>
                    <a:lnTo>
                      <a:pt x="1" y="1941"/>
                    </a:lnTo>
                    <a:lnTo>
                      <a:pt x="1" y="2201"/>
                    </a:lnTo>
                    <a:lnTo>
                      <a:pt x="48" y="2437"/>
                    </a:lnTo>
                    <a:lnTo>
                      <a:pt x="95" y="2627"/>
                    </a:lnTo>
                    <a:lnTo>
                      <a:pt x="166" y="2769"/>
                    </a:lnTo>
                    <a:lnTo>
                      <a:pt x="261" y="2863"/>
                    </a:lnTo>
                    <a:lnTo>
                      <a:pt x="308" y="2887"/>
                    </a:lnTo>
                    <a:lnTo>
                      <a:pt x="356" y="2911"/>
                    </a:lnTo>
                    <a:lnTo>
                      <a:pt x="498" y="2911"/>
                    </a:lnTo>
                    <a:lnTo>
                      <a:pt x="616" y="2840"/>
                    </a:lnTo>
                    <a:lnTo>
                      <a:pt x="734" y="2721"/>
                    </a:lnTo>
                    <a:lnTo>
                      <a:pt x="852" y="2532"/>
                    </a:lnTo>
                    <a:lnTo>
                      <a:pt x="971" y="2343"/>
                    </a:lnTo>
                    <a:lnTo>
                      <a:pt x="1065" y="2106"/>
                    </a:lnTo>
                    <a:lnTo>
                      <a:pt x="1136" y="1846"/>
                    </a:lnTo>
                    <a:lnTo>
                      <a:pt x="1207" y="1562"/>
                    </a:lnTo>
                    <a:lnTo>
                      <a:pt x="1231" y="1255"/>
                    </a:lnTo>
                    <a:lnTo>
                      <a:pt x="1255" y="971"/>
                    </a:lnTo>
                    <a:lnTo>
                      <a:pt x="1255" y="710"/>
                    </a:lnTo>
                    <a:lnTo>
                      <a:pt x="1207" y="498"/>
                    </a:lnTo>
                    <a:lnTo>
                      <a:pt x="1160" y="308"/>
                    </a:lnTo>
                    <a:lnTo>
                      <a:pt x="1089" y="143"/>
                    </a:lnTo>
                    <a:lnTo>
                      <a:pt x="994" y="48"/>
                    </a:lnTo>
                    <a:lnTo>
                      <a:pt x="947" y="24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1"/>
              <p:cNvSpPr/>
              <p:nvPr/>
            </p:nvSpPr>
            <p:spPr>
              <a:xfrm>
                <a:off x="223900" y="1549250"/>
                <a:ext cx="85800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076" extrusionOk="0">
                    <a:moveTo>
                      <a:pt x="3100" y="1"/>
                    </a:moveTo>
                    <a:lnTo>
                      <a:pt x="2863" y="48"/>
                    </a:lnTo>
                    <a:lnTo>
                      <a:pt x="2603" y="166"/>
                    </a:lnTo>
                    <a:lnTo>
                      <a:pt x="2296" y="308"/>
                    </a:lnTo>
                    <a:lnTo>
                      <a:pt x="1988" y="521"/>
                    </a:lnTo>
                    <a:lnTo>
                      <a:pt x="1633" y="781"/>
                    </a:lnTo>
                    <a:lnTo>
                      <a:pt x="1278" y="1065"/>
                    </a:lnTo>
                    <a:lnTo>
                      <a:pt x="971" y="1349"/>
                    </a:lnTo>
                    <a:lnTo>
                      <a:pt x="687" y="1657"/>
                    </a:lnTo>
                    <a:lnTo>
                      <a:pt x="450" y="1940"/>
                    </a:lnTo>
                    <a:lnTo>
                      <a:pt x="237" y="2224"/>
                    </a:lnTo>
                    <a:lnTo>
                      <a:pt x="96" y="2484"/>
                    </a:lnTo>
                    <a:lnTo>
                      <a:pt x="25" y="2697"/>
                    </a:lnTo>
                    <a:lnTo>
                      <a:pt x="1" y="2792"/>
                    </a:lnTo>
                    <a:lnTo>
                      <a:pt x="1" y="2887"/>
                    </a:lnTo>
                    <a:lnTo>
                      <a:pt x="25" y="2958"/>
                    </a:lnTo>
                    <a:lnTo>
                      <a:pt x="48" y="3005"/>
                    </a:lnTo>
                    <a:lnTo>
                      <a:pt x="119" y="3052"/>
                    </a:lnTo>
                    <a:lnTo>
                      <a:pt x="166" y="3076"/>
                    </a:lnTo>
                    <a:lnTo>
                      <a:pt x="356" y="3076"/>
                    </a:lnTo>
                    <a:lnTo>
                      <a:pt x="569" y="3029"/>
                    </a:lnTo>
                    <a:lnTo>
                      <a:pt x="829" y="2934"/>
                    </a:lnTo>
                    <a:lnTo>
                      <a:pt x="1136" y="2768"/>
                    </a:lnTo>
                    <a:lnTo>
                      <a:pt x="1468" y="2579"/>
                    </a:lnTo>
                    <a:lnTo>
                      <a:pt x="1822" y="2319"/>
                    </a:lnTo>
                    <a:lnTo>
                      <a:pt x="2154" y="2035"/>
                    </a:lnTo>
                    <a:lnTo>
                      <a:pt x="2485" y="1727"/>
                    </a:lnTo>
                    <a:lnTo>
                      <a:pt x="2769" y="1444"/>
                    </a:lnTo>
                    <a:lnTo>
                      <a:pt x="3005" y="1136"/>
                    </a:lnTo>
                    <a:lnTo>
                      <a:pt x="3195" y="876"/>
                    </a:lnTo>
                    <a:lnTo>
                      <a:pt x="3336" y="616"/>
                    </a:lnTo>
                    <a:lnTo>
                      <a:pt x="3431" y="379"/>
                    </a:lnTo>
                    <a:lnTo>
                      <a:pt x="3431" y="284"/>
                    </a:lnTo>
                    <a:lnTo>
                      <a:pt x="3431" y="213"/>
                    </a:lnTo>
                    <a:lnTo>
                      <a:pt x="3431" y="142"/>
                    </a:lnTo>
                    <a:lnTo>
                      <a:pt x="3384" y="72"/>
                    </a:lnTo>
                    <a:lnTo>
                      <a:pt x="3336" y="24"/>
                    </a:lnTo>
                    <a:lnTo>
                      <a:pt x="3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1"/>
              <p:cNvSpPr/>
              <p:nvPr/>
            </p:nvSpPr>
            <p:spPr>
              <a:xfrm>
                <a:off x="-20925" y="2031250"/>
                <a:ext cx="36675" cy="109450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4378" extrusionOk="0">
                    <a:moveTo>
                      <a:pt x="1017" y="1"/>
                    </a:moveTo>
                    <a:lnTo>
                      <a:pt x="946" y="24"/>
                    </a:lnTo>
                    <a:lnTo>
                      <a:pt x="875" y="72"/>
                    </a:lnTo>
                    <a:lnTo>
                      <a:pt x="804" y="143"/>
                    </a:lnTo>
                    <a:lnTo>
                      <a:pt x="662" y="332"/>
                    </a:lnTo>
                    <a:lnTo>
                      <a:pt x="521" y="568"/>
                    </a:lnTo>
                    <a:lnTo>
                      <a:pt x="402" y="900"/>
                    </a:lnTo>
                    <a:lnTo>
                      <a:pt x="284" y="1254"/>
                    </a:lnTo>
                    <a:lnTo>
                      <a:pt x="166" y="1657"/>
                    </a:lnTo>
                    <a:lnTo>
                      <a:pt x="95" y="2082"/>
                    </a:lnTo>
                    <a:lnTo>
                      <a:pt x="24" y="2508"/>
                    </a:lnTo>
                    <a:lnTo>
                      <a:pt x="0" y="2934"/>
                    </a:lnTo>
                    <a:lnTo>
                      <a:pt x="0" y="3336"/>
                    </a:lnTo>
                    <a:lnTo>
                      <a:pt x="24" y="3667"/>
                    </a:lnTo>
                    <a:lnTo>
                      <a:pt x="95" y="3951"/>
                    </a:lnTo>
                    <a:lnTo>
                      <a:pt x="166" y="4164"/>
                    </a:lnTo>
                    <a:lnTo>
                      <a:pt x="213" y="4235"/>
                    </a:lnTo>
                    <a:lnTo>
                      <a:pt x="260" y="4306"/>
                    </a:lnTo>
                    <a:lnTo>
                      <a:pt x="331" y="4353"/>
                    </a:lnTo>
                    <a:lnTo>
                      <a:pt x="379" y="4377"/>
                    </a:lnTo>
                    <a:lnTo>
                      <a:pt x="450" y="4377"/>
                    </a:lnTo>
                    <a:lnTo>
                      <a:pt x="521" y="4353"/>
                    </a:lnTo>
                    <a:lnTo>
                      <a:pt x="592" y="4306"/>
                    </a:lnTo>
                    <a:lnTo>
                      <a:pt x="662" y="4235"/>
                    </a:lnTo>
                    <a:lnTo>
                      <a:pt x="804" y="4046"/>
                    </a:lnTo>
                    <a:lnTo>
                      <a:pt x="946" y="3786"/>
                    </a:lnTo>
                    <a:lnTo>
                      <a:pt x="1088" y="3478"/>
                    </a:lnTo>
                    <a:lnTo>
                      <a:pt x="1207" y="3123"/>
                    </a:lnTo>
                    <a:lnTo>
                      <a:pt x="1301" y="2721"/>
                    </a:lnTo>
                    <a:lnTo>
                      <a:pt x="1372" y="2295"/>
                    </a:lnTo>
                    <a:lnTo>
                      <a:pt x="1443" y="1870"/>
                    </a:lnTo>
                    <a:lnTo>
                      <a:pt x="1467" y="1420"/>
                    </a:lnTo>
                    <a:lnTo>
                      <a:pt x="1467" y="1042"/>
                    </a:lnTo>
                    <a:lnTo>
                      <a:pt x="1443" y="710"/>
                    </a:lnTo>
                    <a:lnTo>
                      <a:pt x="1396" y="426"/>
                    </a:lnTo>
                    <a:lnTo>
                      <a:pt x="1325" y="214"/>
                    </a:lnTo>
                    <a:lnTo>
                      <a:pt x="1278" y="143"/>
                    </a:lnTo>
                    <a:lnTo>
                      <a:pt x="1207" y="72"/>
                    </a:lnTo>
                    <a:lnTo>
                      <a:pt x="1159" y="24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9" name="Google Shape;4409;p49"/>
          <p:cNvGrpSpPr/>
          <p:nvPr/>
        </p:nvGrpSpPr>
        <p:grpSpPr>
          <a:xfrm rot="5400000" flipH="1">
            <a:off x="-761786" y="230345"/>
            <a:ext cx="1668347" cy="1213629"/>
            <a:chOff x="2960175" y="-1778635"/>
            <a:chExt cx="1681293" cy="1222923"/>
          </a:xfrm>
        </p:grpSpPr>
        <p:sp>
          <p:nvSpPr>
            <p:cNvPr id="4410" name="Google Shape;4410;p49"/>
            <p:cNvSpPr/>
            <p:nvPr/>
          </p:nvSpPr>
          <p:spPr>
            <a:xfrm>
              <a:off x="3055978" y="-1718783"/>
              <a:ext cx="1585490" cy="1163071"/>
            </a:xfrm>
            <a:custGeom>
              <a:avLst/>
              <a:gdLst/>
              <a:ahLst/>
              <a:cxnLst/>
              <a:rect l="l" t="t" r="r" b="b"/>
              <a:pathLst>
                <a:path w="16207" h="11889" extrusionOk="0">
                  <a:moveTo>
                    <a:pt x="0" y="1"/>
                  </a:moveTo>
                  <a:lnTo>
                    <a:pt x="114" y="273"/>
                  </a:lnTo>
                  <a:lnTo>
                    <a:pt x="250" y="535"/>
                  </a:lnTo>
                  <a:lnTo>
                    <a:pt x="409" y="796"/>
                  </a:lnTo>
                  <a:lnTo>
                    <a:pt x="591" y="1046"/>
                  </a:lnTo>
                  <a:lnTo>
                    <a:pt x="807" y="1296"/>
                  </a:lnTo>
                  <a:lnTo>
                    <a:pt x="1046" y="1546"/>
                  </a:lnTo>
                  <a:lnTo>
                    <a:pt x="1330" y="1796"/>
                  </a:lnTo>
                  <a:lnTo>
                    <a:pt x="1648" y="2046"/>
                  </a:lnTo>
                  <a:lnTo>
                    <a:pt x="2012" y="2296"/>
                  </a:lnTo>
                  <a:lnTo>
                    <a:pt x="2421" y="2546"/>
                  </a:lnTo>
                  <a:lnTo>
                    <a:pt x="2887" y="2808"/>
                  </a:lnTo>
                  <a:lnTo>
                    <a:pt x="3398" y="3069"/>
                  </a:lnTo>
                  <a:lnTo>
                    <a:pt x="3967" y="3353"/>
                  </a:lnTo>
                  <a:lnTo>
                    <a:pt x="4603" y="3626"/>
                  </a:lnTo>
                  <a:lnTo>
                    <a:pt x="5296" y="3922"/>
                  </a:lnTo>
                  <a:lnTo>
                    <a:pt x="6069" y="4228"/>
                  </a:lnTo>
                  <a:lnTo>
                    <a:pt x="5921" y="4274"/>
                  </a:lnTo>
                  <a:lnTo>
                    <a:pt x="5751" y="4319"/>
                  </a:lnTo>
                  <a:lnTo>
                    <a:pt x="5580" y="4353"/>
                  </a:lnTo>
                  <a:lnTo>
                    <a:pt x="5410" y="4376"/>
                  </a:lnTo>
                  <a:lnTo>
                    <a:pt x="5217" y="4399"/>
                  </a:lnTo>
                  <a:lnTo>
                    <a:pt x="5023" y="4422"/>
                  </a:lnTo>
                  <a:lnTo>
                    <a:pt x="4603" y="4422"/>
                  </a:lnTo>
                  <a:lnTo>
                    <a:pt x="4171" y="4410"/>
                  </a:lnTo>
                  <a:lnTo>
                    <a:pt x="3728" y="4388"/>
                  </a:lnTo>
                  <a:lnTo>
                    <a:pt x="3273" y="4342"/>
                  </a:lnTo>
                  <a:lnTo>
                    <a:pt x="2819" y="4274"/>
                  </a:lnTo>
                  <a:lnTo>
                    <a:pt x="2364" y="4206"/>
                  </a:lnTo>
                  <a:lnTo>
                    <a:pt x="1932" y="4126"/>
                  </a:lnTo>
                  <a:lnTo>
                    <a:pt x="1523" y="4047"/>
                  </a:lnTo>
                  <a:lnTo>
                    <a:pt x="1137" y="3956"/>
                  </a:lnTo>
                  <a:lnTo>
                    <a:pt x="784" y="3876"/>
                  </a:lnTo>
                  <a:lnTo>
                    <a:pt x="466" y="3797"/>
                  </a:lnTo>
                  <a:lnTo>
                    <a:pt x="205" y="3717"/>
                  </a:lnTo>
                  <a:lnTo>
                    <a:pt x="0" y="3649"/>
                  </a:lnTo>
                  <a:lnTo>
                    <a:pt x="0" y="3649"/>
                  </a:lnTo>
                  <a:lnTo>
                    <a:pt x="125" y="3751"/>
                  </a:lnTo>
                  <a:lnTo>
                    <a:pt x="296" y="3865"/>
                  </a:lnTo>
                  <a:lnTo>
                    <a:pt x="512" y="3978"/>
                  </a:lnTo>
                  <a:lnTo>
                    <a:pt x="773" y="4092"/>
                  </a:lnTo>
                  <a:lnTo>
                    <a:pt x="1068" y="4206"/>
                  </a:lnTo>
                  <a:lnTo>
                    <a:pt x="1421" y="4319"/>
                  </a:lnTo>
                  <a:lnTo>
                    <a:pt x="1796" y="4422"/>
                  </a:lnTo>
                  <a:lnTo>
                    <a:pt x="2216" y="4513"/>
                  </a:lnTo>
                  <a:lnTo>
                    <a:pt x="2682" y="4604"/>
                  </a:lnTo>
                  <a:lnTo>
                    <a:pt x="3182" y="4660"/>
                  </a:lnTo>
                  <a:lnTo>
                    <a:pt x="3716" y="4717"/>
                  </a:lnTo>
                  <a:lnTo>
                    <a:pt x="4285" y="4740"/>
                  </a:lnTo>
                  <a:lnTo>
                    <a:pt x="4887" y="4751"/>
                  </a:lnTo>
                  <a:lnTo>
                    <a:pt x="5535" y="4729"/>
                  </a:lnTo>
                  <a:lnTo>
                    <a:pt x="5864" y="4706"/>
                  </a:lnTo>
                  <a:lnTo>
                    <a:pt x="6205" y="4672"/>
                  </a:lnTo>
                  <a:lnTo>
                    <a:pt x="6558" y="4638"/>
                  </a:lnTo>
                  <a:lnTo>
                    <a:pt x="6910" y="4592"/>
                  </a:lnTo>
                  <a:lnTo>
                    <a:pt x="7467" y="4774"/>
                  </a:lnTo>
                  <a:lnTo>
                    <a:pt x="7990" y="4944"/>
                  </a:lnTo>
                  <a:lnTo>
                    <a:pt x="9013" y="5263"/>
                  </a:lnTo>
                  <a:lnTo>
                    <a:pt x="9956" y="5570"/>
                  </a:lnTo>
                  <a:lnTo>
                    <a:pt x="10399" y="5729"/>
                  </a:lnTo>
                  <a:lnTo>
                    <a:pt x="10831" y="5888"/>
                  </a:lnTo>
                  <a:lnTo>
                    <a:pt x="11229" y="6058"/>
                  </a:lnTo>
                  <a:lnTo>
                    <a:pt x="11615" y="6240"/>
                  </a:lnTo>
                  <a:lnTo>
                    <a:pt x="11979" y="6433"/>
                  </a:lnTo>
                  <a:lnTo>
                    <a:pt x="12161" y="6536"/>
                  </a:lnTo>
                  <a:lnTo>
                    <a:pt x="12320" y="6649"/>
                  </a:lnTo>
                  <a:lnTo>
                    <a:pt x="12490" y="6763"/>
                  </a:lnTo>
                  <a:lnTo>
                    <a:pt x="12649" y="6877"/>
                  </a:lnTo>
                  <a:lnTo>
                    <a:pt x="12797" y="7002"/>
                  </a:lnTo>
                  <a:lnTo>
                    <a:pt x="12945" y="7127"/>
                  </a:lnTo>
                  <a:lnTo>
                    <a:pt x="13081" y="7263"/>
                  </a:lnTo>
                  <a:lnTo>
                    <a:pt x="13218" y="7411"/>
                  </a:lnTo>
                  <a:lnTo>
                    <a:pt x="13343" y="7558"/>
                  </a:lnTo>
                  <a:lnTo>
                    <a:pt x="13468" y="7718"/>
                  </a:lnTo>
                  <a:lnTo>
                    <a:pt x="13695" y="8047"/>
                  </a:lnTo>
                  <a:lnTo>
                    <a:pt x="13911" y="8388"/>
                  </a:lnTo>
                  <a:lnTo>
                    <a:pt x="14127" y="8740"/>
                  </a:lnTo>
                  <a:lnTo>
                    <a:pt x="14320" y="9093"/>
                  </a:lnTo>
                  <a:lnTo>
                    <a:pt x="14502" y="9445"/>
                  </a:lnTo>
                  <a:lnTo>
                    <a:pt x="14684" y="9797"/>
                  </a:lnTo>
                  <a:lnTo>
                    <a:pt x="14832" y="10127"/>
                  </a:lnTo>
                  <a:lnTo>
                    <a:pt x="14979" y="10457"/>
                  </a:lnTo>
                  <a:lnTo>
                    <a:pt x="15218" y="11025"/>
                  </a:lnTo>
                  <a:lnTo>
                    <a:pt x="15400" y="11479"/>
                  </a:lnTo>
                  <a:lnTo>
                    <a:pt x="15548" y="11889"/>
                  </a:lnTo>
                  <a:lnTo>
                    <a:pt x="16207" y="11082"/>
                  </a:lnTo>
                  <a:lnTo>
                    <a:pt x="16161" y="10900"/>
                  </a:lnTo>
                  <a:lnTo>
                    <a:pt x="16093" y="10684"/>
                  </a:lnTo>
                  <a:lnTo>
                    <a:pt x="15991" y="10400"/>
                  </a:lnTo>
                  <a:lnTo>
                    <a:pt x="15854" y="10070"/>
                  </a:lnTo>
                  <a:lnTo>
                    <a:pt x="15684" y="9684"/>
                  </a:lnTo>
                  <a:lnTo>
                    <a:pt x="15457" y="9252"/>
                  </a:lnTo>
                  <a:lnTo>
                    <a:pt x="15332" y="9025"/>
                  </a:lnTo>
                  <a:lnTo>
                    <a:pt x="15195" y="8797"/>
                  </a:lnTo>
                  <a:lnTo>
                    <a:pt x="15047" y="8559"/>
                  </a:lnTo>
                  <a:lnTo>
                    <a:pt x="14888" y="8320"/>
                  </a:lnTo>
                  <a:lnTo>
                    <a:pt x="14718" y="8081"/>
                  </a:lnTo>
                  <a:lnTo>
                    <a:pt x="14525" y="7843"/>
                  </a:lnTo>
                  <a:lnTo>
                    <a:pt x="14320" y="7604"/>
                  </a:lnTo>
                  <a:lnTo>
                    <a:pt x="14104" y="7354"/>
                  </a:lnTo>
                  <a:lnTo>
                    <a:pt x="13877" y="7127"/>
                  </a:lnTo>
                  <a:lnTo>
                    <a:pt x="13627" y="6888"/>
                  </a:lnTo>
                  <a:lnTo>
                    <a:pt x="13365" y="6661"/>
                  </a:lnTo>
                  <a:lnTo>
                    <a:pt x="13081" y="6433"/>
                  </a:lnTo>
                  <a:lnTo>
                    <a:pt x="12797" y="6217"/>
                  </a:lnTo>
                  <a:lnTo>
                    <a:pt x="12479" y="6013"/>
                  </a:lnTo>
                  <a:lnTo>
                    <a:pt x="12149" y="5820"/>
                  </a:lnTo>
                  <a:lnTo>
                    <a:pt x="11808" y="5638"/>
                  </a:lnTo>
                  <a:lnTo>
                    <a:pt x="11445" y="5467"/>
                  </a:lnTo>
                  <a:lnTo>
                    <a:pt x="11058" y="5308"/>
                  </a:lnTo>
                  <a:lnTo>
                    <a:pt x="10274" y="5013"/>
                  </a:lnTo>
                  <a:lnTo>
                    <a:pt x="9490" y="4740"/>
                  </a:lnTo>
                  <a:lnTo>
                    <a:pt x="8706" y="4490"/>
                  </a:lnTo>
                  <a:lnTo>
                    <a:pt x="7910" y="4240"/>
                  </a:lnTo>
                  <a:lnTo>
                    <a:pt x="7137" y="4001"/>
                  </a:lnTo>
                  <a:lnTo>
                    <a:pt x="6365" y="3751"/>
                  </a:lnTo>
                  <a:lnTo>
                    <a:pt x="5614" y="3501"/>
                  </a:lnTo>
                  <a:lnTo>
                    <a:pt x="4876" y="3228"/>
                  </a:lnTo>
                  <a:lnTo>
                    <a:pt x="4512" y="3092"/>
                  </a:lnTo>
                  <a:lnTo>
                    <a:pt x="4160" y="2944"/>
                  </a:lnTo>
                  <a:lnTo>
                    <a:pt x="3807" y="2796"/>
                  </a:lnTo>
                  <a:lnTo>
                    <a:pt x="3466" y="2637"/>
                  </a:lnTo>
                  <a:lnTo>
                    <a:pt x="3125" y="2478"/>
                  </a:lnTo>
                  <a:lnTo>
                    <a:pt x="2796" y="2308"/>
                  </a:lnTo>
                  <a:lnTo>
                    <a:pt x="2478" y="2126"/>
                  </a:lnTo>
                  <a:lnTo>
                    <a:pt x="2171" y="1933"/>
                  </a:lnTo>
                  <a:lnTo>
                    <a:pt x="1864" y="1740"/>
                  </a:lnTo>
                  <a:lnTo>
                    <a:pt x="1568" y="1524"/>
                  </a:lnTo>
                  <a:lnTo>
                    <a:pt x="1273" y="1308"/>
                  </a:lnTo>
                  <a:lnTo>
                    <a:pt x="1000" y="1069"/>
                  </a:lnTo>
                  <a:lnTo>
                    <a:pt x="739" y="830"/>
                  </a:lnTo>
                  <a:lnTo>
                    <a:pt x="477" y="569"/>
                  </a:lnTo>
                  <a:lnTo>
                    <a:pt x="239" y="2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1" name="Google Shape;4411;p49"/>
            <p:cNvGrpSpPr/>
            <p:nvPr/>
          </p:nvGrpSpPr>
          <p:grpSpPr>
            <a:xfrm>
              <a:off x="2994275" y="-1449035"/>
              <a:ext cx="206904" cy="209154"/>
              <a:chOff x="2762400" y="-1633185"/>
              <a:chExt cx="206904" cy="209154"/>
            </a:xfrm>
          </p:grpSpPr>
          <p:sp>
            <p:nvSpPr>
              <p:cNvPr id="4412" name="Google Shape;4412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3" name="Google Shape;4423;p49"/>
            <p:cNvGrpSpPr/>
            <p:nvPr/>
          </p:nvGrpSpPr>
          <p:grpSpPr>
            <a:xfrm>
              <a:off x="2960175" y="-1778635"/>
              <a:ext cx="206904" cy="209154"/>
              <a:chOff x="2762400" y="-1633185"/>
              <a:chExt cx="206904" cy="209154"/>
            </a:xfrm>
          </p:grpSpPr>
          <p:sp>
            <p:nvSpPr>
              <p:cNvPr id="4424" name="Google Shape;4424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5" name="Google Shape;4435;p49"/>
            <p:cNvGrpSpPr/>
            <p:nvPr/>
          </p:nvGrpSpPr>
          <p:grpSpPr>
            <a:xfrm>
              <a:off x="3257975" y="-1578610"/>
              <a:ext cx="206904" cy="209154"/>
              <a:chOff x="2762400" y="-1633185"/>
              <a:chExt cx="206904" cy="209154"/>
            </a:xfrm>
          </p:grpSpPr>
          <p:sp>
            <p:nvSpPr>
              <p:cNvPr id="4436" name="Google Shape;4436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7" name="Google Shape;4447;p49"/>
            <p:cNvGrpSpPr/>
            <p:nvPr/>
          </p:nvGrpSpPr>
          <p:grpSpPr>
            <a:xfrm>
              <a:off x="3605775" y="-1449035"/>
              <a:ext cx="206904" cy="209154"/>
              <a:chOff x="2762400" y="-1633185"/>
              <a:chExt cx="206904" cy="209154"/>
            </a:xfrm>
          </p:grpSpPr>
          <p:sp>
            <p:nvSpPr>
              <p:cNvPr id="4448" name="Google Shape;4448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9" name="Google Shape;4459;p49"/>
            <p:cNvGrpSpPr/>
            <p:nvPr/>
          </p:nvGrpSpPr>
          <p:grpSpPr>
            <a:xfrm>
              <a:off x="3337550" y="-1355810"/>
              <a:ext cx="206904" cy="209154"/>
              <a:chOff x="2762400" y="-1633185"/>
              <a:chExt cx="206904" cy="209154"/>
            </a:xfrm>
          </p:grpSpPr>
          <p:sp>
            <p:nvSpPr>
              <p:cNvPr id="4460" name="Google Shape;4460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1" name="Google Shape;4471;p49"/>
            <p:cNvGrpSpPr/>
            <p:nvPr/>
          </p:nvGrpSpPr>
          <p:grpSpPr>
            <a:xfrm>
              <a:off x="3944500" y="-1328535"/>
              <a:ext cx="206904" cy="209154"/>
              <a:chOff x="2762400" y="-1633185"/>
              <a:chExt cx="206904" cy="209154"/>
            </a:xfrm>
          </p:grpSpPr>
          <p:sp>
            <p:nvSpPr>
              <p:cNvPr id="4472" name="Google Shape;4472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3" name="Google Shape;4483;p49"/>
            <p:cNvGrpSpPr/>
            <p:nvPr/>
          </p:nvGrpSpPr>
          <p:grpSpPr>
            <a:xfrm>
              <a:off x="4253675" y="-1128485"/>
              <a:ext cx="206904" cy="209154"/>
              <a:chOff x="2762400" y="-1633185"/>
              <a:chExt cx="206904" cy="209154"/>
            </a:xfrm>
          </p:grpSpPr>
          <p:sp>
            <p:nvSpPr>
              <p:cNvPr id="4484" name="Google Shape;4484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5" name="Google Shape;4495;p49"/>
            <p:cNvGrpSpPr/>
            <p:nvPr/>
          </p:nvGrpSpPr>
          <p:grpSpPr>
            <a:xfrm>
              <a:off x="4424175" y="-905710"/>
              <a:ext cx="206904" cy="209154"/>
              <a:chOff x="2762400" y="-1633185"/>
              <a:chExt cx="206904" cy="209154"/>
            </a:xfrm>
          </p:grpSpPr>
          <p:sp>
            <p:nvSpPr>
              <p:cNvPr id="4496" name="Google Shape;4496;p49"/>
              <p:cNvSpPr/>
              <p:nvPr/>
            </p:nvSpPr>
            <p:spPr>
              <a:xfrm>
                <a:off x="2769052" y="-1617631"/>
                <a:ext cx="94599" cy="8687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888" extrusionOk="0">
                    <a:moveTo>
                      <a:pt x="558" y="1"/>
                    </a:moveTo>
                    <a:lnTo>
                      <a:pt x="535" y="24"/>
                    </a:lnTo>
                    <a:lnTo>
                      <a:pt x="535" y="58"/>
                    </a:lnTo>
                    <a:lnTo>
                      <a:pt x="524" y="80"/>
                    </a:lnTo>
                    <a:lnTo>
                      <a:pt x="501" y="92"/>
                    </a:lnTo>
                    <a:lnTo>
                      <a:pt x="478" y="92"/>
                    </a:lnTo>
                    <a:lnTo>
                      <a:pt x="456" y="80"/>
                    </a:lnTo>
                    <a:lnTo>
                      <a:pt x="387" y="58"/>
                    </a:lnTo>
                    <a:lnTo>
                      <a:pt x="365" y="46"/>
                    </a:lnTo>
                    <a:lnTo>
                      <a:pt x="330" y="58"/>
                    </a:lnTo>
                    <a:lnTo>
                      <a:pt x="308" y="69"/>
                    </a:lnTo>
                    <a:lnTo>
                      <a:pt x="296" y="80"/>
                    </a:lnTo>
                    <a:lnTo>
                      <a:pt x="296" y="126"/>
                    </a:lnTo>
                    <a:lnTo>
                      <a:pt x="296" y="160"/>
                    </a:lnTo>
                    <a:lnTo>
                      <a:pt x="262" y="160"/>
                    </a:lnTo>
                    <a:lnTo>
                      <a:pt x="194" y="137"/>
                    </a:lnTo>
                    <a:lnTo>
                      <a:pt x="103" y="126"/>
                    </a:lnTo>
                    <a:lnTo>
                      <a:pt x="46" y="126"/>
                    </a:lnTo>
                    <a:lnTo>
                      <a:pt x="35" y="149"/>
                    </a:lnTo>
                    <a:lnTo>
                      <a:pt x="35" y="171"/>
                    </a:lnTo>
                    <a:lnTo>
                      <a:pt x="46" y="217"/>
                    </a:lnTo>
                    <a:lnTo>
                      <a:pt x="58" y="240"/>
                    </a:lnTo>
                    <a:lnTo>
                      <a:pt x="103" y="296"/>
                    </a:lnTo>
                    <a:lnTo>
                      <a:pt x="126" y="342"/>
                    </a:lnTo>
                    <a:lnTo>
                      <a:pt x="126" y="365"/>
                    </a:lnTo>
                    <a:lnTo>
                      <a:pt x="126" y="387"/>
                    </a:lnTo>
                    <a:lnTo>
                      <a:pt x="103" y="399"/>
                    </a:lnTo>
                    <a:lnTo>
                      <a:pt x="80" y="410"/>
                    </a:lnTo>
                    <a:lnTo>
                      <a:pt x="24" y="433"/>
                    </a:lnTo>
                    <a:lnTo>
                      <a:pt x="12" y="433"/>
                    </a:lnTo>
                    <a:lnTo>
                      <a:pt x="1" y="444"/>
                    </a:lnTo>
                    <a:lnTo>
                      <a:pt x="1" y="467"/>
                    </a:lnTo>
                    <a:lnTo>
                      <a:pt x="24" y="501"/>
                    </a:lnTo>
                    <a:lnTo>
                      <a:pt x="69" y="558"/>
                    </a:lnTo>
                    <a:lnTo>
                      <a:pt x="80" y="592"/>
                    </a:lnTo>
                    <a:lnTo>
                      <a:pt x="80" y="626"/>
                    </a:lnTo>
                    <a:lnTo>
                      <a:pt x="80" y="671"/>
                    </a:lnTo>
                    <a:lnTo>
                      <a:pt x="80" y="683"/>
                    </a:lnTo>
                    <a:lnTo>
                      <a:pt x="103" y="706"/>
                    </a:lnTo>
                    <a:lnTo>
                      <a:pt x="171" y="751"/>
                    </a:lnTo>
                    <a:lnTo>
                      <a:pt x="285" y="785"/>
                    </a:lnTo>
                    <a:lnTo>
                      <a:pt x="410" y="831"/>
                    </a:lnTo>
                    <a:lnTo>
                      <a:pt x="558" y="865"/>
                    </a:lnTo>
                    <a:lnTo>
                      <a:pt x="706" y="887"/>
                    </a:lnTo>
                    <a:lnTo>
                      <a:pt x="842" y="876"/>
                    </a:lnTo>
                    <a:lnTo>
                      <a:pt x="910" y="865"/>
                    </a:lnTo>
                    <a:lnTo>
                      <a:pt x="967" y="853"/>
                    </a:lnTo>
                    <a:lnTo>
                      <a:pt x="899" y="592"/>
                    </a:lnTo>
                    <a:lnTo>
                      <a:pt x="831" y="376"/>
                    </a:lnTo>
                    <a:lnTo>
                      <a:pt x="751" y="183"/>
                    </a:lnTo>
                    <a:lnTo>
                      <a:pt x="717" y="115"/>
                    </a:lnTo>
                    <a:lnTo>
                      <a:pt x="683" y="58"/>
                    </a:lnTo>
                    <a:lnTo>
                      <a:pt x="649" y="24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49"/>
              <p:cNvSpPr/>
              <p:nvPr/>
            </p:nvSpPr>
            <p:spPr>
              <a:xfrm>
                <a:off x="2762400" y="-1538685"/>
                <a:ext cx="97925" cy="8021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20" extrusionOk="0">
                    <a:moveTo>
                      <a:pt x="501" y="1"/>
                    </a:moveTo>
                    <a:lnTo>
                      <a:pt x="296" y="12"/>
                    </a:lnTo>
                    <a:lnTo>
                      <a:pt x="217" y="24"/>
                    </a:lnTo>
                    <a:lnTo>
                      <a:pt x="148" y="35"/>
                    </a:lnTo>
                    <a:lnTo>
                      <a:pt x="103" y="58"/>
                    </a:lnTo>
                    <a:lnTo>
                      <a:pt x="80" y="80"/>
                    </a:lnTo>
                    <a:lnTo>
                      <a:pt x="69" y="114"/>
                    </a:lnTo>
                    <a:lnTo>
                      <a:pt x="69" y="137"/>
                    </a:lnTo>
                    <a:lnTo>
                      <a:pt x="80" y="160"/>
                    </a:lnTo>
                    <a:lnTo>
                      <a:pt x="103" y="183"/>
                    </a:lnTo>
                    <a:lnTo>
                      <a:pt x="114" y="194"/>
                    </a:lnTo>
                    <a:lnTo>
                      <a:pt x="126" y="217"/>
                    </a:lnTo>
                    <a:lnTo>
                      <a:pt x="114" y="239"/>
                    </a:lnTo>
                    <a:lnTo>
                      <a:pt x="92" y="262"/>
                    </a:lnTo>
                    <a:lnTo>
                      <a:pt x="58" y="308"/>
                    </a:lnTo>
                    <a:lnTo>
                      <a:pt x="35" y="342"/>
                    </a:lnTo>
                    <a:lnTo>
                      <a:pt x="35" y="364"/>
                    </a:lnTo>
                    <a:lnTo>
                      <a:pt x="35" y="399"/>
                    </a:lnTo>
                    <a:lnTo>
                      <a:pt x="46" y="410"/>
                    </a:lnTo>
                    <a:lnTo>
                      <a:pt x="80" y="421"/>
                    </a:lnTo>
                    <a:lnTo>
                      <a:pt x="114" y="433"/>
                    </a:lnTo>
                    <a:lnTo>
                      <a:pt x="114" y="444"/>
                    </a:lnTo>
                    <a:lnTo>
                      <a:pt x="103" y="467"/>
                    </a:lnTo>
                    <a:lnTo>
                      <a:pt x="58" y="524"/>
                    </a:lnTo>
                    <a:lnTo>
                      <a:pt x="12" y="592"/>
                    </a:lnTo>
                    <a:lnTo>
                      <a:pt x="1" y="626"/>
                    </a:lnTo>
                    <a:lnTo>
                      <a:pt x="1" y="660"/>
                    </a:lnTo>
                    <a:lnTo>
                      <a:pt x="12" y="671"/>
                    </a:lnTo>
                    <a:lnTo>
                      <a:pt x="35" y="683"/>
                    </a:lnTo>
                    <a:lnTo>
                      <a:pt x="114" y="683"/>
                    </a:lnTo>
                    <a:lnTo>
                      <a:pt x="171" y="660"/>
                    </a:lnTo>
                    <a:lnTo>
                      <a:pt x="251" y="660"/>
                    </a:lnTo>
                    <a:lnTo>
                      <a:pt x="262" y="671"/>
                    </a:lnTo>
                    <a:lnTo>
                      <a:pt x="273" y="705"/>
                    </a:lnTo>
                    <a:lnTo>
                      <a:pt x="285" y="728"/>
                    </a:lnTo>
                    <a:lnTo>
                      <a:pt x="273" y="774"/>
                    </a:lnTo>
                    <a:lnTo>
                      <a:pt x="273" y="796"/>
                    </a:lnTo>
                    <a:lnTo>
                      <a:pt x="285" y="808"/>
                    </a:lnTo>
                    <a:lnTo>
                      <a:pt x="308" y="819"/>
                    </a:lnTo>
                    <a:lnTo>
                      <a:pt x="342" y="808"/>
                    </a:lnTo>
                    <a:lnTo>
                      <a:pt x="410" y="785"/>
                    </a:lnTo>
                    <a:lnTo>
                      <a:pt x="455" y="785"/>
                    </a:lnTo>
                    <a:lnTo>
                      <a:pt x="489" y="796"/>
                    </a:lnTo>
                    <a:lnTo>
                      <a:pt x="524" y="819"/>
                    </a:lnTo>
                    <a:lnTo>
                      <a:pt x="535" y="819"/>
                    </a:lnTo>
                    <a:lnTo>
                      <a:pt x="558" y="808"/>
                    </a:lnTo>
                    <a:lnTo>
                      <a:pt x="626" y="751"/>
                    </a:lnTo>
                    <a:lnTo>
                      <a:pt x="705" y="671"/>
                    </a:lnTo>
                    <a:lnTo>
                      <a:pt x="785" y="558"/>
                    </a:lnTo>
                    <a:lnTo>
                      <a:pt x="864" y="433"/>
                    </a:lnTo>
                    <a:lnTo>
                      <a:pt x="933" y="296"/>
                    </a:lnTo>
                    <a:lnTo>
                      <a:pt x="978" y="171"/>
                    </a:lnTo>
                    <a:lnTo>
                      <a:pt x="1001" y="103"/>
                    </a:lnTo>
                    <a:lnTo>
                      <a:pt x="1001" y="46"/>
                    </a:lnTo>
                    <a:lnTo>
                      <a:pt x="739" y="24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49"/>
              <p:cNvSpPr/>
              <p:nvPr/>
            </p:nvSpPr>
            <p:spPr>
              <a:xfrm>
                <a:off x="2826868" y="-1536435"/>
                <a:ext cx="84621" cy="112404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149" extrusionOk="0">
                    <a:moveTo>
                      <a:pt x="330" y="1"/>
                    </a:moveTo>
                    <a:lnTo>
                      <a:pt x="205" y="228"/>
                    </a:lnTo>
                    <a:lnTo>
                      <a:pt x="103" y="432"/>
                    </a:lnTo>
                    <a:lnTo>
                      <a:pt x="24" y="626"/>
                    </a:lnTo>
                    <a:lnTo>
                      <a:pt x="1" y="705"/>
                    </a:lnTo>
                    <a:lnTo>
                      <a:pt x="1" y="773"/>
                    </a:lnTo>
                    <a:lnTo>
                      <a:pt x="1" y="819"/>
                    </a:lnTo>
                    <a:lnTo>
                      <a:pt x="12" y="864"/>
                    </a:lnTo>
                    <a:lnTo>
                      <a:pt x="24" y="887"/>
                    </a:lnTo>
                    <a:lnTo>
                      <a:pt x="46" y="898"/>
                    </a:lnTo>
                    <a:lnTo>
                      <a:pt x="80" y="887"/>
                    </a:lnTo>
                    <a:lnTo>
                      <a:pt x="103" y="876"/>
                    </a:lnTo>
                    <a:lnTo>
                      <a:pt x="126" y="864"/>
                    </a:lnTo>
                    <a:lnTo>
                      <a:pt x="149" y="876"/>
                    </a:lnTo>
                    <a:lnTo>
                      <a:pt x="160" y="887"/>
                    </a:lnTo>
                    <a:lnTo>
                      <a:pt x="171" y="910"/>
                    </a:lnTo>
                    <a:lnTo>
                      <a:pt x="205" y="967"/>
                    </a:lnTo>
                    <a:lnTo>
                      <a:pt x="228" y="1001"/>
                    </a:lnTo>
                    <a:lnTo>
                      <a:pt x="251" y="1012"/>
                    </a:lnTo>
                    <a:lnTo>
                      <a:pt x="274" y="1023"/>
                    </a:lnTo>
                    <a:lnTo>
                      <a:pt x="296" y="1012"/>
                    </a:lnTo>
                    <a:lnTo>
                      <a:pt x="319" y="989"/>
                    </a:lnTo>
                    <a:lnTo>
                      <a:pt x="342" y="955"/>
                    </a:lnTo>
                    <a:lnTo>
                      <a:pt x="353" y="967"/>
                    </a:lnTo>
                    <a:lnTo>
                      <a:pt x="365" y="978"/>
                    </a:lnTo>
                    <a:lnTo>
                      <a:pt x="410" y="1046"/>
                    </a:lnTo>
                    <a:lnTo>
                      <a:pt x="455" y="1114"/>
                    </a:lnTo>
                    <a:lnTo>
                      <a:pt x="478" y="1137"/>
                    </a:lnTo>
                    <a:lnTo>
                      <a:pt x="501" y="1148"/>
                    </a:lnTo>
                    <a:lnTo>
                      <a:pt x="524" y="1148"/>
                    </a:lnTo>
                    <a:lnTo>
                      <a:pt x="546" y="1126"/>
                    </a:lnTo>
                    <a:lnTo>
                      <a:pt x="569" y="1092"/>
                    </a:lnTo>
                    <a:lnTo>
                      <a:pt x="569" y="1057"/>
                    </a:lnTo>
                    <a:lnTo>
                      <a:pt x="581" y="1001"/>
                    </a:lnTo>
                    <a:lnTo>
                      <a:pt x="592" y="944"/>
                    </a:lnTo>
                    <a:lnTo>
                      <a:pt x="603" y="932"/>
                    </a:lnTo>
                    <a:lnTo>
                      <a:pt x="626" y="921"/>
                    </a:lnTo>
                    <a:lnTo>
                      <a:pt x="683" y="921"/>
                    </a:lnTo>
                    <a:lnTo>
                      <a:pt x="728" y="955"/>
                    </a:lnTo>
                    <a:lnTo>
                      <a:pt x="762" y="955"/>
                    </a:lnTo>
                    <a:lnTo>
                      <a:pt x="774" y="932"/>
                    </a:lnTo>
                    <a:lnTo>
                      <a:pt x="774" y="898"/>
                    </a:lnTo>
                    <a:lnTo>
                      <a:pt x="785" y="830"/>
                    </a:lnTo>
                    <a:lnTo>
                      <a:pt x="796" y="785"/>
                    </a:lnTo>
                    <a:lnTo>
                      <a:pt x="819" y="762"/>
                    </a:lnTo>
                    <a:lnTo>
                      <a:pt x="853" y="739"/>
                    </a:lnTo>
                    <a:lnTo>
                      <a:pt x="865" y="728"/>
                    </a:lnTo>
                    <a:lnTo>
                      <a:pt x="865" y="694"/>
                    </a:lnTo>
                    <a:lnTo>
                      <a:pt x="842" y="614"/>
                    </a:lnTo>
                    <a:lnTo>
                      <a:pt x="785" y="512"/>
                    </a:lnTo>
                    <a:lnTo>
                      <a:pt x="717" y="387"/>
                    </a:lnTo>
                    <a:lnTo>
                      <a:pt x="637" y="273"/>
                    </a:lnTo>
                    <a:lnTo>
                      <a:pt x="546" y="148"/>
                    </a:lnTo>
                    <a:lnTo>
                      <a:pt x="444" y="57"/>
                    </a:lnTo>
                    <a:lnTo>
                      <a:pt x="387" y="23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49"/>
              <p:cNvSpPr/>
              <p:nvPr/>
            </p:nvSpPr>
            <p:spPr>
              <a:xfrm>
                <a:off x="2847998" y="-1633185"/>
                <a:ext cx="80219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47" extrusionOk="0">
                    <a:moveTo>
                      <a:pt x="592" y="1"/>
                    </a:moveTo>
                    <a:lnTo>
                      <a:pt x="558" y="23"/>
                    </a:lnTo>
                    <a:lnTo>
                      <a:pt x="490" y="69"/>
                    </a:lnTo>
                    <a:lnTo>
                      <a:pt x="433" y="126"/>
                    </a:lnTo>
                    <a:lnTo>
                      <a:pt x="410" y="137"/>
                    </a:lnTo>
                    <a:lnTo>
                      <a:pt x="399" y="137"/>
                    </a:lnTo>
                    <a:lnTo>
                      <a:pt x="387" y="103"/>
                    </a:lnTo>
                    <a:lnTo>
                      <a:pt x="376" y="69"/>
                    </a:lnTo>
                    <a:lnTo>
                      <a:pt x="353" y="58"/>
                    </a:lnTo>
                    <a:lnTo>
                      <a:pt x="330" y="46"/>
                    </a:lnTo>
                    <a:lnTo>
                      <a:pt x="296" y="58"/>
                    </a:lnTo>
                    <a:lnTo>
                      <a:pt x="274" y="80"/>
                    </a:lnTo>
                    <a:lnTo>
                      <a:pt x="228" y="126"/>
                    </a:lnTo>
                    <a:lnTo>
                      <a:pt x="205" y="148"/>
                    </a:lnTo>
                    <a:lnTo>
                      <a:pt x="183" y="160"/>
                    </a:lnTo>
                    <a:lnTo>
                      <a:pt x="171" y="160"/>
                    </a:lnTo>
                    <a:lnTo>
                      <a:pt x="149" y="137"/>
                    </a:lnTo>
                    <a:lnTo>
                      <a:pt x="126" y="114"/>
                    </a:lnTo>
                    <a:lnTo>
                      <a:pt x="103" y="103"/>
                    </a:lnTo>
                    <a:lnTo>
                      <a:pt x="80" y="114"/>
                    </a:lnTo>
                    <a:lnTo>
                      <a:pt x="58" y="126"/>
                    </a:lnTo>
                    <a:lnTo>
                      <a:pt x="35" y="160"/>
                    </a:lnTo>
                    <a:lnTo>
                      <a:pt x="12" y="205"/>
                    </a:lnTo>
                    <a:lnTo>
                      <a:pt x="1" y="262"/>
                    </a:lnTo>
                    <a:lnTo>
                      <a:pt x="1" y="353"/>
                    </a:lnTo>
                    <a:lnTo>
                      <a:pt x="12" y="558"/>
                    </a:lnTo>
                    <a:lnTo>
                      <a:pt x="46" y="785"/>
                    </a:lnTo>
                    <a:lnTo>
                      <a:pt x="103" y="1046"/>
                    </a:lnTo>
                    <a:lnTo>
                      <a:pt x="160" y="1035"/>
                    </a:lnTo>
                    <a:lnTo>
                      <a:pt x="217" y="1024"/>
                    </a:lnTo>
                    <a:lnTo>
                      <a:pt x="342" y="967"/>
                    </a:lnTo>
                    <a:lnTo>
                      <a:pt x="467" y="876"/>
                    </a:lnTo>
                    <a:lnTo>
                      <a:pt x="580" y="785"/>
                    </a:lnTo>
                    <a:lnTo>
                      <a:pt x="683" y="694"/>
                    </a:lnTo>
                    <a:lnTo>
                      <a:pt x="762" y="614"/>
                    </a:lnTo>
                    <a:lnTo>
                      <a:pt x="808" y="546"/>
                    </a:lnTo>
                    <a:lnTo>
                      <a:pt x="819" y="512"/>
                    </a:lnTo>
                    <a:lnTo>
                      <a:pt x="819" y="501"/>
                    </a:lnTo>
                    <a:lnTo>
                      <a:pt x="796" y="467"/>
                    </a:lnTo>
                    <a:lnTo>
                      <a:pt x="785" y="433"/>
                    </a:lnTo>
                    <a:lnTo>
                      <a:pt x="774" y="387"/>
                    </a:lnTo>
                    <a:lnTo>
                      <a:pt x="796" y="319"/>
                    </a:lnTo>
                    <a:lnTo>
                      <a:pt x="796" y="285"/>
                    </a:lnTo>
                    <a:lnTo>
                      <a:pt x="796" y="262"/>
                    </a:lnTo>
                    <a:lnTo>
                      <a:pt x="762" y="262"/>
                    </a:lnTo>
                    <a:lnTo>
                      <a:pt x="705" y="274"/>
                    </a:lnTo>
                    <a:lnTo>
                      <a:pt x="683" y="274"/>
                    </a:lnTo>
                    <a:lnTo>
                      <a:pt x="660" y="262"/>
                    </a:lnTo>
                    <a:lnTo>
                      <a:pt x="637" y="239"/>
                    </a:lnTo>
                    <a:lnTo>
                      <a:pt x="637" y="228"/>
                    </a:lnTo>
                    <a:lnTo>
                      <a:pt x="637" y="171"/>
                    </a:lnTo>
                    <a:lnTo>
                      <a:pt x="649" y="103"/>
                    </a:lnTo>
                    <a:lnTo>
                      <a:pt x="649" y="69"/>
                    </a:lnTo>
                    <a:lnTo>
                      <a:pt x="649" y="35"/>
                    </a:lnTo>
                    <a:lnTo>
                      <a:pt x="637" y="12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49"/>
              <p:cNvSpPr/>
              <p:nvPr/>
            </p:nvSpPr>
            <p:spPr>
              <a:xfrm>
                <a:off x="2854748" y="-1570870"/>
                <a:ext cx="114556" cy="8452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4" extrusionOk="0">
                    <a:moveTo>
                      <a:pt x="739" y="0"/>
                    </a:moveTo>
                    <a:lnTo>
                      <a:pt x="682" y="12"/>
                    </a:lnTo>
                    <a:lnTo>
                      <a:pt x="602" y="46"/>
                    </a:lnTo>
                    <a:lnTo>
                      <a:pt x="421" y="137"/>
                    </a:lnTo>
                    <a:lnTo>
                      <a:pt x="216" y="262"/>
                    </a:lnTo>
                    <a:lnTo>
                      <a:pt x="0" y="409"/>
                    </a:lnTo>
                    <a:lnTo>
                      <a:pt x="34" y="455"/>
                    </a:lnTo>
                    <a:lnTo>
                      <a:pt x="68" y="500"/>
                    </a:lnTo>
                    <a:lnTo>
                      <a:pt x="170" y="603"/>
                    </a:lnTo>
                    <a:lnTo>
                      <a:pt x="296" y="682"/>
                    </a:lnTo>
                    <a:lnTo>
                      <a:pt x="432" y="750"/>
                    </a:lnTo>
                    <a:lnTo>
                      <a:pt x="557" y="807"/>
                    </a:lnTo>
                    <a:lnTo>
                      <a:pt x="659" y="853"/>
                    </a:lnTo>
                    <a:lnTo>
                      <a:pt x="750" y="864"/>
                    </a:lnTo>
                    <a:lnTo>
                      <a:pt x="784" y="864"/>
                    </a:lnTo>
                    <a:lnTo>
                      <a:pt x="807" y="818"/>
                    </a:lnTo>
                    <a:lnTo>
                      <a:pt x="830" y="796"/>
                    </a:lnTo>
                    <a:lnTo>
                      <a:pt x="875" y="784"/>
                    </a:lnTo>
                    <a:lnTo>
                      <a:pt x="943" y="762"/>
                    </a:lnTo>
                    <a:lnTo>
                      <a:pt x="977" y="750"/>
                    </a:lnTo>
                    <a:lnTo>
                      <a:pt x="989" y="739"/>
                    </a:lnTo>
                    <a:lnTo>
                      <a:pt x="989" y="728"/>
                    </a:lnTo>
                    <a:lnTo>
                      <a:pt x="989" y="705"/>
                    </a:lnTo>
                    <a:lnTo>
                      <a:pt x="955" y="671"/>
                    </a:lnTo>
                    <a:lnTo>
                      <a:pt x="943" y="637"/>
                    </a:lnTo>
                    <a:lnTo>
                      <a:pt x="943" y="614"/>
                    </a:lnTo>
                    <a:lnTo>
                      <a:pt x="955" y="591"/>
                    </a:lnTo>
                    <a:lnTo>
                      <a:pt x="966" y="580"/>
                    </a:lnTo>
                    <a:lnTo>
                      <a:pt x="1023" y="568"/>
                    </a:lnTo>
                    <a:lnTo>
                      <a:pt x="1080" y="546"/>
                    </a:lnTo>
                    <a:lnTo>
                      <a:pt x="1114" y="534"/>
                    </a:lnTo>
                    <a:lnTo>
                      <a:pt x="1148" y="512"/>
                    </a:lnTo>
                    <a:lnTo>
                      <a:pt x="1171" y="500"/>
                    </a:lnTo>
                    <a:lnTo>
                      <a:pt x="1171" y="478"/>
                    </a:lnTo>
                    <a:lnTo>
                      <a:pt x="1148" y="455"/>
                    </a:lnTo>
                    <a:lnTo>
                      <a:pt x="1125" y="432"/>
                    </a:lnTo>
                    <a:lnTo>
                      <a:pt x="1057" y="387"/>
                    </a:lnTo>
                    <a:lnTo>
                      <a:pt x="989" y="353"/>
                    </a:lnTo>
                    <a:lnTo>
                      <a:pt x="966" y="341"/>
                    </a:lnTo>
                    <a:lnTo>
                      <a:pt x="966" y="330"/>
                    </a:lnTo>
                    <a:lnTo>
                      <a:pt x="989" y="307"/>
                    </a:lnTo>
                    <a:lnTo>
                      <a:pt x="1012" y="273"/>
                    </a:lnTo>
                    <a:lnTo>
                      <a:pt x="1023" y="262"/>
                    </a:lnTo>
                    <a:lnTo>
                      <a:pt x="1012" y="228"/>
                    </a:lnTo>
                    <a:lnTo>
                      <a:pt x="989" y="205"/>
                    </a:lnTo>
                    <a:lnTo>
                      <a:pt x="955" y="193"/>
                    </a:lnTo>
                    <a:lnTo>
                      <a:pt x="898" y="159"/>
                    </a:lnTo>
                    <a:lnTo>
                      <a:pt x="875" y="148"/>
                    </a:lnTo>
                    <a:lnTo>
                      <a:pt x="852" y="137"/>
                    </a:lnTo>
                    <a:lnTo>
                      <a:pt x="852" y="125"/>
                    </a:lnTo>
                    <a:lnTo>
                      <a:pt x="852" y="102"/>
                    </a:lnTo>
                    <a:lnTo>
                      <a:pt x="864" y="68"/>
                    </a:lnTo>
                    <a:lnTo>
                      <a:pt x="864" y="46"/>
                    </a:lnTo>
                    <a:lnTo>
                      <a:pt x="852" y="23"/>
                    </a:lnTo>
                    <a:lnTo>
                      <a:pt x="830" y="1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49"/>
              <p:cNvSpPr/>
              <p:nvPr/>
            </p:nvSpPr>
            <p:spPr>
              <a:xfrm>
                <a:off x="2796933" y="-1596500"/>
                <a:ext cx="61240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92" extrusionOk="0">
                    <a:moveTo>
                      <a:pt x="352" y="1"/>
                    </a:moveTo>
                    <a:lnTo>
                      <a:pt x="489" y="330"/>
                    </a:lnTo>
                    <a:lnTo>
                      <a:pt x="557" y="501"/>
                    </a:lnTo>
                    <a:lnTo>
                      <a:pt x="386" y="364"/>
                    </a:lnTo>
                    <a:lnTo>
                      <a:pt x="205" y="228"/>
                    </a:lnTo>
                    <a:lnTo>
                      <a:pt x="0" y="92"/>
                    </a:lnTo>
                    <a:lnTo>
                      <a:pt x="227" y="285"/>
                    </a:lnTo>
                    <a:lnTo>
                      <a:pt x="386" y="421"/>
                    </a:lnTo>
                    <a:lnTo>
                      <a:pt x="523" y="546"/>
                    </a:lnTo>
                    <a:lnTo>
                      <a:pt x="523" y="546"/>
                    </a:lnTo>
                    <a:lnTo>
                      <a:pt x="352" y="490"/>
                    </a:lnTo>
                    <a:lnTo>
                      <a:pt x="182" y="433"/>
                    </a:lnTo>
                    <a:lnTo>
                      <a:pt x="23" y="353"/>
                    </a:lnTo>
                    <a:lnTo>
                      <a:pt x="23" y="353"/>
                    </a:lnTo>
                    <a:lnTo>
                      <a:pt x="182" y="455"/>
                    </a:lnTo>
                    <a:lnTo>
                      <a:pt x="318" y="524"/>
                    </a:lnTo>
                    <a:lnTo>
                      <a:pt x="432" y="580"/>
                    </a:lnTo>
                    <a:lnTo>
                      <a:pt x="477" y="592"/>
                    </a:lnTo>
                    <a:lnTo>
                      <a:pt x="568" y="592"/>
                    </a:lnTo>
                    <a:lnTo>
                      <a:pt x="602" y="580"/>
                    </a:lnTo>
                    <a:lnTo>
                      <a:pt x="625" y="569"/>
                    </a:lnTo>
                    <a:lnTo>
                      <a:pt x="602" y="501"/>
                    </a:lnTo>
                    <a:lnTo>
                      <a:pt x="546" y="353"/>
                    </a:lnTo>
                    <a:lnTo>
                      <a:pt x="466" y="171"/>
                    </a:lnTo>
                    <a:lnTo>
                      <a:pt x="409" y="8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49"/>
              <p:cNvSpPr/>
              <p:nvPr/>
            </p:nvSpPr>
            <p:spPr>
              <a:xfrm>
                <a:off x="2786857" y="-1527533"/>
                <a:ext cx="65740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490" extrusionOk="0">
                    <a:moveTo>
                      <a:pt x="433" y="0"/>
                    </a:moveTo>
                    <a:lnTo>
                      <a:pt x="228" y="12"/>
                    </a:lnTo>
                    <a:lnTo>
                      <a:pt x="126" y="23"/>
                    </a:lnTo>
                    <a:lnTo>
                      <a:pt x="35" y="57"/>
                    </a:lnTo>
                    <a:lnTo>
                      <a:pt x="399" y="46"/>
                    </a:lnTo>
                    <a:lnTo>
                      <a:pt x="580" y="35"/>
                    </a:lnTo>
                    <a:lnTo>
                      <a:pt x="580" y="35"/>
                    </a:lnTo>
                    <a:lnTo>
                      <a:pt x="387" y="148"/>
                    </a:lnTo>
                    <a:lnTo>
                      <a:pt x="205" y="273"/>
                    </a:lnTo>
                    <a:lnTo>
                      <a:pt x="1" y="421"/>
                    </a:lnTo>
                    <a:lnTo>
                      <a:pt x="251" y="273"/>
                    </a:lnTo>
                    <a:lnTo>
                      <a:pt x="444" y="171"/>
                    </a:lnTo>
                    <a:lnTo>
                      <a:pt x="603" y="91"/>
                    </a:lnTo>
                    <a:lnTo>
                      <a:pt x="603" y="91"/>
                    </a:lnTo>
                    <a:lnTo>
                      <a:pt x="501" y="239"/>
                    </a:lnTo>
                    <a:lnTo>
                      <a:pt x="387" y="364"/>
                    </a:lnTo>
                    <a:lnTo>
                      <a:pt x="251" y="489"/>
                    </a:lnTo>
                    <a:lnTo>
                      <a:pt x="251" y="489"/>
                    </a:lnTo>
                    <a:lnTo>
                      <a:pt x="399" y="375"/>
                    </a:lnTo>
                    <a:lnTo>
                      <a:pt x="524" y="273"/>
                    </a:lnTo>
                    <a:lnTo>
                      <a:pt x="603" y="182"/>
                    </a:lnTo>
                    <a:lnTo>
                      <a:pt x="626" y="148"/>
                    </a:lnTo>
                    <a:lnTo>
                      <a:pt x="649" y="114"/>
                    </a:lnTo>
                    <a:lnTo>
                      <a:pt x="660" y="57"/>
                    </a:lnTo>
                    <a:lnTo>
                      <a:pt x="671" y="23"/>
                    </a:ln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49"/>
              <p:cNvSpPr/>
              <p:nvPr/>
            </p:nvSpPr>
            <p:spPr>
              <a:xfrm>
                <a:off x="2844672" y="-1524206"/>
                <a:ext cx="47935" cy="73468"/>
              </a:xfrm>
              <a:custGeom>
                <a:avLst/>
                <a:gdLst/>
                <a:ahLst/>
                <a:cxnLst/>
                <a:rect l="l" t="t" r="r" b="b"/>
                <a:pathLst>
                  <a:path w="490" h="751" extrusionOk="0">
                    <a:moveTo>
                      <a:pt x="137" y="1"/>
                    </a:moveTo>
                    <a:lnTo>
                      <a:pt x="114" y="57"/>
                    </a:lnTo>
                    <a:lnTo>
                      <a:pt x="69" y="216"/>
                    </a:lnTo>
                    <a:lnTo>
                      <a:pt x="23" y="410"/>
                    </a:lnTo>
                    <a:lnTo>
                      <a:pt x="12" y="512"/>
                    </a:lnTo>
                    <a:lnTo>
                      <a:pt x="1" y="614"/>
                    </a:lnTo>
                    <a:lnTo>
                      <a:pt x="92" y="262"/>
                    </a:lnTo>
                    <a:lnTo>
                      <a:pt x="148" y="91"/>
                    </a:lnTo>
                    <a:lnTo>
                      <a:pt x="194" y="296"/>
                    </a:lnTo>
                    <a:lnTo>
                      <a:pt x="262" y="512"/>
                    </a:lnTo>
                    <a:lnTo>
                      <a:pt x="342" y="751"/>
                    </a:lnTo>
                    <a:lnTo>
                      <a:pt x="273" y="467"/>
                    </a:lnTo>
                    <a:lnTo>
                      <a:pt x="239" y="251"/>
                    </a:lnTo>
                    <a:lnTo>
                      <a:pt x="205" y="80"/>
                    </a:lnTo>
                    <a:lnTo>
                      <a:pt x="205" y="80"/>
                    </a:lnTo>
                    <a:lnTo>
                      <a:pt x="308" y="216"/>
                    </a:lnTo>
                    <a:lnTo>
                      <a:pt x="399" y="364"/>
                    </a:lnTo>
                    <a:lnTo>
                      <a:pt x="489" y="523"/>
                    </a:lnTo>
                    <a:lnTo>
                      <a:pt x="421" y="353"/>
                    </a:lnTo>
                    <a:lnTo>
                      <a:pt x="353" y="216"/>
                    </a:lnTo>
                    <a:lnTo>
                      <a:pt x="296" y="103"/>
                    </a:lnTo>
                    <a:lnTo>
                      <a:pt x="262" y="69"/>
                    </a:lnTo>
                    <a:lnTo>
                      <a:pt x="228" y="46"/>
                    </a:lnTo>
                    <a:lnTo>
                      <a:pt x="183" y="12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49"/>
              <p:cNvSpPr/>
              <p:nvPr/>
            </p:nvSpPr>
            <p:spPr>
              <a:xfrm>
                <a:off x="2868053" y="-1606478"/>
                <a:ext cx="49012" cy="634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649" extrusionOk="0">
                    <a:moveTo>
                      <a:pt x="444" y="1"/>
                    </a:moveTo>
                    <a:lnTo>
                      <a:pt x="285" y="194"/>
                    </a:lnTo>
                    <a:lnTo>
                      <a:pt x="160" y="376"/>
                    </a:lnTo>
                    <a:lnTo>
                      <a:pt x="46" y="557"/>
                    </a:lnTo>
                    <a:lnTo>
                      <a:pt x="46" y="376"/>
                    </a:lnTo>
                    <a:lnTo>
                      <a:pt x="69" y="23"/>
                    </a:lnTo>
                    <a:lnTo>
                      <a:pt x="46" y="114"/>
                    </a:lnTo>
                    <a:lnTo>
                      <a:pt x="23" y="216"/>
                    </a:lnTo>
                    <a:lnTo>
                      <a:pt x="0" y="421"/>
                    </a:lnTo>
                    <a:lnTo>
                      <a:pt x="0" y="580"/>
                    </a:lnTo>
                    <a:lnTo>
                      <a:pt x="0" y="648"/>
                    </a:lnTo>
                    <a:lnTo>
                      <a:pt x="57" y="648"/>
                    </a:lnTo>
                    <a:lnTo>
                      <a:pt x="114" y="637"/>
                    </a:lnTo>
                    <a:lnTo>
                      <a:pt x="148" y="614"/>
                    </a:lnTo>
                    <a:lnTo>
                      <a:pt x="182" y="592"/>
                    </a:lnTo>
                    <a:lnTo>
                      <a:pt x="285" y="512"/>
                    </a:lnTo>
                    <a:lnTo>
                      <a:pt x="387" y="398"/>
                    </a:lnTo>
                    <a:lnTo>
                      <a:pt x="500" y="251"/>
                    </a:lnTo>
                    <a:lnTo>
                      <a:pt x="375" y="376"/>
                    </a:lnTo>
                    <a:lnTo>
                      <a:pt x="239" y="489"/>
                    </a:lnTo>
                    <a:lnTo>
                      <a:pt x="91" y="592"/>
                    </a:lnTo>
                    <a:lnTo>
                      <a:pt x="182" y="432"/>
                    </a:lnTo>
                    <a:lnTo>
                      <a:pt x="285" y="251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49"/>
              <p:cNvSpPr/>
              <p:nvPr/>
            </p:nvSpPr>
            <p:spPr>
              <a:xfrm>
                <a:off x="2870303" y="-1547587"/>
                <a:ext cx="73468" cy="4685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79" extrusionOk="0">
                    <a:moveTo>
                      <a:pt x="523" y="1"/>
                    </a:moveTo>
                    <a:lnTo>
                      <a:pt x="421" y="12"/>
                    </a:lnTo>
                    <a:lnTo>
                      <a:pt x="227" y="46"/>
                    </a:lnTo>
                    <a:lnTo>
                      <a:pt x="68" y="92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23" y="160"/>
                    </a:lnTo>
                    <a:lnTo>
                      <a:pt x="46" y="205"/>
                    </a:lnTo>
                    <a:lnTo>
                      <a:pt x="68" y="240"/>
                    </a:lnTo>
                    <a:lnTo>
                      <a:pt x="102" y="274"/>
                    </a:lnTo>
                    <a:lnTo>
                      <a:pt x="216" y="342"/>
                    </a:lnTo>
                    <a:lnTo>
                      <a:pt x="352" y="410"/>
                    </a:lnTo>
                    <a:lnTo>
                      <a:pt x="523" y="478"/>
                    </a:lnTo>
                    <a:lnTo>
                      <a:pt x="523" y="478"/>
                    </a:lnTo>
                    <a:lnTo>
                      <a:pt x="364" y="387"/>
                    </a:lnTo>
                    <a:lnTo>
                      <a:pt x="227" y="296"/>
                    </a:lnTo>
                    <a:lnTo>
                      <a:pt x="80" y="183"/>
                    </a:lnTo>
                    <a:lnTo>
                      <a:pt x="80" y="183"/>
                    </a:lnTo>
                    <a:lnTo>
                      <a:pt x="262" y="217"/>
                    </a:lnTo>
                    <a:lnTo>
                      <a:pt x="466" y="262"/>
                    </a:lnTo>
                    <a:lnTo>
                      <a:pt x="750" y="342"/>
                    </a:lnTo>
                    <a:lnTo>
                      <a:pt x="523" y="251"/>
                    </a:lnTo>
                    <a:lnTo>
                      <a:pt x="307" y="183"/>
                    </a:lnTo>
                    <a:lnTo>
                      <a:pt x="102" y="126"/>
                    </a:lnTo>
                    <a:lnTo>
                      <a:pt x="273" y="80"/>
                    </a:lnTo>
                    <a:lnTo>
                      <a:pt x="625" y="1"/>
                    </a:lnTo>
                    <a:close/>
                  </a:path>
                </a:pathLst>
              </a:custGeom>
              <a:solidFill>
                <a:srgbClr val="F1CF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49"/>
              <p:cNvSpPr/>
              <p:nvPr/>
            </p:nvSpPr>
            <p:spPr>
              <a:xfrm>
                <a:off x="2838020" y="-1553065"/>
                <a:ext cx="40109" cy="40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10" extrusionOk="0">
                    <a:moveTo>
                      <a:pt x="160" y="0"/>
                    </a:moveTo>
                    <a:lnTo>
                      <a:pt x="126" y="11"/>
                    </a:lnTo>
                    <a:lnTo>
                      <a:pt x="91" y="34"/>
                    </a:lnTo>
                    <a:lnTo>
                      <a:pt x="57" y="57"/>
                    </a:lnTo>
                    <a:lnTo>
                      <a:pt x="35" y="91"/>
                    </a:lnTo>
                    <a:lnTo>
                      <a:pt x="12" y="125"/>
                    </a:lnTo>
                    <a:lnTo>
                      <a:pt x="1" y="159"/>
                    </a:lnTo>
                    <a:lnTo>
                      <a:pt x="1" y="205"/>
                    </a:lnTo>
                    <a:lnTo>
                      <a:pt x="1" y="239"/>
                    </a:lnTo>
                    <a:lnTo>
                      <a:pt x="12" y="284"/>
                    </a:lnTo>
                    <a:lnTo>
                      <a:pt x="23" y="318"/>
                    </a:lnTo>
                    <a:lnTo>
                      <a:pt x="57" y="352"/>
                    </a:lnTo>
                    <a:lnTo>
                      <a:pt x="80" y="375"/>
                    </a:lnTo>
                    <a:lnTo>
                      <a:pt x="126" y="398"/>
                    </a:lnTo>
                    <a:lnTo>
                      <a:pt x="160" y="409"/>
                    </a:lnTo>
                    <a:lnTo>
                      <a:pt x="239" y="409"/>
                    </a:lnTo>
                    <a:lnTo>
                      <a:pt x="273" y="398"/>
                    </a:lnTo>
                    <a:lnTo>
                      <a:pt x="307" y="375"/>
                    </a:lnTo>
                    <a:lnTo>
                      <a:pt x="341" y="352"/>
                    </a:lnTo>
                    <a:lnTo>
                      <a:pt x="364" y="318"/>
                    </a:lnTo>
                    <a:lnTo>
                      <a:pt x="387" y="284"/>
                    </a:lnTo>
                    <a:lnTo>
                      <a:pt x="398" y="250"/>
                    </a:lnTo>
                    <a:lnTo>
                      <a:pt x="410" y="205"/>
                    </a:lnTo>
                    <a:lnTo>
                      <a:pt x="398" y="171"/>
                    </a:lnTo>
                    <a:lnTo>
                      <a:pt x="387" y="136"/>
                    </a:lnTo>
                    <a:lnTo>
                      <a:pt x="376" y="91"/>
                    </a:lnTo>
                    <a:lnTo>
                      <a:pt x="353" y="68"/>
                    </a:lnTo>
                    <a:lnTo>
                      <a:pt x="319" y="34"/>
                    </a:lnTo>
                    <a:lnTo>
                      <a:pt x="285" y="23"/>
                    </a:lnTo>
                    <a:lnTo>
                      <a:pt x="239" y="11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7" name="Google Shape;4507;p49"/>
          <p:cNvGrpSpPr/>
          <p:nvPr/>
        </p:nvGrpSpPr>
        <p:grpSpPr>
          <a:xfrm>
            <a:off x="8294050" y="-10"/>
            <a:ext cx="753460" cy="2037433"/>
            <a:chOff x="-2113056" y="-307825"/>
            <a:chExt cx="1538301" cy="4159725"/>
          </a:xfrm>
        </p:grpSpPr>
        <p:sp>
          <p:nvSpPr>
            <p:cNvPr id="4508" name="Google Shape;4508;p49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9"/>
            <p:cNvSpPr/>
            <p:nvPr/>
          </p:nvSpPr>
          <p:spPr>
            <a:xfrm>
              <a:off x="-1350750" y="-307825"/>
              <a:ext cx="13787" cy="2243496"/>
            </a:xfrm>
            <a:custGeom>
              <a:avLst/>
              <a:gdLst/>
              <a:ahLst/>
              <a:cxnLst/>
              <a:rect l="l" t="t" r="r" b="b"/>
              <a:pathLst>
                <a:path w="126" h="20504" extrusionOk="0">
                  <a:moveTo>
                    <a:pt x="0" y="0"/>
                  </a:moveTo>
                  <a:lnTo>
                    <a:pt x="0" y="20503"/>
                  </a:lnTo>
                  <a:lnTo>
                    <a:pt x="125" y="2050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49"/>
            <p:cNvSpPr/>
            <p:nvPr/>
          </p:nvSpPr>
          <p:spPr>
            <a:xfrm>
              <a:off x="-151870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49"/>
            <p:cNvSpPr/>
            <p:nvPr/>
          </p:nvSpPr>
          <p:spPr>
            <a:xfrm>
              <a:off x="-150130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1" y="4149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49"/>
            <p:cNvSpPr/>
            <p:nvPr/>
          </p:nvSpPr>
          <p:spPr>
            <a:xfrm>
              <a:off x="-148511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49"/>
            <p:cNvSpPr/>
            <p:nvPr/>
          </p:nvSpPr>
          <p:spPr>
            <a:xfrm>
              <a:off x="-1467716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9"/>
            <p:cNvSpPr/>
            <p:nvPr/>
          </p:nvSpPr>
          <p:spPr>
            <a:xfrm>
              <a:off x="-145031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49"/>
            <p:cNvSpPr/>
            <p:nvPr/>
          </p:nvSpPr>
          <p:spPr>
            <a:xfrm>
              <a:off x="-143412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49"/>
            <p:cNvSpPr/>
            <p:nvPr/>
          </p:nvSpPr>
          <p:spPr>
            <a:xfrm>
              <a:off x="-1416728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49"/>
            <p:cNvSpPr/>
            <p:nvPr/>
          </p:nvSpPr>
          <p:spPr>
            <a:xfrm>
              <a:off x="-139933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49"/>
            <p:cNvSpPr/>
            <p:nvPr/>
          </p:nvSpPr>
          <p:spPr>
            <a:xfrm>
              <a:off x="-1383137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49"/>
            <p:cNvSpPr/>
            <p:nvPr/>
          </p:nvSpPr>
          <p:spPr>
            <a:xfrm>
              <a:off x="-1365740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49"/>
            <p:cNvSpPr/>
            <p:nvPr/>
          </p:nvSpPr>
          <p:spPr>
            <a:xfrm>
              <a:off x="-1348343" y="3397927"/>
              <a:ext cx="7659" cy="453973"/>
            </a:xfrm>
            <a:custGeom>
              <a:avLst/>
              <a:gdLst/>
              <a:ahLst/>
              <a:cxnLst/>
              <a:rect l="l" t="t" r="r" b="b"/>
              <a:pathLst>
                <a:path w="70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9"/>
            <p:cNvSpPr/>
            <p:nvPr/>
          </p:nvSpPr>
          <p:spPr>
            <a:xfrm>
              <a:off x="-1332149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49"/>
            <p:cNvSpPr/>
            <p:nvPr/>
          </p:nvSpPr>
          <p:spPr>
            <a:xfrm>
              <a:off x="-131475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49"/>
            <p:cNvSpPr/>
            <p:nvPr/>
          </p:nvSpPr>
          <p:spPr>
            <a:xfrm>
              <a:off x="-1297354" y="3397927"/>
              <a:ext cx="7550" cy="453973"/>
            </a:xfrm>
            <a:custGeom>
              <a:avLst/>
              <a:gdLst/>
              <a:ahLst/>
              <a:cxnLst/>
              <a:rect l="l" t="t" r="r" b="b"/>
              <a:pathLst>
                <a:path w="69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69" y="41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9"/>
            <p:cNvSpPr/>
            <p:nvPr/>
          </p:nvSpPr>
          <p:spPr>
            <a:xfrm>
              <a:off x="-1281161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9"/>
            <p:cNvSpPr/>
            <p:nvPr/>
          </p:nvSpPr>
          <p:spPr>
            <a:xfrm>
              <a:off x="-1263763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49"/>
            <p:cNvSpPr/>
            <p:nvPr/>
          </p:nvSpPr>
          <p:spPr>
            <a:xfrm>
              <a:off x="-1247570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49"/>
            <p:cNvSpPr/>
            <p:nvPr/>
          </p:nvSpPr>
          <p:spPr>
            <a:xfrm>
              <a:off x="-1230172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49"/>
            <p:cNvSpPr/>
            <p:nvPr/>
          </p:nvSpPr>
          <p:spPr>
            <a:xfrm>
              <a:off x="-1212775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49"/>
            <p:cNvSpPr/>
            <p:nvPr/>
          </p:nvSpPr>
          <p:spPr>
            <a:xfrm>
              <a:off x="-1196582" y="3397927"/>
              <a:ext cx="8753" cy="453973"/>
            </a:xfrm>
            <a:custGeom>
              <a:avLst/>
              <a:gdLst/>
              <a:ahLst/>
              <a:cxnLst/>
              <a:rect l="l" t="t" r="r" b="b"/>
              <a:pathLst>
                <a:path w="80" h="4149" extrusionOk="0">
                  <a:moveTo>
                    <a:pt x="0" y="0"/>
                  </a:moveTo>
                  <a:lnTo>
                    <a:pt x="0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9"/>
            <p:cNvSpPr/>
            <p:nvPr/>
          </p:nvSpPr>
          <p:spPr>
            <a:xfrm>
              <a:off x="-1179184" y="3397927"/>
              <a:ext cx="8863" cy="453973"/>
            </a:xfrm>
            <a:custGeom>
              <a:avLst/>
              <a:gdLst/>
              <a:ahLst/>
              <a:cxnLst/>
              <a:rect l="l" t="t" r="r" b="b"/>
              <a:pathLst>
                <a:path w="81" h="4149" extrusionOk="0">
                  <a:moveTo>
                    <a:pt x="1" y="0"/>
                  </a:moveTo>
                  <a:lnTo>
                    <a:pt x="1" y="4149"/>
                  </a:lnTo>
                  <a:lnTo>
                    <a:pt x="80" y="414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49"/>
            <p:cNvSpPr/>
            <p:nvPr/>
          </p:nvSpPr>
          <p:spPr>
            <a:xfrm>
              <a:off x="-2113056" y="2025065"/>
              <a:ext cx="1538301" cy="1331939"/>
            </a:xfrm>
            <a:custGeom>
              <a:avLst/>
              <a:gdLst/>
              <a:ahLst/>
              <a:cxnLst/>
              <a:rect l="l" t="t" r="r" b="b"/>
              <a:pathLst>
                <a:path w="14059" h="12173" extrusionOk="0">
                  <a:moveTo>
                    <a:pt x="7035" y="0"/>
                  </a:moveTo>
                  <a:lnTo>
                    <a:pt x="6672" y="12"/>
                  </a:lnTo>
                  <a:lnTo>
                    <a:pt x="6308" y="34"/>
                  </a:lnTo>
                  <a:lnTo>
                    <a:pt x="5956" y="80"/>
                  </a:lnTo>
                  <a:lnTo>
                    <a:pt x="5615" y="125"/>
                  </a:lnTo>
                  <a:lnTo>
                    <a:pt x="5274" y="194"/>
                  </a:lnTo>
                  <a:lnTo>
                    <a:pt x="4944" y="284"/>
                  </a:lnTo>
                  <a:lnTo>
                    <a:pt x="4615" y="375"/>
                  </a:lnTo>
                  <a:lnTo>
                    <a:pt x="4296" y="489"/>
                  </a:lnTo>
                  <a:lnTo>
                    <a:pt x="3978" y="603"/>
                  </a:lnTo>
                  <a:lnTo>
                    <a:pt x="3683" y="739"/>
                  </a:lnTo>
                  <a:lnTo>
                    <a:pt x="3387" y="887"/>
                  </a:lnTo>
                  <a:lnTo>
                    <a:pt x="3103" y="1046"/>
                  </a:lnTo>
                  <a:lnTo>
                    <a:pt x="2819" y="1216"/>
                  </a:lnTo>
                  <a:lnTo>
                    <a:pt x="2557" y="1398"/>
                  </a:lnTo>
                  <a:lnTo>
                    <a:pt x="2307" y="1591"/>
                  </a:lnTo>
                  <a:lnTo>
                    <a:pt x="2057" y="1785"/>
                  </a:lnTo>
                  <a:lnTo>
                    <a:pt x="1830" y="2001"/>
                  </a:lnTo>
                  <a:lnTo>
                    <a:pt x="1603" y="2217"/>
                  </a:lnTo>
                  <a:lnTo>
                    <a:pt x="1398" y="2455"/>
                  </a:lnTo>
                  <a:lnTo>
                    <a:pt x="1205" y="2694"/>
                  </a:lnTo>
                  <a:lnTo>
                    <a:pt x="1023" y="2933"/>
                  </a:lnTo>
                  <a:lnTo>
                    <a:pt x="853" y="3194"/>
                  </a:lnTo>
                  <a:lnTo>
                    <a:pt x="694" y="3455"/>
                  </a:lnTo>
                  <a:lnTo>
                    <a:pt x="557" y="3717"/>
                  </a:lnTo>
                  <a:lnTo>
                    <a:pt x="421" y="4001"/>
                  </a:lnTo>
                  <a:lnTo>
                    <a:pt x="319" y="4285"/>
                  </a:lnTo>
                  <a:lnTo>
                    <a:pt x="216" y="4569"/>
                  </a:lnTo>
                  <a:lnTo>
                    <a:pt x="148" y="4865"/>
                  </a:lnTo>
                  <a:lnTo>
                    <a:pt x="80" y="5160"/>
                  </a:lnTo>
                  <a:lnTo>
                    <a:pt x="34" y="5467"/>
                  </a:lnTo>
                  <a:lnTo>
                    <a:pt x="12" y="5774"/>
                  </a:lnTo>
                  <a:lnTo>
                    <a:pt x="0" y="6092"/>
                  </a:lnTo>
                  <a:lnTo>
                    <a:pt x="12" y="6399"/>
                  </a:lnTo>
                  <a:lnTo>
                    <a:pt x="34" y="6717"/>
                  </a:lnTo>
                  <a:lnTo>
                    <a:pt x="80" y="7013"/>
                  </a:lnTo>
                  <a:lnTo>
                    <a:pt x="148" y="7319"/>
                  </a:lnTo>
                  <a:lnTo>
                    <a:pt x="216" y="7615"/>
                  </a:lnTo>
                  <a:lnTo>
                    <a:pt x="319" y="7899"/>
                  </a:lnTo>
                  <a:lnTo>
                    <a:pt x="421" y="8183"/>
                  </a:lnTo>
                  <a:lnTo>
                    <a:pt x="557" y="8456"/>
                  </a:lnTo>
                  <a:lnTo>
                    <a:pt x="694" y="8729"/>
                  </a:lnTo>
                  <a:lnTo>
                    <a:pt x="853" y="8990"/>
                  </a:lnTo>
                  <a:lnTo>
                    <a:pt x="1023" y="9252"/>
                  </a:lnTo>
                  <a:lnTo>
                    <a:pt x="1205" y="9490"/>
                  </a:lnTo>
                  <a:lnTo>
                    <a:pt x="1398" y="9729"/>
                  </a:lnTo>
                  <a:lnTo>
                    <a:pt x="1603" y="9956"/>
                  </a:lnTo>
                  <a:lnTo>
                    <a:pt x="1830" y="10183"/>
                  </a:lnTo>
                  <a:lnTo>
                    <a:pt x="2057" y="10399"/>
                  </a:lnTo>
                  <a:lnTo>
                    <a:pt x="2307" y="10593"/>
                  </a:lnTo>
                  <a:lnTo>
                    <a:pt x="2557" y="10786"/>
                  </a:lnTo>
                  <a:lnTo>
                    <a:pt x="2819" y="10968"/>
                  </a:lnTo>
                  <a:lnTo>
                    <a:pt x="3103" y="11138"/>
                  </a:lnTo>
                  <a:lnTo>
                    <a:pt x="3387" y="11297"/>
                  </a:lnTo>
                  <a:lnTo>
                    <a:pt x="3683" y="11445"/>
                  </a:lnTo>
                  <a:lnTo>
                    <a:pt x="3978" y="11581"/>
                  </a:lnTo>
                  <a:lnTo>
                    <a:pt x="4296" y="11695"/>
                  </a:lnTo>
                  <a:lnTo>
                    <a:pt x="4615" y="11809"/>
                  </a:lnTo>
                  <a:lnTo>
                    <a:pt x="4944" y="11900"/>
                  </a:lnTo>
                  <a:lnTo>
                    <a:pt x="5274" y="11979"/>
                  </a:lnTo>
                  <a:lnTo>
                    <a:pt x="5615" y="12047"/>
                  </a:lnTo>
                  <a:lnTo>
                    <a:pt x="5956" y="12104"/>
                  </a:lnTo>
                  <a:lnTo>
                    <a:pt x="6308" y="12150"/>
                  </a:lnTo>
                  <a:lnTo>
                    <a:pt x="6672" y="12172"/>
                  </a:lnTo>
                  <a:lnTo>
                    <a:pt x="7388" y="12172"/>
                  </a:lnTo>
                  <a:lnTo>
                    <a:pt x="7751" y="12150"/>
                  </a:lnTo>
                  <a:lnTo>
                    <a:pt x="8104" y="12104"/>
                  </a:lnTo>
                  <a:lnTo>
                    <a:pt x="8445" y="12047"/>
                  </a:lnTo>
                  <a:lnTo>
                    <a:pt x="8786" y="11979"/>
                  </a:lnTo>
                  <a:lnTo>
                    <a:pt x="9126" y="11900"/>
                  </a:lnTo>
                  <a:lnTo>
                    <a:pt x="9445" y="11809"/>
                  </a:lnTo>
                  <a:lnTo>
                    <a:pt x="9763" y="11695"/>
                  </a:lnTo>
                  <a:lnTo>
                    <a:pt x="10081" y="11581"/>
                  </a:lnTo>
                  <a:lnTo>
                    <a:pt x="10377" y="11445"/>
                  </a:lnTo>
                  <a:lnTo>
                    <a:pt x="10672" y="11297"/>
                  </a:lnTo>
                  <a:lnTo>
                    <a:pt x="10956" y="11138"/>
                  </a:lnTo>
                  <a:lnTo>
                    <a:pt x="11240" y="10968"/>
                  </a:lnTo>
                  <a:lnTo>
                    <a:pt x="11502" y="10786"/>
                  </a:lnTo>
                  <a:lnTo>
                    <a:pt x="11763" y="10593"/>
                  </a:lnTo>
                  <a:lnTo>
                    <a:pt x="12002" y="10399"/>
                  </a:lnTo>
                  <a:lnTo>
                    <a:pt x="12241" y="10183"/>
                  </a:lnTo>
                  <a:lnTo>
                    <a:pt x="12456" y="9956"/>
                  </a:lnTo>
                  <a:lnTo>
                    <a:pt x="12661" y="9729"/>
                  </a:lnTo>
                  <a:lnTo>
                    <a:pt x="12866" y="9490"/>
                  </a:lnTo>
                  <a:lnTo>
                    <a:pt x="13047" y="9252"/>
                  </a:lnTo>
                  <a:lnTo>
                    <a:pt x="13218" y="8990"/>
                  </a:lnTo>
                  <a:lnTo>
                    <a:pt x="13366" y="8729"/>
                  </a:lnTo>
                  <a:lnTo>
                    <a:pt x="13513" y="8456"/>
                  </a:lnTo>
                  <a:lnTo>
                    <a:pt x="13638" y="8183"/>
                  </a:lnTo>
                  <a:lnTo>
                    <a:pt x="13741" y="7899"/>
                  </a:lnTo>
                  <a:lnTo>
                    <a:pt x="13843" y="7615"/>
                  </a:lnTo>
                  <a:lnTo>
                    <a:pt x="13923" y="7319"/>
                  </a:lnTo>
                  <a:lnTo>
                    <a:pt x="13979" y="7013"/>
                  </a:lnTo>
                  <a:lnTo>
                    <a:pt x="14025" y="6717"/>
                  </a:lnTo>
                  <a:lnTo>
                    <a:pt x="14048" y="6399"/>
                  </a:lnTo>
                  <a:lnTo>
                    <a:pt x="14059" y="6092"/>
                  </a:lnTo>
                  <a:lnTo>
                    <a:pt x="14048" y="5774"/>
                  </a:lnTo>
                  <a:lnTo>
                    <a:pt x="14025" y="5467"/>
                  </a:lnTo>
                  <a:lnTo>
                    <a:pt x="13979" y="5160"/>
                  </a:lnTo>
                  <a:lnTo>
                    <a:pt x="13923" y="4865"/>
                  </a:lnTo>
                  <a:lnTo>
                    <a:pt x="13843" y="4569"/>
                  </a:lnTo>
                  <a:lnTo>
                    <a:pt x="13741" y="4285"/>
                  </a:lnTo>
                  <a:lnTo>
                    <a:pt x="13638" y="4001"/>
                  </a:lnTo>
                  <a:lnTo>
                    <a:pt x="13513" y="3717"/>
                  </a:lnTo>
                  <a:lnTo>
                    <a:pt x="13366" y="3455"/>
                  </a:lnTo>
                  <a:lnTo>
                    <a:pt x="13218" y="3194"/>
                  </a:lnTo>
                  <a:lnTo>
                    <a:pt x="13047" y="2933"/>
                  </a:lnTo>
                  <a:lnTo>
                    <a:pt x="12866" y="2694"/>
                  </a:lnTo>
                  <a:lnTo>
                    <a:pt x="12661" y="2455"/>
                  </a:lnTo>
                  <a:lnTo>
                    <a:pt x="12456" y="2217"/>
                  </a:lnTo>
                  <a:lnTo>
                    <a:pt x="12241" y="2001"/>
                  </a:lnTo>
                  <a:lnTo>
                    <a:pt x="12002" y="1785"/>
                  </a:lnTo>
                  <a:lnTo>
                    <a:pt x="11763" y="1591"/>
                  </a:lnTo>
                  <a:lnTo>
                    <a:pt x="11502" y="1398"/>
                  </a:lnTo>
                  <a:lnTo>
                    <a:pt x="11240" y="1216"/>
                  </a:lnTo>
                  <a:lnTo>
                    <a:pt x="10956" y="1046"/>
                  </a:lnTo>
                  <a:lnTo>
                    <a:pt x="10672" y="887"/>
                  </a:lnTo>
                  <a:lnTo>
                    <a:pt x="10377" y="739"/>
                  </a:lnTo>
                  <a:lnTo>
                    <a:pt x="10081" y="603"/>
                  </a:lnTo>
                  <a:lnTo>
                    <a:pt x="9763" y="489"/>
                  </a:lnTo>
                  <a:lnTo>
                    <a:pt x="9445" y="375"/>
                  </a:lnTo>
                  <a:lnTo>
                    <a:pt x="9126" y="284"/>
                  </a:lnTo>
                  <a:lnTo>
                    <a:pt x="8786" y="194"/>
                  </a:lnTo>
                  <a:lnTo>
                    <a:pt x="8445" y="125"/>
                  </a:lnTo>
                  <a:lnTo>
                    <a:pt x="8104" y="80"/>
                  </a:lnTo>
                  <a:lnTo>
                    <a:pt x="7751" y="34"/>
                  </a:lnTo>
                  <a:lnTo>
                    <a:pt x="7388" y="12"/>
                  </a:lnTo>
                  <a:lnTo>
                    <a:pt x="7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49"/>
            <p:cNvSpPr/>
            <p:nvPr/>
          </p:nvSpPr>
          <p:spPr>
            <a:xfrm>
              <a:off x="-1747437" y="2031390"/>
              <a:ext cx="810893" cy="1331939"/>
            </a:xfrm>
            <a:custGeom>
              <a:avLst/>
              <a:gdLst/>
              <a:ahLst/>
              <a:cxnLst/>
              <a:rect l="l" t="t" r="r" b="b"/>
              <a:pathLst>
                <a:path w="7411" h="12173" extrusionOk="0">
                  <a:moveTo>
                    <a:pt x="3706" y="0"/>
                  </a:moveTo>
                  <a:lnTo>
                    <a:pt x="3513" y="12"/>
                  </a:lnTo>
                  <a:lnTo>
                    <a:pt x="3331" y="34"/>
                  </a:lnTo>
                  <a:lnTo>
                    <a:pt x="3138" y="80"/>
                  </a:lnTo>
                  <a:lnTo>
                    <a:pt x="2956" y="125"/>
                  </a:lnTo>
                  <a:lnTo>
                    <a:pt x="2785" y="194"/>
                  </a:lnTo>
                  <a:lnTo>
                    <a:pt x="2603" y="284"/>
                  </a:lnTo>
                  <a:lnTo>
                    <a:pt x="2433" y="375"/>
                  </a:lnTo>
                  <a:lnTo>
                    <a:pt x="2262" y="489"/>
                  </a:lnTo>
                  <a:lnTo>
                    <a:pt x="2103" y="603"/>
                  </a:lnTo>
                  <a:lnTo>
                    <a:pt x="1944" y="739"/>
                  </a:lnTo>
                  <a:lnTo>
                    <a:pt x="1785" y="887"/>
                  </a:lnTo>
                  <a:lnTo>
                    <a:pt x="1637" y="1046"/>
                  </a:lnTo>
                  <a:lnTo>
                    <a:pt x="1490" y="1216"/>
                  </a:lnTo>
                  <a:lnTo>
                    <a:pt x="1353" y="1398"/>
                  </a:lnTo>
                  <a:lnTo>
                    <a:pt x="1217" y="1591"/>
                  </a:lnTo>
                  <a:lnTo>
                    <a:pt x="1092" y="1785"/>
                  </a:lnTo>
                  <a:lnTo>
                    <a:pt x="967" y="2001"/>
                  </a:lnTo>
                  <a:lnTo>
                    <a:pt x="853" y="2217"/>
                  </a:lnTo>
                  <a:lnTo>
                    <a:pt x="739" y="2455"/>
                  </a:lnTo>
                  <a:lnTo>
                    <a:pt x="637" y="2694"/>
                  </a:lnTo>
                  <a:lnTo>
                    <a:pt x="535" y="2933"/>
                  </a:lnTo>
                  <a:lnTo>
                    <a:pt x="444" y="3194"/>
                  </a:lnTo>
                  <a:lnTo>
                    <a:pt x="364" y="3455"/>
                  </a:lnTo>
                  <a:lnTo>
                    <a:pt x="296" y="3717"/>
                  </a:lnTo>
                  <a:lnTo>
                    <a:pt x="228" y="4001"/>
                  </a:lnTo>
                  <a:lnTo>
                    <a:pt x="171" y="4285"/>
                  </a:lnTo>
                  <a:lnTo>
                    <a:pt x="114" y="4569"/>
                  </a:lnTo>
                  <a:lnTo>
                    <a:pt x="80" y="4865"/>
                  </a:lnTo>
                  <a:lnTo>
                    <a:pt x="46" y="5160"/>
                  </a:lnTo>
                  <a:lnTo>
                    <a:pt x="23" y="5467"/>
                  </a:lnTo>
                  <a:lnTo>
                    <a:pt x="12" y="5774"/>
                  </a:lnTo>
                  <a:lnTo>
                    <a:pt x="1" y="6092"/>
                  </a:lnTo>
                  <a:lnTo>
                    <a:pt x="12" y="6399"/>
                  </a:lnTo>
                  <a:lnTo>
                    <a:pt x="23" y="6717"/>
                  </a:lnTo>
                  <a:lnTo>
                    <a:pt x="46" y="7013"/>
                  </a:lnTo>
                  <a:lnTo>
                    <a:pt x="80" y="7319"/>
                  </a:lnTo>
                  <a:lnTo>
                    <a:pt x="114" y="7615"/>
                  </a:lnTo>
                  <a:lnTo>
                    <a:pt x="171" y="7899"/>
                  </a:lnTo>
                  <a:lnTo>
                    <a:pt x="228" y="8183"/>
                  </a:lnTo>
                  <a:lnTo>
                    <a:pt x="296" y="8456"/>
                  </a:lnTo>
                  <a:lnTo>
                    <a:pt x="364" y="8729"/>
                  </a:lnTo>
                  <a:lnTo>
                    <a:pt x="444" y="8990"/>
                  </a:lnTo>
                  <a:lnTo>
                    <a:pt x="535" y="9252"/>
                  </a:lnTo>
                  <a:lnTo>
                    <a:pt x="637" y="9490"/>
                  </a:lnTo>
                  <a:lnTo>
                    <a:pt x="739" y="9729"/>
                  </a:lnTo>
                  <a:lnTo>
                    <a:pt x="853" y="9956"/>
                  </a:lnTo>
                  <a:lnTo>
                    <a:pt x="967" y="10183"/>
                  </a:lnTo>
                  <a:lnTo>
                    <a:pt x="1092" y="10399"/>
                  </a:lnTo>
                  <a:lnTo>
                    <a:pt x="1217" y="10593"/>
                  </a:lnTo>
                  <a:lnTo>
                    <a:pt x="1353" y="10786"/>
                  </a:lnTo>
                  <a:lnTo>
                    <a:pt x="1490" y="10968"/>
                  </a:lnTo>
                  <a:lnTo>
                    <a:pt x="1637" y="11138"/>
                  </a:lnTo>
                  <a:lnTo>
                    <a:pt x="1785" y="11297"/>
                  </a:lnTo>
                  <a:lnTo>
                    <a:pt x="1944" y="11445"/>
                  </a:lnTo>
                  <a:lnTo>
                    <a:pt x="2103" y="11581"/>
                  </a:lnTo>
                  <a:lnTo>
                    <a:pt x="2262" y="11695"/>
                  </a:lnTo>
                  <a:lnTo>
                    <a:pt x="2433" y="11809"/>
                  </a:lnTo>
                  <a:lnTo>
                    <a:pt x="2603" y="11900"/>
                  </a:lnTo>
                  <a:lnTo>
                    <a:pt x="2785" y="11979"/>
                  </a:lnTo>
                  <a:lnTo>
                    <a:pt x="2956" y="12047"/>
                  </a:lnTo>
                  <a:lnTo>
                    <a:pt x="3138" y="12104"/>
                  </a:lnTo>
                  <a:lnTo>
                    <a:pt x="3331" y="12150"/>
                  </a:lnTo>
                  <a:lnTo>
                    <a:pt x="3513" y="12172"/>
                  </a:lnTo>
                  <a:lnTo>
                    <a:pt x="3899" y="12172"/>
                  </a:lnTo>
                  <a:lnTo>
                    <a:pt x="4081" y="12150"/>
                  </a:lnTo>
                  <a:lnTo>
                    <a:pt x="4274" y="12104"/>
                  </a:lnTo>
                  <a:lnTo>
                    <a:pt x="4456" y="12047"/>
                  </a:lnTo>
                  <a:lnTo>
                    <a:pt x="4638" y="11979"/>
                  </a:lnTo>
                  <a:lnTo>
                    <a:pt x="4808" y="11900"/>
                  </a:lnTo>
                  <a:lnTo>
                    <a:pt x="4979" y="11809"/>
                  </a:lnTo>
                  <a:lnTo>
                    <a:pt x="5149" y="11695"/>
                  </a:lnTo>
                  <a:lnTo>
                    <a:pt x="5308" y="11581"/>
                  </a:lnTo>
                  <a:lnTo>
                    <a:pt x="5479" y="11445"/>
                  </a:lnTo>
                  <a:lnTo>
                    <a:pt x="5626" y="11297"/>
                  </a:lnTo>
                  <a:lnTo>
                    <a:pt x="5774" y="11138"/>
                  </a:lnTo>
                  <a:lnTo>
                    <a:pt x="5922" y="10968"/>
                  </a:lnTo>
                  <a:lnTo>
                    <a:pt x="6070" y="10786"/>
                  </a:lnTo>
                  <a:lnTo>
                    <a:pt x="6195" y="10593"/>
                  </a:lnTo>
                  <a:lnTo>
                    <a:pt x="6331" y="10399"/>
                  </a:lnTo>
                  <a:lnTo>
                    <a:pt x="6445" y="10183"/>
                  </a:lnTo>
                  <a:lnTo>
                    <a:pt x="6570" y="9956"/>
                  </a:lnTo>
                  <a:lnTo>
                    <a:pt x="6672" y="9729"/>
                  </a:lnTo>
                  <a:lnTo>
                    <a:pt x="6774" y="9490"/>
                  </a:lnTo>
                  <a:lnTo>
                    <a:pt x="6877" y="9252"/>
                  </a:lnTo>
                  <a:lnTo>
                    <a:pt x="6968" y="8990"/>
                  </a:lnTo>
                  <a:lnTo>
                    <a:pt x="7047" y="8729"/>
                  </a:lnTo>
                  <a:lnTo>
                    <a:pt x="7127" y="8456"/>
                  </a:lnTo>
                  <a:lnTo>
                    <a:pt x="7183" y="8183"/>
                  </a:lnTo>
                  <a:lnTo>
                    <a:pt x="7240" y="7899"/>
                  </a:lnTo>
                  <a:lnTo>
                    <a:pt x="7297" y="7615"/>
                  </a:lnTo>
                  <a:lnTo>
                    <a:pt x="7343" y="7319"/>
                  </a:lnTo>
                  <a:lnTo>
                    <a:pt x="7365" y="7013"/>
                  </a:lnTo>
                  <a:lnTo>
                    <a:pt x="7388" y="6717"/>
                  </a:lnTo>
                  <a:lnTo>
                    <a:pt x="7411" y="6399"/>
                  </a:lnTo>
                  <a:lnTo>
                    <a:pt x="7411" y="6092"/>
                  </a:lnTo>
                  <a:lnTo>
                    <a:pt x="7411" y="5774"/>
                  </a:lnTo>
                  <a:lnTo>
                    <a:pt x="7388" y="5467"/>
                  </a:lnTo>
                  <a:lnTo>
                    <a:pt x="7365" y="5160"/>
                  </a:lnTo>
                  <a:lnTo>
                    <a:pt x="7343" y="4865"/>
                  </a:lnTo>
                  <a:lnTo>
                    <a:pt x="7297" y="4569"/>
                  </a:lnTo>
                  <a:lnTo>
                    <a:pt x="7240" y="4285"/>
                  </a:lnTo>
                  <a:lnTo>
                    <a:pt x="7183" y="4001"/>
                  </a:lnTo>
                  <a:lnTo>
                    <a:pt x="7127" y="3717"/>
                  </a:lnTo>
                  <a:lnTo>
                    <a:pt x="7047" y="3455"/>
                  </a:lnTo>
                  <a:lnTo>
                    <a:pt x="6968" y="3194"/>
                  </a:lnTo>
                  <a:lnTo>
                    <a:pt x="6877" y="2933"/>
                  </a:lnTo>
                  <a:lnTo>
                    <a:pt x="6774" y="2694"/>
                  </a:lnTo>
                  <a:lnTo>
                    <a:pt x="6672" y="2455"/>
                  </a:lnTo>
                  <a:lnTo>
                    <a:pt x="6570" y="2217"/>
                  </a:lnTo>
                  <a:lnTo>
                    <a:pt x="6445" y="2001"/>
                  </a:lnTo>
                  <a:lnTo>
                    <a:pt x="6331" y="1785"/>
                  </a:lnTo>
                  <a:lnTo>
                    <a:pt x="6195" y="1591"/>
                  </a:lnTo>
                  <a:lnTo>
                    <a:pt x="6070" y="1398"/>
                  </a:lnTo>
                  <a:lnTo>
                    <a:pt x="5922" y="1216"/>
                  </a:lnTo>
                  <a:lnTo>
                    <a:pt x="5774" y="1046"/>
                  </a:lnTo>
                  <a:lnTo>
                    <a:pt x="5626" y="887"/>
                  </a:lnTo>
                  <a:lnTo>
                    <a:pt x="5479" y="739"/>
                  </a:lnTo>
                  <a:lnTo>
                    <a:pt x="5308" y="603"/>
                  </a:lnTo>
                  <a:lnTo>
                    <a:pt x="5149" y="489"/>
                  </a:lnTo>
                  <a:lnTo>
                    <a:pt x="4979" y="375"/>
                  </a:lnTo>
                  <a:lnTo>
                    <a:pt x="4808" y="284"/>
                  </a:lnTo>
                  <a:lnTo>
                    <a:pt x="4638" y="194"/>
                  </a:lnTo>
                  <a:lnTo>
                    <a:pt x="4456" y="125"/>
                  </a:lnTo>
                  <a:lnTo>
                    <a:pt x="4274" y="80"/>
                  </a:lnTo>
                  <a:lnTo>
                    <a:pt x="4081" y="34"/>
                  </a:lnTo>
                  <a:lnTo>
                    <a:pt x="3899" y="12"/>
                  </a:lnTo>
                  <a:lnTo>
                    <a:pt x="3706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9"/>
            <p:cNvSpPr/>
            <p:nvPr/>
          </p:nvSpPr>
          <p:spPr>
            <a:xfrm>
              <a:off x="-1825837" y="2160634"/>
              <a:ext cx="961342" cy="94537"/>
            </a:xfrm>
            <a:custGeom>
              <a:avLst/>
              <a:gdLst/>
              <a:ahLst/>
              <a:cxnLst/>
              <a:rect l="l" t="t" r="r" b="b"/>
              <a:pathLst>
                <a:path w="8786" h="864" extrusionOk="0">
                  <a:moveTo>
                    <a:pt x="8649" y="0"/>
                  </a:moveTo>
                  <a:lnTo>
                    <a:pt x="7195" y="716"/>
                  </a:lnTo>
                  <a:lnTo>
                    <a:pt x="1717" y="716"/>
                  </a:lnTo>
                  <a:lnTo>
                    <a:pt x="137" y="23"/>
                  </a:lnTo>
                  <a:lnTo>
                    <a:pt x="1" y="114"/>
                  </a:lnTo>
                  <a:lnTo>
                    <a:pt x="1671" y="853"/>
                  </a:lnTo>
                  <a:lnTo>
                    <a:pt x="7229" y="864"/>
                  </a:lnTo>
                  <a:lnTo>
                    <a:pt x="8786" y="9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9"/>
            <p:cNvSpPr/>
            <p:nvPr/>
          </p:nvSpPr>
          <p:spPr>
            <a:xfrm>
              <a:off x="-2011080" y="2348394"/>
              <a:ext cx="1338176" cy="156795"/>
            </a:xfrm>
            <a:custGeom>
              <a:avLst/>
              <a:gdLst/>
              <a:ahLst/>
              <a:cxnLst/>
              <a:rect l="l" t="t" r="r" b="b"/>
              <a:pathLst>
                <a:path w="12230" h="1433" extrusionOk="0">
                  <a:moveTo>
                    <a:pt x="80" y="0"/>
                  </a:moveTo>
                  <a:lnTo>
                    <a:pt x="0" y="114"/>
                  </a:lnTo>
                  <a:lnTo>
                    <a:pt x="2591" y="1432"/>
                  </a:lnTo>
                  <a:lnTo>
                    <a:pt x="9706" y="1432"/>
                  </a:lnTo>
                  <a:lnTo>
                    <a:pt x="12229" y="159"/>
                  </a:lnTo>
                  <a:lnTo>
                    <a:pt x="12150" y="46"/>
                  </a:lnTo>
                  <a:lnTo>
                    <a:pt x="9683" y="1285"/>
                  </a:lnTo>
                  <a:lnTo>
                    <a:pt x="2626" y="128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9"/>
            <p:cNvSpPr/>
            <p:nvPr/>
          </p:nvSpPr>
          <p:spPr>
            <a:xfrm>
              <a:off x="-2111852" y="2718991"/>
              <a:ext cx="1537097" cy="123204"/>
            </a:xfrm>
            <a:custGeom>
              <a:avLst/>
              <a:gdLst/>
              <a:ahLst/>
              <a:cxnLst/>
              <a:rect l="l" t="t" r="r" b="b"/>
              <a:pathLst>
                <a:path w="14048" h="1126" extrusionOk="0">
                  <a:moveTo>
                    <a:pt x="1" y="0"/>
                  </a:moveTo>
                  <a:lnTo>
                    <a:pt x="1" y="148"/>
                  </a:lnTo>
                  <a:lnTo>
                    <a:pt x="3433" y="1125"/>
                  </a:lnTo>
                  <a:lnTo>
                    <a:pt x="10695" y="1125"/>
                  </a:lnTo>
                  <a:lnTo>
                    <a:pt x="14037" y="159"/>
                  </a:lnTo>
                  <a:lnTo>
                    <a:pt x="14048" y="11"/>
                  </a:lnTo>
                  <a:lnTo>
                    <a:pt x="14048" y="11"/>
                  </a:lnTo>
                  <a:lnTo>
                    <a:pt x="10684" y="989"/>
                  </a:lnTo>
                  <a:lnTo>
                    <a:pt x="3467" y="9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49"/>
            <p:cNvSpPr/>
            <p:nvPr/>
          </p:nvSpPr>
          <p:spPr>
            <a:xfrm>
              <a:off x="-2008673" y="3027330"/>
              <a:ext cx="1328219" cy="99570"/>
            </a:xfrm>
            <a:custGeom>
              <a:avLst/>
              <a:gdLst/>
              <a:ahLst/>
              <a:cxnLst/>
              <a:rect l="l" t="t" r="r" b="b"/>
              <a:pathLst>
                <a:path w="12139" h="910" extrusionOk="0">
                  <a:moveTo>
                    <a:pt x="1" y="1"/>
                  </a:moveTo>
                  <a:lnTo>
                    <a:pt x="126" y="171"/>
                  </a:lnTo>
                  <a:lnTo>
                    <a:pt x="3274" y="910"/>
                  </a:lnTo>
                  <a:lnTo>
                    <a:pt x="8979" y="910"/>
                  </a:lnTo>
                  <a:lnTo>
                    <a:pt x="12025" y="182"/>
                  </a:lnTo>
                  <a:lnTo>
                    <a:pt x="12139" y="12"/>
                  </a:lnTo>
                  <a:lnTo>
                    <a:pt x="12139" y="12"/>
                  </a:lnTo>
                  <a:lnTo>
                    <a:pt x="8957" y="773"/>
                  </a:lnTo>
                  <a:lnTo>
                    <a:pt x="3297" y="7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49"/>
            <p:cNvSpPr/>
            <p:nvPr/>
          </p:nvSpPr>
          <p:spPr>
            <a:xfrm>
              <a:off x="-1461479" y="1882057"/>
              <a:ext cx="235138" cy="149355"/>
            </a:xfrm>
            <a:custGeom>
              <a:avLst/>
              <a:gdLst/>
              <a:ahLst/>
              <a:cxnLst/>
              <a:rect l="l" t="t" r="r" b="b"/>
              <a:pathLst>
                <a:path w="2149" h="1365" extrusionOk="0">
                  <a:moveTo>
                    <a:pt x="1" y="0"/>
                  </a:moveTo>
                  <a:lnTo>
                    <a:pt x="1" y="1364"/>
                  </a:lnTo>
                  <a:lnTo>
                    <a:pt x="2149" y="1364"/>
                  </a:lnTo>
                  <a:lnTo>
                    <a:pt x="214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9"/>
            <p:cNvSpPr/>
            <p:nvPr/>
          </p:nvSpPr>
          <p:spPr>
            <a:xfrm>
              <a:off x="-1522425" y="1974077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9"/>
            <p:cNvSpPr/>
            <p:nvPr/>
          </p:nvSpPr>
          <p:spPr>
            <a:xfrm>
              <a:off x="-1522425" y="3339498"/>
              <a:ext cx="357029" cy="69699"/>
            </a:xfrm>
            <a:custGeom>
              <a:avLst/>
              <a:gdLst/>
              <a:ahLst/>
              <a:cxnLst/>
              <a:rect l="l" t="t" r="r" b="b"/>
              <a:pathLst>
                <a:path w="3263" h="637" extrusionOk="0">
                  <a:moveTo>
                    <a:pt x="1" y="0"/>
                  </a:moveTo>
                  <a:lnTo>
                    <a:pt x="1" y="637"/>
                  </a:lnTo>
                  <a:lnTo>
                    <a:pt x="3263" y="637"/>
                  </a:lnTo>
                  <a:lnTo>
                    <a:pt x="3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49"/>
            <p:cNvSpPr/>
            <p:nvPr/>
          </p:nvSpPr>
          <p:spPr>
            <a:xfrm>
              <a:off x="-1461479" y="1383332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1"/>
                  </a:moveTo>
                  <a:lnTo>
                    <a:pt x="967" y="12"/>
                  </a:lnTo>
                  <a:lnTo>
                    <a:pt x="864" y="24"/>
                  </a:lnTo>
                  <a:lnTo>
                    <a:pt x="762" y="58"/>
                  </a:lnTo>
                  <a:lnTo>
                    <a:pt x="660" y="92"/>
                  </a:lnTo>
                  <a:lnTo>
                    <a:pt x="569" y="137"/>
                  </a:lnTo>
                  <a:lnTo>
                    <a:pt x="478" y="183"/>
                  </a:lnTo>
                  <a:lnTo>
                    <a:pt x="398" y="251"/>
                  </a:lnTo>
                  <a:lnTo>
                    <a:pt x="319" y="319"/>
                  </a:lnTo>
                  <a:lnTo>
                    <a:pt x="251" y="399"/>
                  </a:lnTo>
                  <a:lnTo>
                    <a:pt x="182" y="478"/>
                  </a:lnTo>
                  <a:lnTo>
                    <a:pt x="137" y="569"/>
                  </a:lnTo>
                  <a:lnTo>
                    <a:pt x="92" y="660"/>
                  </a:lnTo>
                  <a:lnTo>
                    <a:pt x="46" y="762"/>
                  </a:lnTo>
                  <a:lnTo>
                    <a:pt x="23" y="865"/>
                  </a:lnTo>
                  <a:lnTo>
                    <a:pt x="12" y="967"/>
                  </a:lnTo>
                  <a:lnTo>
                    <a:pt x="1" y="1081"/>
                  </a:lnTo>
                  <a:lnTo>
                    <a:pt x="12" y="1183"/>
                  </a:lnTo>
                  <a:lnTo>
                    <a:pt x="23" y="1297"/>
                  </a:lnTo>
                  <a:lnTo>
                    <a:pt x="46" y="1399"/>
                  </a:lnTo>
                  <a:lnTo>
                    <a:pt x="92" y="1490"/>
                  </a:lnTo>
                  <a:lnTo>
                    <a:pt x="137" y="1592"/>
                  </a:lnTo>
                  <a:lnTo>
                    <a:pt x="182" y="1672"/>
                  </a:lnTo>
                  <a:lnTo>
                    <a:pt x="251" y="1763"/>
                  </a:lnTo>
                  <a:lnTo>
                    <a:pt x="319" y="1831"/>
                  </a:lnTo>
                  <a:lnTo>
                    <a:pt x="398" y="1910"/>
                  </a:lnTo>
                  <a:lnTo>
                    <a:pt x="478" y="1967"/>
                  </a:lnTo>
                  <a:lnTo>
                    <a:pt x="569" y="2024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6"/>
                  </a:lnTo>
                  <a:lnTo>
                    <a:pt x="967" y="2149"/>
                  </a:lnTo>
                  <a:lnTo>
                    <a:pt x="1183" y="2149"/>
                  </a:lnTo>
                  <a:lnTo>
                    <a:pt x="1296" y="2126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4"/>
                  </a:lnTo>
                  <a:lnTo>
                    <a:pt x="1671" y="1967"/>
                  </a:lnTo>
                  <a:lnTo>
                    <a:pt x="1762" y="1910"/>
                  </a:lnTo>
                  <a:lnTo>
                    <a:pt x="1830" y="1831"/>
                  </a:lnTo>
                  <a:lnTo>
                    <a:pt x="1899" y="1763"/>
                  </a:lnTo>
                  <a:lnTo>
                    <a:pt x="1967" y="1672"/>
                  </a:lnTo>
                  <a:lnTo>
                    <a:pt x="2024" y="1592"/>
                  </a:lnTo>
                  <a:lnTo>
                    <a:pt x="2069" y="1490"/>
                  </a:lnTo>
                  <a:lnTo>
                    <a:pt x="2103" y="1399"/>
                  </a:lnTo>
                  <a:lnTo>
                    <a:pt x="2126" y="1297"/>
                  </a:lnTo>
                  <a:lnTo>
                    <a:pt x="2137" y="1183"/>
                  </a:lnTo>
                  <a:lnTo>
                    <a:pt x="2149" y="1081"/>
                  </a:lnTo>
                  <a:lnTo>
                    <a:pt x="2137" y="967"/>
                  </a:lnTo>
                  <a:lnTo>
                    <a:pt x="2126" y="865"/>
                  </a:lnTo>
                  <a:lnTo>
                    <a:pt x="2103" y="762"/>
                  </a:lnTo>
                  <a:lnTo>
                    <a:pt x="2069" y="660"/>
                  </a:lnTo>
                  <a:lnTo>
                    <a:pt x="2024" y="569"/>
                  </a:lnTo>
                  <a:lnTo>
                    <a:pt x="1967" y="478"/>
                  </a:lnTo>
                  <a:lnTo>
                    <a:pt x="1899" y="399"/>
                  </a:lnTo>
                  <a:lnTo>
                    <a:pt x="1830" y="319"/>
                  </a:lnTo>
                  <a:lnTo>
                    <a:pt x="1762" y="251"/>
                  </a:lnTo>
                  <a:lnTo>
                    <a:pt x="1671" y="183"/>
                  </a:lnTo>
                  <a:lnTo>
                    <a:pt x="1592" y="137"/>
                  </a:lnTo>
                  <a:lnTo>
                    <a:pt x="1489" y="92"/>
                  </a:lnTo>
                  <a:lnTo>
                    <a:pt x="1399" y="58"/>
                  </a:lnTo>
                  <a:lnTo>
                    <a:pt x="1296" y="24"/>
                  </a:lnTo>
                  <a:lnTo>
                    <a:pt x="1183" y="12"/>
                  </a:lnTo>
                  <a:lnTo>
                    <a:pt x="1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49"/>
            <p:cNvSpPr/>
            <p:nvPr/>
          </p:nvSpPr>
          <p:spPr>
            <a:xfrm>
              <a:off x="-1405458" y="1410686"/>
              <a:ext cx="123204" cy="90926"/>
            </a:xfrm>
            <a:custGeom>
              <a:avLst/>
              <a:gdLst/>
              <a:ahLst/>
              <a:cxnLst/>
              <a:rect l="l" t="t" r="r" b="b"/>
              <a:pathLst>
                <a:path w="1126" h="831" extrusionOk="0">
                  <a:moveTo>
                    <a:pt x="568" y="1"/>
                  </a:moveTo>
                  <a:lnTo>
                    <a:pt x="455" y="12"/>
                  </a:lnTo>
                  <a:lnTo>
                    <a:pt x="341" y="35"/>
                  </a:lnTo>
                  <a:lnTo>
                    <a:pt x="250" y="69"/>
                  </a:lnTo>
                  <a:lnTo>
                    <a:pt x="171" y="126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501"/>
                  </a:lnTo>
                  <a:lnTo>
                    <a:pt x="46" y="581"/>
                  </a:lnTo>
                  <a:lnTo>
                    <a:pt x="102" y="649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97"/>
                  </a:lnTo>
                  <a:lnTo>
                    <a:pt x="455" y="819"/>
                  </a:lnTo>
                  <a:lnTo>
                    <a:pt x="568" y="831"/>
                  </a:lnTo>
                  <a:lnTo>
                    <a:pt x="682" y="819"/>
                  </a:lnTo>
                  <a:lnTo>
                    <a:pt x="784" y="797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49"/>
                  </a:lnTo>
                  <a:lnTo>
                    <a:pt x="1080" y="581"/>
                  </a:lnTo>
                  <a:lnTo>
                    <a:pt x="1114" y="501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26"/>
                  </a:lnTo>
                  <a:lnTo>
                    <a:pt x="875" y="69"/>
                  </a:lnTo>
                  <a:lnTo>
                    <a:pt x="784" y="35"/>
                  </a:lnTo>
                  <a:lnTo>
                    <a:pt x="682" y="1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9"/>
            <p:cNvSpPr/>
            <p:nvPr/>
          </p:nvSpPr>
          <p:spPr>
            <a:xfrm>
              <a:off x="-1461479" y="1047639"/>
              <a:ext cx="235138" cy="233825"/>
            </a:xfrm>
            <a:custGeom>
              <a:avLst/>
              <a:gdLst/>
              <a:ahLst/>
              <a:cxnLst/>
              <a:rect l="l" t="t" r="r" b="b"/>
              <a:pathLst>
                <a:path w="2149" h="2137" extrusionOk="0">
                  <a:moveTo>
                    <a:pt x="967" y="0"/>
                  </a:moveTo>
                  <a:lnTo>
                    <a:pt x="864" y="12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5"/>
                  </a:lnTo>
                  <a:lnTo>
                    <a:pt x="478" y="182"/>
                  </a:lnTo>
                  <a:lnTo>
                    <a:pt x="398" y="239"/>
                  </a:lnTo>
                  <a:lnTo>
                    <a:pt x="319" y="307"/>
                  </a:lnTo>
                  <a:lnTo>
                    <a:pt x="251" y="387"/>
                  </a:lnTo>
                  <a:lnTo>
                    <a:pt x="182" y="466"/>
                  </a:lnTo>
                  <a:lnTo>
                    <a:pt x="137" y="557"/>
                  </a:lnTo>
                  <a:lnTo>
                    <a:pt x="92" y="648"/>
                  </a:lnTo>
                  <a:lnTo>
                    <a:pt x="46" y="750"/>
                  </a:lnTo>
                  <a:lnTo>
                    <a:pt x="23" y="853"/>
                  </a:lnTo>
                  <a:lnTo>
                    <a:pt x="12" y="955"/>
                  </a:lnTo>
                  <a:lnTo>
                    <a:pt x="1" y="1069"/>
                  </a:lnTo>
                  <a:lnTo>
                    <a:pt x="12" y="1182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89"/>
                  </a:lnTo>
                  <a:lnTo>
                    <a:pt x="137" y="1580"/>
                  </a:lnTo>
                  <a:lnTo>
                    <a:pt x="182" y="1671"/>
                  </a:lnTo>
                  <a:lnTo>
                    <a:pt x="251" y="1751"/>
                  </a:lnTo>
                  <a:lnTo>
                    <a:pt x="319" y="1830"/>
                  </a:lnTo>
                  <a:lnTo>
                    <a:pt x="398" y="1898"/>
                  </a:lnTo>
                  <a:lnTo>
                    <a:pt x="478" y="1955"/>
                  </a:lnTo>
                  <a:lnTo>
                    <a:pt x="569" y="2012"/>
                  </a:lnTo>
                  <a:lnTo>
                    <a:pt x="660" y="2057"/>
                  </a:lnTo>
                  <a:lnTo>
                    <a:pt x="762" y="2092"/>
                  </a:lnTo>
                  <a:lnTo>
                    <a:pt x="864" y="2114"/>
                  </a:lnTo>
                  <a:lnTo>
                    <a:pt x="967" y="2137"/>
                  </a:lnTo>
                  <a:lnTo>
                    <a:pt x="1183" y="2137"/>
                  </a:lnTo>
                  <a:lnTo>
                    <a:pt x="1296" y="2114"/>
                  </a:lnTo>
                  <a:lnTo>
                    <a:pt x="1399" y="2092"/>
                  </a:lnTo>
                  <a:lnTo>
                    <a:pt x="1489" y="2057"/>
                  </a:lnTo>
                  <a:lnTo>
                    <a:pt x="1592" y="2012"/>
                  </a:lnTo>
                  <a:lnTo>
                    <a:pt x="1671" y="1955"/>
                  </a:lnTo>
                  <a:lnTo>
                    <a:pt x="1762" y="1898"/>
                  </a:lnTo>
                  <a:lnTo>
                    <a:pt x="1830" y="1830"/>
                  </a:lnTo>
                  <a:lnTo>
                    <a:pt x="1899" y="1751"/>
                  </a:lnTo>
                  <a:lnTo>
                    <a:pt x="1967" y="1671"/>
                  </a:lnTo>
                  <a:lnTo>
                    <a:pt x="2024" y="1580"/>
                  </a:lnTo>
                  <a:lnTo>
                    <a:pt x="2069" y="1489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2"/>
                  </a:lnTo>
                  <a:lnTo>
                    <a:pt x="2149" y="1069"/>
                  </a:lnTo>
                  <a:lnTo>
                    <a:pt x="2137" y="955"/>
                  </a:lnTo>
                  <a:lnTo>
                    <a:pt x="2126" y="853"/>
                  </a:lnTo>
                  <a:lnTo>
                    <a:pt x="2103" y="750"/>
                  </a:lnTo>
                  <a:lnTo>
                    <a:pt x="2069" y="648"/>
                  </a:lnTo>
                  <a:lnTo>
                    <a:pt x="2024" y="557"/>
                  </a:lnTo>
                  <a:lnTo>
                    <a:pt x="1967" y="466"/>
                  </a:lnTo>
                  <a:lnTo>
                    <a:pt x="1899" y="387"/>
                  </a:lnTo>
                  <a:lnTo>
                    <a:pt x="1830" y="307"/>
                  </a:lnTo>
                  <a:lnTo>
                    <a:pt x="1762" y="239"/>
                  </a:lnTo>
                  <a:lnTo>
                    <a:pt x="1671" y="182"/>
                  </a:lnTo>
                  <a:lnTo>
                    <a:pt x="1592" y="125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12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49"/>
            <p:cNvSpPr/>
            <p:nvPr/>
          </p:nvSpPr>
          <p:spPr>
            <a:xfrm>
              <a:off x="-1405458" y="1073790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1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1"/>
                  </a:lnTo>
                  <a:lnTo>
                    <a:pt x="341" y="796"/>
                  </a:lnTo>
                  <a:lnTo>
                    <a:pt x="455" y="818"/>
                  </a:lnTo>
                  <a:lnTo>
                    <a:pt x="568" y="830"/>
                  </a:lnTo>
                  <a:lnTo>
                    <a:pt x="682" y="818"/>
                  </a:lnTo>
                  <a:lnTo>
                    <a:pt x="784" y="796"/>
                  </a:lnTo>
                  <a:lnTo>
                    <a:pt x="875" y="761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49"/>
            <p:cNvSpPr/>
            <p:nvPr/>
          </p:nvSpPr>
          <p:spPr>
            <a:xfrm>
              <a:off x="-1461479" y="313885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967" y="1"/>
                  </a:moveTo>
                  <a:lnTo>
                    <a:pt x="864" y="24"/>
                  </a:lnTo>
                  <a:lnTo>
                    <a:pt x="762" y="46"/>
                  </a:lnTo>
                  <a:lnTo>
                    <a:pt x="660" y="80"/>
                  </a:lnTo>
                  <a:lnTo>
                    <a:pt x="569" y="126"/>
                  </a:lnTo>
                  <a:lnTo>
                    <a:pt x="478" y="183"/>
                  </a:lnTo>
                  <a:lnTo>
                    <a:pt x="398" y="240"/>
                  </a:lnTo>
                  <a:lnTo>
                    <a:pt x="319" y="308"/>
                  </a:lnTo>
                  <a:lnTo>
                    <a:pt x="251" y="387"/>
                  </a:lnTo>
                  <a:lnTo>
                    <a:pt x="182" y="467"/>
                  </a:lnTo>
                  <a:lnTo>
                    <a:pt x="137" y="558"/>
                  </a:lnTo>
                  <a:lnTo>
                    <a:pt x="92" y="649"/>
                  </a:lnTo>
                  <a:lnTo>
                    <a:pt x="46" y="751"/>
                  </a:lnTo>
                  <a:lnTo>
                    <a:pt x="23" y="853"/>
                  </a:lnTo>
                  <a:lnTo>
                    <a:pt x="12" y="967"/>
                  </a:lnTo>
                  <a:lnTo>
                    <a:pt x="1" y="1069"/>
                  </a:lnTo>
                  <a:lnTo>
                    <a:pt x="12" y="1183"/>
                  </a:lnTo>
                  <a:lnTo>
                    <a:pt x="23" y="1285"/>
                  </a:lnTo>
                  <a:lnTo>
                    <a:pt x="46" y="1387"/>
                  </a:lnTo>
                  <a:lnTo>
                    <a:pt x="92" y="1490"/>
                  </a:lnTo>
                  <a:lnTo>
                    <a:pt x="137" y="1581"/>
                  </a:lnTo>
                  <a:lnTo>
                    <a:pt x="182" y="1672"/>
                  </a:lnTo>
                  <a:lnTo>
                    <a:pt x="251" y="1751"/>
                  </a:lnTo>
                  <a:lnTo>
                    <a:pt x="319" y="1831"/>
                  </a:lnTo>
                  <a:lnTo>
                    <a:pt x="398" y="1899"/>
                  </a:lnTo>
                  <a:lnTo>
                    <a:pt x="478" y="1956"/>
                  </a:lnTo>
                  <a:lnTo>
                    <a:pt x="569" y="2013"/>
                  </a:lnTo>
                  <a:lnTo>
                    <a:pt x="660" y="2058"/>
                  </a:lnTo>
                  <a:lnTo>
                    <a:pt x="762" y="2092"/>
                  </a:lnTo>
                  <a:lnTo>
                    <a:pt x="864" y="2126"/>
                  </a:lnTo>
                  <a:lnTo>
                    <a:pt x="967" y="2138"/>
                  </a:lnTo>
                  <a:lnTo>
                    <a:pt x="1080" y="2149"/>
                  </a:lnTo>
                  <a:lnTo>
                    <a:pt x="1183" y="2138"/>
                  </a:lnTo>
                  <a:lnTo>
                    <a:pt x="1296" y="2126"/>
                  </a:lnTo>
                  <a:lnTo>
                    <a:pt x="1399" y="2092"/>
                  </a:lnTo>
                  <a:lnTo>
                    <a:pt x="1489" y="2058"/>
                  </a:lnTo>
                  <a:lnTo>
                    <a:pt x="1592" y="2013"/>
                  </a:lnTo>
                  <a:lnTo>
                    <a:pt x="1671" y="1956"/>
                  </a:lnTo>
                  <a:lnTo>
                    <a:pt x="1762" y="1899"/>
                  </a:lnTo>
                  <a:lnTo>
                    <a:pt x="1830" y="1831"/>
                  </a:lnTo>
                  <a:lnTo>
                    <a:pt x="1899" y="1751"/>
                  </a:lnTo>
                  <a:lnTo>
                    <a:pt x="1967" y="1672"/>
                  </a:lnTo>
                  <a:lnTo>
                    <a:pt x="2024" y="1581"/>
                  </a:lnTo>
                  <a:lnTo>
                    <a:pt x="2069" y="1490"/>
                  </a:lnTo>
                  <a:lnTo>
                    <a:pt x="2103" y="1387"/>
                  </a:lnTo>
                  <a:lnTo>
                    <a:pt x="2126" y="1285"/>
                  </a:lnTo>
                  <a:lnTo>
                    <a:pt x="2137" y="1183"/>
                  </a:lnTo>
                  <a:lnTo>
                    <a:pt x="2149" y="1069"/>
                  </a:lnTo>
                  <a:lnTo>
                    <a:pt x="2137" y="967"/>
                  </a:lnTo>
                  <a:lnTo>
                    <a:pt x="2126" y="853"/>
                  </a:lnTo>
                  <a:lnTo>
                    <a:pt x="2103" y="751"/>
                  </a:lnTo>
                  <a:lnTo>
                    <a:pt x="2069" y="649"/>
                  </a:lnTo>
                  <a:lnTo>
                    <a:pt x="2024" y="558"/>
                  </a:lnTo>
                  <a:lnTo>
                    <a:pt x="1967" y="467"/>
                  </a:lnTo>
                  <a:lnTo>
                    <a:pt x="1899" y="387"/>
                  </a:lnTo>
                  <a:lnTo>
                    <a:pt x="1830" y="308"/>
                  </a:lnTo>
                  <a:lnTo>
                    <a:pt x="1762" y="240"/>
                  </a:lnTo>
                  <a:lnTo>
                    <a:pt x="1671" y="183"/>
                  </a:lnTo>
                  <a:lnTo>
                    <a:pt x="1592" y="126"/>
                  </a:lnTo>
                  <a:lnTo>
                    <a:pt x="1489" y="80"/>
                  </a:lnTo>
                  <a:lnTo>
                    <a:pt x="1399" y="46"/>
                  </a:lnTo>
                  <a:lnTo>
                    <a:pt x="1296" y="2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9"/>
            <p:cNvSpPr/>
            <p:nvPr/>
          </p:nvSpPr>
          <p:spPr>
            <a:xfrm>
              <a:off x="-1405458" y="341240"/>
              <a:ext cx="123204" cy="89722"/>
            </a:xfrm>
            <a:custGeom>
              <a:avLst/>
              <a:gdLst/>
              <a:ahLst/>
              <a:cxnLst/>
              <a:rect l="l" t="t" r="r" b="b"/>
              <a:pathLst>
                <a:path w="1126" h="820" extrusionOk="0">
                  <a:moveTo>
                    <a:pt x="455" y="1"/>
                  </a:moveTo>
                  <a:lnTo>
                    <a:pt x="341" y="24"/>
                  </a:lnTo>
                  <a:lnTo>
                    <a:pt x="250" y="69"/>
                  </a:lnTo>
                  <a:lnTo>
                    <a:pt x="171" y="115"/>
                  </a:lnTo>
                  <a:lnTo>
                    <a:pt x="102" y="183"/>
                  </a:lnTo>
                  <a:lnTo>
                    <a:pt x="46" y="251"/>
                  </a:lnTo>
                  <a:lnTo>
                    <a:pt x="11" y="331"/>
                  </a:lnTo>
                  <a:lnTo>
                    <a:pt x="0" y="410"/>
                  </a:lnTo>
                  <a:lnTo>
                    <a:pt x="11" y="490"/>
                  </a:lnTo>
                  <a:lnTo>
                    <a:pt x="46" y="569"/>
                  </a:lnTo>
                  <a:lnTo>
                    <a:pt x="102" y="637"/>
                  </a:lnTo>
                  <a:lnTo>
                    <a:pt x="171" y="706"/>
                  </a:lnTo>
                  <a:lnTo>
                    <a:pt x="250" y="751"/>
                  </a:lnTo>
                  <a:lnTo>
                    <a:pt x="341" y="785"/>
                  </a:lnTo>
                  <a:lnTo>
                    <a:pt x="455" y="808"/>
                  </a:lnTo>
                  <a:lnTo>
                    <a:pt x="568" y="819"/>
                  </a:lnTo>
                  <a:lnTo>
                    <a:pt x="682" y="808"/>
                  </a:lnTo>
                  <a:lnTo>
                    <a:pt x="784" y="785"/>
                  </a:lnTo>
                  <a:lnTo>
                    <a:pt x="875" y="751"/>
                  </a:lnTo>
                  <a:lnTo>
                    <a:pt x="955" y="706"/>
                  </a:lnTo>
                  <a:lnTo>
                    <a:pt x="1023" y="637"/>
                  </a:lnTo>
                  <a:lnTo>
                    <a:pt x="1080" y="569"/>
                  </a:lnTo>
                  <a:lnTo>
                    <a:pt x="1114" y="490"/>
                  </a:lnTo>
                  <a:lnTo>
                    <a:pt x="1125" y="410"/>
                  </a:lnTo>
                  <a:lnTo>
                    <a:pt x="1114" y="331"/>
                  </a:lnTo>
                  <a:lnTo>
                    <a:pt x="1080" y="251"/>
                  </a:lnTo>
                  <a:lnTo>
                    <a:pt x="1023" y="183"/>
                  </a:lnTo>
                  <a:lnTo>
                    <a:pt x="955" y="115"/>
                  </a:lnTo>
                  <a:lnTo>
                    <a:pt x="875" y="69"/>
                  </a:lnTo>
                  <a:lnTo>
                    <a:pt x="784" y="24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9"/>
            <p:cNvSpPr/>
            <p:nvPr/>
          </p:nvSpPr>
          <p:spPr>
            <a:xfrm>
              <a:off x="-1461479" y="-15571"/>
              <a:ext cx="235138" cy="235138"/>
            </a:xfrm>
            <a:custGeom>
              <a:avLst/>
              <a:gdLst/>
              <a:ahLst/>
              <a:cxnLst/>
              <a:rect l="l" t="t" r="r" b="b"/>
              <a:pathLst>
                <a:path w="2149" h="2149" extrusionOk="0">
                  <a:moveTo>
                    <a:pt x="1080" y="0"/>
                  </a:moveTo>
                  <a:lnTo>
                    <a:pt x="967" y="12"/>
                  </a:lnTo>
                  <a:lnTo>
                    <a:pt x="864" y="23"/>
                  </a:lnTo>
                  <a:lnTo>
                    <a:pt x="762" y="57"/>
                  </a:lnTo>
                  <a:lnTo>
                    <a:pt x="660" y="91"/>
                  </a:lnTo>
                  <a:lnTo>
                    <a:pt x="569" y="137"/>
                  </a:lnTo>
                  <a:lnTo>
                    <a:pt x="478" y="193"/>
                  </a:lnTo>
                  <a:lnTo>
                    <a:pt x="398" y="250"/>
                  </a:lnTo>
                  <a:lnTo>
                    <a:pt x="319" y="318"/>
                  </a:lnTo>
                  <a:lnTo>
                    <a:pt x="251" y="398"/>
                  </a:lnTo>
                  <a:lnTo>
                    <a:pt x="182" y="478"/>
                  </a:lnTo>
                  <a:lnTo>
                    <a:pt x="137" y="568"/>
                  </a:lnTo>
                  <a:lnTo>
                    <a:pt x="92" y="659"/>
                  </a:lnTo>
                  <a:lnTo>
                    <a:pt x="46" y="762"/>
                  </a:lnTo>
                  <a:lnTo>
                    <a:pt x="23" y="864"/>
                  </a:lnTo>
                  <a:lnTo>
                    <a:pt x="12" y="966"/>
                  </a:lnTo>
                  <a:lnTo>
                    <a:pt x="1" y="1080"/>
                  </a:lnTo>
                  <a:lnTo>
                    <a:pt x="12" y="1194"/>
                  </a:lnTo>
                  <a:lnTo>
                    <a:pt x="23" y="1296"/>
                  </a:lnTo>
                  <a:lnTo>
                    <a:pt x="46" y="1398"/>
                  </a:lnTo>
                  <a:lnTo>
                    <a:pt x="92" y="1500"/>
                  </a:lnTo>
                  <a:lnTo>
                    <a:pt x="137" y="1591"/>
                  </a:lnTo>
                  <a:lnTo>
                    <a:pt x="182" y="1682"/>
                  </a:lnTo>
                  <a:lnTo>
                    <a:pt x="251" y="1762"/>
                  </a:lnTo>
                  <a:lnTo>
                    <a:pt x="319" y="1841"/>
                  </a:lnTo>
                  <a:lnTo>
                    <a:pt x="398" y="1910"/>
                  </a:lnTo>
                  <a:lnTo>
                    <a:pt x="478" y="1966"/>
                  </a:lnTo>
                  <a:lnTo>
                    <a:pt x="569" y="2023"/>
                  </a:lnTo>
                  <a:lnTo>
                    <a:pt x="660" y="2069"/>
                  </a:lnTo>
                  <a:lnTo>
                    <a:pt x="762" y="2103"/>
                  </a:lnTo>
                  <a:lnTo>
                    <a:pt x="864" y="2125"/>
                  </a:lnTo>
                  <a:lnTo>
                    <a:pt x="967" y="2148"/>
                  </a:lnTo>
                  <a:lnTo>
                    <a:pt x="1183" y="2148"/>
                  </a:lnTo>
                  <a:lnTo>
                    <a:pt x="1296" y="2125"/>
                  </a:lnTo>
                  <a:lnTo>
                    <a:pt x="1399" y="2103"/>
                  </a:lnTo>
                  <a:lnTo>
                    <a:pt x="1489" y="2069"/>
                  </a:lnTo>
                  <a:lnTo>
                    <a:pt x="1592" y="2023"/>
                  </a:lnTo>
                  <a:lnTo>
                    <a:pt x="1671" y="1966"/>
                  </a:lnTo>
                  <a:lnTo>
                    <a:pt x="1762" y="1910"/>
                  </a:lnTo>
                  <a:lnTo>
                    <a:pt x="1830" y="1841"/>
                  </a:lnTo>
                  <a:lnTo>
                    <a:pt x="1899" y="1762"/>
                  </a:lnTo>
                  <a:lnTo>
                    <a:pt x="1967" y="1682"/>
                  </a:lnTo>
                  <a:lnTo>
                    <a:pt x="2024" y="1591"/>
                  </a:lnTo>
                  <a:lnTo>
                    <a:pt x="2069" y="1500"/>
                  </a:lnTo>
                  <a:lnTo>
                    <a:pt x="2103" y="1398"/>
                  </a:lnTo>
                  <a:lnTo>
                    <a:pt x="2126" y="1296"/>
                  </a:lnTo>
                  <a:lnTo>
                    <a:pt x="2137" y="1194"/>
                  </a:lnTo>
                  <a:lnTo>
                    <a:pt x="2149" y="1080"/>
                  </a:lnTo>
                  <a:lnTo>
                    <a:pt x="2137" y="966"/>
                  </a:lnTo>
                  <a:lnTo>
                    <a:pt x="2126" y="864"/>
                  </a:lnTo>
                  <a:lnTo>
                    <a:pt x="2103" y="762"/>
                  </a:lnTo>
                  <a:lnTo>
                    <a:pt x="2069" y="659"/>
                  </a:lnTo>
                  <a:lnTo>
                    <a:pt x="2024" y="568"/>
                  </a:lnTo>
                  <a:lnTo>
                    <a:pt x="1967" y="478"/>
                  </a:lnTo>
                  <a:lnTo>
                    <a:pt x="1899" y="398"/>
                  </a:lnTo>
                  <a:lnTo>
                    <a:pt x="1830" y="318"/>
                  </a:lnTo>
                  <a:lnTo>
                    <a:pt x="1762" y="250"/>
                  </a:lnTo>
                  <a:lnTo>
                    <a:pt x="1671" y="193"/>
                  </a:lnTo>
                  <a:lnTo>
                    <a:pt x="1592" y="137"/>
                  </a:lnTo>
                  <a:lnTo>
                    <a:pt x="1489" y="91"/>
                  </a:lnTo>
                  <a:lnTo>
                    <a:pt x="1399" y="57"/>
                  </a:lnTo>
                  <a:lnTo>
                    <a:pt x="1296" y="23"/>
                  </a:lnTo>
                  <a:lnTo>
                    <a:pt x="1183" y="12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9"/>
            <p:cNvSpPr/>
            <p:nvPr/>
          </p:nvSpPr>
          <p:spPr>
            <a:xfrm>
              <a:off x="-1405458" y="11784"/>
              <a:ext cx="123204" cy="90817"/>
            </a:xfrm>
            <a:custGeom>
              <a:avLst/>
              <a:gdLst/>
              <a:ahLst/>
              <a:cxnLst/>
              <a:rect l="l" t="t" r="r" b="b"/>
              <a:pathLst>
                <a:path w="1126" h="830" extrusionOk="0">
                  <a:moveTo>
                    <a:pt x="568" y="0"/>
                  </a:moveTo>
                  <a:lnTo>
                    <a:pt x="455" y="12"/>
                  </a:lnTo>
                  <a:lnTo>
                    <a:pt x="341" y="34"/>
                  </a:lnTo>
                  <a:lnTo>
                    <a:pt x="250" y="68"/>
                  </a:lnTo>
                  <a:lnTo>
                    <a:pt x="171" y="125"/>
                  </a:lnTo>
                  <a:lnTo>
                    <a:pt x="102" y="182"/>
                  </a:lnTo>
                  <a:lnTo>
                    <a:pt x="46" y="250"/>
                  </a:lnTo>
                  <a:lnTo>
                    <a:pt x="11" y="330"/>
                  </a:lnTo>
                  <a:lnTo>
                    <a:pt x="0" y="421"/>
                  </a:lnTo>
                  <a:lnTo>
                    <a:pt x="11" y="500"/>
                  </a:lnTo>
                  <a:lnTo>
                    <a:pt x="46" y="580"/>
                  </a:lnTo>
                  <a:lnTo>
                    <a:pt x="102" y="648"/>
                  </a:lnTo>
                  <a:lnTo>
                    <a:pt x="171" y="705"/>
                  </a:lnTo>
                  <a:lnTo>
                    <a:pt x="250" y="762"/>
                  </a:lnTo>
                  <a:lnTo>
                    <a:pt x="341" y="796"/>
                  </a:lnTo>
                  <a:lnTo>
                    <a:pt x="455" y="819"/>
                  </a:lnTo>
                  <a:lnTo>
                    <a:pt x="568" y="830"/>
                  </a:lnTo>
                  <a:lnTo>
                    <a:pt x="682" y="819"/>
                  </a:lnTo>
                  <a:lnTo>
                    <a:pt x="784" y="796"/>
                  </a:lnTo>
                  <a:lnTo>
                    <a:pt x="875" y="762"/>
                  </a:lnTo>
                  <a:lnTo>
                    <a:pt x="955" y="705"/>
                  </a:lnTo>
                  <a:lnTo>
                    <a:pt x="1023" y="648"/>
                  </a:lnTo>
                  <a:lnTo>
                    <a:pt x="1080" y="580"/>
                  </a:lnTo>
                  <a:lnTo>
                    <a:pt x="1114" y="500"/>
                  </a:lnTo>
                  <a:lnTo>
                    <a:pt x="1125" y="421"/>
                  </a:lnTo>
                  <a:lnTo>
                    <a:pt x="1114" y="330"/>
                  </a:lnTo>
                  <a:lnTo>
                    <a:pt x="1080" y="250"/>
                  </a:lnTo>
                  <a:lnTo>
                    <a:pt x="1023" y="182"/>
                  </a:lnTo>
                  <a:lnTo>
                    <a:pt x="955" y="125"/>
                  </a:lnTo>
                  <a:lnTo>
                    <a:pt x="875" y="68"/>
                  </a:lnTo>
                  <a:lnTo>
                    <a:pt x="784" y="34"/>
                  </a:lnTo>
                  <a:lnTo>
                    <a:pt x="682" y="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8" name="Google Shape;4548;p49"/>
          <p:cNvSpPr txBox="1">
            <a:spLocks noGrp="1"/>
          </p:cNvSpPr>
          <p:nvPr>
            <p:ph type="title"/>
          </p:nvPr>
        </p:nvSpPr>
        <p:spPr>
          <a:xfrm>
            <a:off x="2640057" y="24203"/>
            <a:ext cx="38565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Giao diện trang web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49" name="Google Shape;4549;p49"/>
          <p:cNvSpPr/>
          <p:nvPr/>
        </p:nvSpPr>
        <p:spPr>
          <a:xfrm>
            <a:off x="-388962" y="4809850"/>
            <a:ext cx="2806081" cy="1564589"/>
          </a:xfrm>
          <a:custGeom>
            <a:avLst/>
            <a:gdLst/>
            <a:ahLst/>
            <a:cxnLst/>
            <a:rect l="l" t="t" r="r" b="b"/>
            <a:pathLst>
              <a:path w="27566" h="15370" extrusionOk="0">
                <a:moveTo>
                  <a:pt x="24115" y="0"/>
                </a:moveTo>
                <a:lnTo>
                  <a:pt x="23236" y="52"/>
                </a:lnTo>
                <a:lnTo>
                  <a:pt x="22339" y="104"/>
                </a:lnTo>
                <a:lnTo>
                  <a:pt x="21459" y="173"/>
                </a:lnTo>
                <a:lnTo>
                  <a:pt x="20579" y="259"/>
                </a:lnTo>
                <a:lnTo>
                  <a:pt x="19682" y="345"/>
                </a:lnTo>
                <a:lnTo>
                  <a:pt x="18803" y="466"/>
                </a:lnTo>
                <a:lnTo>
                  <a:pt x="17923" y="587"/>
                </a:lnTo>
                <a:lnTo>
                  <a:pt x="17043" y="725"/>
                </a:lnTo>
                <a:lnTo>
                  <a:pt x="16060" y="880"/>
                </a:lnTo>
                <a:lnTo>
                  <a:pt x="15059" y="1052"/>
                </a:lnTo>
                <a:lnTo>
                  <a:pt x="14559" y="1121"/>
                </a:lnTo>
                <a:lnTo>
                  <a:pt x="14059" y="1173"/>
                </a:lnTo>
                <a:lnTo>
                  <a:pt x="13559" y="1225"/>
                </a:lnTo>
                <a:lnTo>
                  <a:pt x="13058" y="1242"/>
                </a:lnTo>
                <a:lnTo>
                  <a:pt x="12644" y="1259"/>
                </a:lnTo>
                <a:lnTo>
                  <a:pt x="12248" y="1242"/>
                </a:lnTo>
                <a:lnTo>
                  <a:pt x="11437" y="1208"/>
                </a:lnTo>
                <a:lnTo>
                  <a:pt x="10643" y="1139"/>
                </a:lnTo>
                <a:lnTo>
                  <a:pt x="9833" y="1035"/>
                </a:lnTo>
                <a:lnTo>
                  <a:pt x="9039" y="914"/>
                </a:lnTo>
                <a:lnTo>
                  <a:pt x="8246" y="776"/>
                </a:lnTo>
                <a:lnTo>
                  <a:pt x="6641" y="518"/>
                </a:lnTo>
                <a:lnTo>
                  <a:pt x="5279" y="276"/>
                </a:lnTo>
                <a:lnTo>
                  <a:pt x="4485" y="156"/>
                </a:lnTo>
                <a:lnTo>
                  <a:pt x="4071" y="104"/>
                </a:lnTo>
                <a:lnTo>
                  <a:pt x="3657" y="69"/>
                </a:lnTo>
                <a:lnTo>
                  <a:pt x="3243" y="52"/>
                </a:lnTo>
                <a:lnTo>
                  <a:pt x="2846" y="69"/>
                </a:lnTo>
                <a:lnTo>
                  <a:pt x="2450" y="87"/>
                </a:lnTo>
                <a:lnTo>
                  <a:pt x="2070" y="138"/>
                </a:lnTo>
                <a:lnTo>
                  <a:pt x="1725" y="225"/>
                </a:lnTo>
                <a:lnTo>
                  <a:pt x="1553" y="276"/>
                </a:lnTo>
                <a:lnTo>
                  <a:pt x="1398" y="345"/>
                </a:lnTo>
                <a:lnTo>
                  <a:pt x="1242" y="414"/>
                </a:lnTo>
                <a:lnTo>
                  <a:pt x="1087" y="501"/>
                </a:lnTo>
                <a:lnTo>
                  <a:pt x="949" y="587"/>
                </a:lnTo>
                <a:lnTo>
                  <a:pt x="828" y="690"/>
                </a:lnTo>
                <a:lnTo>
                  <a:pt x="570" y="949"/>
                </a:lnTo>
                <a:lnTo>
                  <a:pt x="363" y="1190"/>
                </a:lnTo>
                <a:lnTo>
                  <a:pt x="276" y="1328"/>
                </a:lnTo>
                <a:lnTo>
                  <a:pt x="190" y="1449"/>
                </a:lnTo>
                <a:lnTo>
                  <a:pt x="138" y="1587"/>
                </a:lnTo>
                <a:lnTo>
                  <a:pt x="87" y="1708"/>
                </a:lnTo>
                <a:lnTo>
                  <a:pt x="52" y="1846"/>
                </a:lnTo>
                <a:lnTo>
                  <a:pt x="18" y="1967"/>
                </a:lnTo>
                <a:lnTo>
                  <a:pt x="0" y="2087"/>
                </a:lnTo>
                <a:lnTo>
                  <a:pt x="0" y="2225"/>
                </a:lnTo>
                <a:lnTo>
                  <a:pt x="18" y="2484"/>
                </a:lnTo>
                <a:lnTo>
                  <a:pt x="69" y="2726"/>
                </a:lnTo>
                <a:lnTo>
                  <a:pt x="156" y="2984"/>
                </a:lnTo>
                <a:lnTo>
                  <a:pt x="276" y="3243"/>
                </a:lnTo>
                <a:lnTo>
                  <a:pt x="432" y="3485"/>
                </a:lnTo>
                <a:lnTo>
                  <a:pt x="604" y="3743"/>
                </a:lnTo>
                <a:lnTo>
                  <a:pt x="811" y="3985"/>
                </a:lnTo>
                <a:lnTo>
                  <a:pt x="1035" y="4226"/>
                </a:lnTo>
                <a:lnTo>
                  <a:pt x="1260" y="4468"/>
                </a:lnTo>
                <a:lnTo>
                  <a:pt x="1518" y="4709"/>
                </a:lnTo>
                <a:lnTo>
                  <a:pt x="2070" y="5158"/>
                </a:lnTo>
                <a:lnTo>
                  <a:pt x="2639" y="5606"/>
                </a:lnTo>
                <a:lnTo>
                  <a:pt x="3226" y="6038"/>
                </a:lnTo>
                <a:lnTo>
                  <a:pt x="3795" y="6434"/>
                </a:lnTo>
                <a:lnTo>
                  <a:pt x="4330" y="6814"/>
                </a:lnTo>
                <a:lnTo>
                  <a:pt x="4796" y="7159"/>
                </a:lnTo>
                <a:lnTo>
                  <a:pt x="5192" y="7469"/>
                </a:lnTo>
                <a:lnTo>
                  <a:pt x="5365" y="7625"/>
                </a:lnTo>
                <a:lnTo>
                  <a:pt x="5503" y="7763"/>
                </a:lnTo>
                <a:lnTo>
                  <a:pt x="5710" y="8021"/>
                </a:lnTo>
                <a:lnTo>
                  <a:pt x="5917" y="8297"/>
                </a:lnTo>
                <a:lnTo>
                  <a:pt x="6072" y="8591"/>
                </a:lnTo>
                <a:lnTo>
                  <a:pt x="6210" y="8901"/>
                </a:lnTo>
                <a:lnTo>
                  <a:pt x="6331" y="9229"/>
                </a:lnTo>
                <a:lnTo>
                  <a:pt x="6434" y="9557"/>
                </a:lnTo>
                <a:lnTo>
                  <a:pt x="6503" y="9884"/>
                </a:lnTo>
                <a:lnTo>
                  <a:pt x="6555" y="10229"/>
                </a:lnTo>
                <a:lnTo>
                  <a:pt x="6590" y="10574"/>
                </a:lnTo>
                <a:lnTo>
                  <a:pt x="6607" y="10919"/>
                </a:lnTo>
                <a:lnTo>
                  <a:pt x="6607" y="11282"/>
                </a:lnTo>
                <a:lnTo>
                  <a:pt x="6590" y="11627"/>
                </a:lnTo>
                <a:lnTo>
                  <a:pt x="6555" y="11989"/>
                </a:lnTo>
                <a:lnTo>
                  <a:pt x="6503" y="12334"/>
                </a:lnTo>
                <a:lnTo>
                  <a:pt x="6452" y="12679"/>
                </a:lnTo>
                <a:lnTo>
                  <a:pt x="6383" y="13024"/>
                </a:lnTo>
                <a:lnTo>
                  <a:pt x="6279" y="13490"/>
                </a:lnTo>
                <a:lnTo>
                  <a:pt x="6245" y="13731"/>
                </a:lnTo>
                <a:lnTo>
                  <a:pt x="6227" y="13973"/>
                </a:lnTo>
                <a:lnTo>
                  <a:pt x="6227" y="14197"/>
                </a:lnTo>
                <a:lnTo>
                  <a:pt x="6262" y="14421"/>
                </a:lnTo>
                <a:lnTo>
                  <a:pt x="6331" y="14645"/>
                </a:lnTo>
                <a:lnTo>
                  <a:pt x="6383" y="14749"/>
                </a:lnTo>
                <a:lnTo>
                  <a:pt x="6434" y="14835"/>
                </a:lnTo>
                <a:lnTo>
                  <a:pt x="6538" y="14956"/>
                </a:lnTo>
                <a:lnTo>
                  <a:pt x="6641" y="15059"/>
                </a:lnTo>
                <a:lnTo>
                  <a:pt x="6745" y="15146"/>
                </a:lnTo>
                <a:lnTo>
                  <a:pt x="6883" y="15215"/>
                </a:lnTo>
                <a:lnTo>
                  <a:pt x="7004" y="15284"/>
                </a:lnTo>
                <a:lnTo>
                  <a:pt x="7159" y="15318"/>
                </a:lnTo>
                <a:lnTo>
                  <a:pt x="7297" y="15353"/>
                </a:lnTo>
                <a:lnTo>
                  <a:pt x="7452" y="15370"/>
                </a:lnTo>
                <a:lnTo>
                  <a:pt x="7763" y="15370"/>
                </a:lnTo>
                <a:lnTo>
                  <a:pt x="7918" y="15335"/>
                </a:lnTo>
                <a:lnTo>
                  <a:pt x="8073" y="15318"/>
                </a:lnTo>
                <a:lnTo>
                  <a:pt x="8384" y="15232"/>
                </a:lnTo>
                <a:lnTo>
                  <a:pt x="8677" y="15094"/>
                </a:lnTo>
                <a:lnTo>
                  <a:pt x="8936" y="14956"/>
                </a:lnTo>
                <a:lnTo>
                  <a:pt x="9194" y="14783"/>
                </a:lnTo>
                <a:lnTo>
                  <a:pt x="9712" y="14438"/>
                </a:lnTo>
                <a:lnTo>
                  <a:pt x="9971" y="14266"/>
                </a:lnTo>
                <a:lnTo>
                  <a:pt x="10229" y="14128"/>
                </a:lnTo>
                <a:lnTo>
                  <a:pt x="10505" y="13990"/>
                </a:lnTo>
                <a:lnTo>
                  <a:pt x="10799" y="13886"/>
                </a:lnTo>
                <a:lnTo>
                  <a:pt x="11075" y="13817"/>
                </a:lnTo>
                <a:lnTo>
                  <a:pt x="11333" y="13766"/>
                </a:lnTo>
                <a:lnTo>
                  <a:pt x="11609" y="13748"/>
                </a:lnTo>
                <a:lnTo>
                  <a:pt x="11885" y="13766"/>
                </a:lnTo>
                <a:lnTo>
                  <a:pt x="12161" y="13800"/>
                </a:lnTo>
                <a:lnTo>
                  <a:pt x="12437" y="13852"/>
                </a:lnTo>
                <a:lnTo>
                  <a:pt x="12713" y="13921"/>
                </a:lnTo>
                <a:lnTo>
                  <a:pt x="12989" y="14007"/>
                </a:lnTo>
                <a:lnTo>
                  <a:pt x="13541" y="14197"/>
                </a:lnTo>
                <a:lnTo>
                  <a:pt x="14076" y="14404"/>
                </a:lnTo>
                <a:lnTo>
                  <a:pt x="14628" y="14628"/>
                </a:lnTo>
                <a:lnTo>
                  <a:pt x="15163" y="14818"/>
                </a:lnTo>
                <a:lnTo>
                  <a:pt x="15577" y="14956"/>
                </a:lnTo>
                <a:lnTo>
                  <a:pt x="15801" y="14990"/>
                </a:lnTo>
                <a:lnTo>
                  <a:pt x="16008" y="15042"/>
                </a:lnTo>
                <a:lnTo>
                  <a:pt x="16215" y="15059"/>
                </a:lnTo>
                <a:lnTo>
                  <a:pt x="16439" y="15059"/>
                </a:lnTo>
                <a:lnTo>
                  <a:pt x="16646" y="15042"/>
                </a:lnTo>
                <a:lnTo>
                  <a:pt x="16853" y="15025"/>
                </a:lnTo>
                <a:lnTo>
                  <a:pt x="17078" y="14956"/>
                </a:lnTo>
                <a:lnTo>
                  <a:pt x="17267" y="14887"/>
                </a:lnTo>
                <a:lnTo>
                  <a:pt x="17457" y="14783"/>
                </a:lnTo>
                <a:lnTo>
                  <a:pt x="17630" y="14645"/>
                </a:lnTo>
                <a:lnTo>
                  <a:pt x="17785" y="14490"/>
                </a:lnTo>
                <a:lnTo>
                  <a:pt x="17923" y="14335"/>
                </a:lnTo>
                <a:lnTo>
                  <a:pt x="18026" y="14145"/>
                </a:lnTo>
                <a:lnTo>
                  <a:pt x="18095" y="13938"/>
                </a:lnTo>
                <a:lnTo>
                  <a:pt x="18113" y="13731"/>
                </a:lnTo>
                <a:lnTo>
                  <a:pt x="18130" y="13507"/>
                </a:lnTo>
                <a:lnTo>
                  <a:pt x="18113" y="13076"/>
                </a:lnTo>
                <a:lnTo>
                  <a:pt x="18130" y="12851"/>
                </a:lnTo>
                <a:lnTo>
                  <a:pt x="18164" y="12662"/>
                </a:lnTo>
                <a:lnTo>
                  <a:pt x="18182" y="12558"/>
                </a:lnTo>
                <a:lnTo>
                  <a:pt x="18216" y="12472"/>
                </a:lnTo>
                <a:lnTo>
                  <a:pt x="18268" y="12386"/>
                </a:lnTo>
                <a:lnTo>
                  <a:pt x="18337" y="12299"/>
                </a:lnTo>
                <a:lnTo>
                  <a:pt x="18406" y="12230"/>
                </a:lnTo>
                <a:lnTo>
                  <a:pt x="18475" y="12179"/>
                </a:lnTo>
                <a:lnTo>
                  <a:pt x="18630" y="12075"/>
                </a:lnTo>
                <a:lnTo>
                  <a:pt x="18803" y="12006"/>
                </a:lnTo>
                <a:lnTo>
                  <a:pt x="18975" y="11954"/>
                </a:lnTo>
                <a:lnTo>
                  <a:pt x="19389" y="11868"/>
                </a:lnTo>
                <a:lnTo>
                  <a:pt x="19820" y="11782"/>
                </a:lnTo>
                <a:lnTo>
                  <a:pt x="20251" y="11747"/>
                </a:lnTo>
                <a:lnTo>
                  <a:pt x="20683" y="11713"/>
                </a:lnTo>
                <a:lnTo>
                  <a:pt x="21562" y="11678"/>
                </a:lnTo>
                <a:lnTo>
                  <a:pt x="22442" y="11644"/>
                </a:lnTo>
                <a:lnTo>
                  <a:pt x="22873" y="11609"/>
                </a:lnTo>
                <a:lnTo>
                  <a:pt x="23287" y="11575"/>
                </a:lnTo>
                <a:lnTo>
                  <a:pt x="23719" y="11506"/>
                </a:lnTo>
                <a:lnTo>
                  <a:pt x="24115" y="11420"/>
                </a:lnTo>
                <a:lnTo>
                  <a:pt x="24512" y="11316"/>
                </a:lnTo>
                <a:lnTo>
                  <a:pt x="24892" y="11161"/>
                </a:lnTo>
                <a:lnTo>
                  <a:pt x="25081" y="11075"/>
                </a:lnTo>
                <a:lnTo>
                  <a:pt x="25271" y="10971"/>
                </a:lnTo>
                <a:lnTo>
                  <a:pt x="25444" y="10868"/>
                </a:lnTo>
                <a:lnTo>
                  <a:pt x="25616" y="10747"/>
                </a:lnTo>
                <a:lnTo>
                  <a:pt x="25771" y="10626"/>
                </a:lnTo>
                <a:lnTo>
                  <a:pt x="25909" y="10505"/>
                </a:lnTo>
                <a:lnTo>
                  <a:pt x="26185" y="10229"/>
                </a:lnTo>
                <a:lnTo>
                  <a:pt x="26410" y="9936"/>
                </a:lnTo>
                <a:lnTo>
                  <a:pt x="26617" y="9626"/>
                </a:lnTo>
                <a:lnTo>
                  <a:pt x="26789" y="9298"/>
                </a:lnTo>
                <a:lnTo>
                  <a:pt x="26944" y="8936"/>
                </a:lnTo>
                <a:lnTo>
                  <a:pt x="27082" y="8573"/>
                </a:lnTo>
                <a:lnTo>
                  <a:pt x="27186" y="8211"/>
                </a:lnTo>
                <a:lnTo>
                  <a:pt x="27272" y="7814"/>
                </a:lnTo>
                <a:lnTo>
                  <a:pt x="27341" y="7435"/>
                </a:lnTo>
                <a:lnTo>
                  <a:pt x="27393" y="7038"/>
                </a:lnTo>
                <a:lnTo>
                  <a:pt x="27445" y="6624"/>
                </a:lnTo>
                <a:lnTo>
                  <a:pt x="27496" y="5831"/>
                </a:lnTo>
                <a:lnTo>
                  <a:pt x="27514" y="5037"/>
                </a:lnTo>
                <a:lnTo>
                  <a:pt x="27565" y="2864"/>
                </a:lnTo>
                <a:lnTo>
                  <a:pt x="27565" y="2398"/>
                </a:lnTo>
                <a:lnTo>
                  <a:pt x="27565" y="2156"/>
                </a:lnTo>
                <a:lnTo>
                  <a:pt x="27531" y="1932"/>
                </a:lnTo>
                <a:lnTo>
                  <a:pt x="27496" y="1691"/>
                </a:lnTo>
                <a:lnTo>
                  <a:pt x="27445" y="1466"/>
                </a:lnTo>
                <a:lnTo>
                  <a:pt x="27358" y="1259"/>
                </a:lnTo>
                <a:lnTo>
                  <a:pt x="27255" y="1052"/>
                </a:lnTo>
                <a:lnTo>
                  <a:pt x="27134" y="880"/>
                </a:lnTo>
                <a:lnTo>
                  <a:pt x="26996" y="725"/>
                </a:lnTo>
                <a:lnTo>
                  <a:pt x="26841" y="587"/>
                </a:lnTo>
                <a:lnTo>
                  <a:pt x="26686" y="466"/>
                </a:lnTo>
                <a:lnTo>
                  <a:pt x="26496" y="363"/>
                </a:lnTo>
                <a:lnTo>
                  <a:pt x="26306" y="276"/>
                </a:lnTo>
                <a:lnTo>
                  <a:pt x="26116" y="190"/>
                </a:lnTo>
                <a:lnTo>
                  <a:pt x="25892" y="138"/>
                </a:lnTo>
                <a:lnTo>
                  <a:pt x="25685" y="87"/>
                </a:lnTo>
                <a:lnTo>
                  <a:pt x="25461" y="52"/>
                </a:lnTo>
                <a:lnTo>
                  <a:pt x="25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" r="3984"/>
          <a:stretch>
            <a:fillRect/>
          </a:stretch>
        </p:blipFill>
        <p:spPr>
          <a:xfrm>
            <a:off x="42689" y="739832"/>
            <a:ext cx="9144000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0" name="Google Shape;4860;p5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	</a:t>
            </a:r>
            <a:r>
              <a:rPr lang="vi-VN" dirty="0" smtClean="0">
                <a:latin typeface="+mn-lt"/>
              </a:rPr>
              <a:t>Qúa trình làm sản phẩm</a:t>
            </a:r>
            <a:endParaRPr dirty="0">
              <a:latin typeface="+mn-lt"/>
            </a:endParaRPr>
          </a:p>
        </p:txBody>
      </p:sp>
      <p:sp>
        <p:nvSpPr>
          <p:cNvPr id="4861" name="Google Shape;4861;p57"/>
          <p:cNvSpPr txBox="1">
            <a:spLocks noGrp="1"/>
          </p:cNvSpPr>
          <p:nvPr>
            <p:ph type="subTitle" idx="4294967295"/>
          </p:nvPr>
        </p:nvSpPr>
        <p:spPr>
          <a:xfrm>
            <a:off x="759000" y="3548238"/>
            <a:ext cx="1792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Len y tuong,tim tai nguyen</a:t>
            </a:r>
            <a:endParaRPr dirty="0"/>
          </a:p>
        </p:txBody>
      </p:sp>
      <p:sp>
        <p:nvSpPr>
          <p:cNvPr id="4862" name="Google Shape;4862;p57"/>
          <p:cNvSpPr txBox="1">
            <a:spLocks noGrp="1"/>
          </p:cNvSpPr>
          <p:nvPr>
            <p:ph type="title" idx="4294967295"/>
          </p:nvPr>
        </p:nvSpPr>
        <p:spPr>
          <a:xfrm>
            <a:off x="759000" y="33351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863" name="Google Shape;4863;p57"/>
          <p:cNvSpPr txBox="1">
            <a:spLocks noGrp="1"/>
          </p:cNvSpPr>
          <p:nvPr>
            <p:ph type="subTitle" idx="4294967295"/>
          </p:nvPr>
        </p:nvSpPr>
        <p:spPr>
          <a:xfrm>
            <a:off x="2703600" y="3548238"/>
            <a:ext cx="1792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Lap trinh</a:t>
            </a:r>
            <a:endParaRPr dirty="0"/>
          </a:p>
        </p:txBody>
      </p:sp>
      <p:sp>
        <p:nvSpPr>
          <p:cNvPr id="4864" name="Google Shape;4864;p57"/>
          <p:cNvSpPr txBox="1">
            <a:spLocks noGrp="1"/>
          </p:cNvSpPr>
          <p:nvPr>
            <p:ph type="title" idx="4294967295"/>
          </p:nvPr>
        </p:nvSpPr>
        <p:spPr>
          <a:xfrm>
            <a:off x="2703600" y="33351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865" name="Google Shape;4865;p57"/>
          <p:cNvSpPr txBox="1">
            <a:spLocks noGrp="1"/>
          </p:cNvSpPr>
          <p:nvPr>
            <p:ph type="subTitle" idx="4294967295"/>
          </p:nvPr>
        </p:nvSpPr>
        <p:spPr>
          <a:xfrm>
            <a:off x="4648200" y="3548238"/>
            <a:ext cx="1792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6" name="Google Shape;4866;p57"/>
          <p:cNvSpPr txBox="1">
            <a:spLocks noGrp="1"/>
          </p:cNvSpPr>
          <p:nvPr>
            <p:ph type="title" idx="4294967295"/>
          </p:nvPr>
        </p:nvSpPr>
        <p:spPr>
          <a:xfrm>
            <a:off x="4648200" y="33351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867" name="Google Shape;4867;p57"/>
          <p:cNvSpPr txBox="1">
            <a:spLocks noGrp="1"/>
          </p:cNvSpPr>
          <p:nvPr>
            <p:ph type="subTitle" idx="4294967295"/>
          </p:nvPr>
        </p:nvSpPr>
        <p:spPr>
          <a:xfrm>
            <a:off x="6592800" y="3548238"/>
            <a:ext cx="1792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Lam slide, thuyet trinh thu</a:t>
            </a:r>
            <a:endParaRPr dirty="0"/>
          </a:p>
        </p:txBody>
      </p:sp>
      <p:sp>
        <p:nvSpPr>
          <p:cNvPr id="4868" name="Google Shape;4868;p57"/>
          <p:cNvSpPr txBox="1">
            <a:spLocks noGrp="1"/>
          </p:cNvSpPr>
          <p:nvPr>
            <p:ph type="title" idx="4294967295"/>
          </p:nvPr>
        </p:nvSpPr>
        <p:spPr>
          <a:xfrm>
            <a:off x="6592800" y="33351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cxnSp>
        <p:nvCxnSpPr>
          <p:cNvPr id="4869" name="Google Shape;4869;p57"/>
          <p:cNvCxnSpPr>
            <a:stCxn id="4870" idx="1"/>
            <a:endCxn id="4871" idx="3"/>
          </p:cNvCxnSpPr>
          <p:nvPr/>
        </p:nvCxnSpPr>
        <p:spPr>
          <a:xfrm rot="-5400000" flipH="1">
            <a:off x="1471050" y="2236200"/>
            <a:ext cx="368700" cy="6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2" name="Google Shape;4872;p57"/>
          <p:cNvCxnSpPr>
            <a:stCxn id="4873" idx="1"/>
            <a:endCxn id="4874" idx="3"/>
          </p:cNvCxnSpPr>
          <p:nvPr/>
        </p:nvCxnSpPr>
        <p:spPr>
          <a:xfrm rot="-5400000" flipH="1">
            <a:off x="3415650" y="2236200"/>
            <a:ext cx="368700" cy="6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5" name="Google Shape;4875;p57"/>
          <p:cNvCxnSpPr>
            <a:stCxn id="4876" idx="1"/>
            <a:endCxn id="4877" idx="3"/>
          </p:cNvCxnSpPr>
          <p:nvPr/>
        </p:nvCxnSpPr>
        <p:spPr>
          <a:xfrm rot="-5400000" flipH="1">
            <a:off x="5360250" y="2236200"/>
            <a:ext cx="368700" cy="6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8" name="Google Shape;4878;p57"/>
          <p:cNvCxnSpPr>
            <a:stCxn id="4879" idx="1"/>
            <a:endCxn id="4880" idx="3"/>
          </p:cNvCxnSpPr>
          <p:nvPr/>
        </p:nvCxnSpPr>
        <p:spPr>
          <a:xfrm rot="-5400000" flipH="1">
            <a:off x="7304850" y="2236200"/>
            <a:ext cx="368700" cy="6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1" name="Google Shape;4871;p57"/>
          <p:cNvSpPr/>
          <p:nvPr/>
        </p:nvSpPr>
        <p:spPr>
          <a:xfrm>
            <a:off x="1275600" y="242070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74" name="Google Shape;4874;p57"/>
          <p:cNvSpPr/>
          <p:nvPr/>
        </p:nvSpPr>
        <p:spPr>
          <a:xfrm>
            <a:off x="3220200" y="242070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77" name="Google Shape;4877;p57"/>
          <p:cNvSpPr/>
          <p:nvPr/>
        </p:nvSpPr>
        <p:spPr>
          <a:xfrm>
            <a:off x="5164800" y="242070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80" name="Google Shape;4880;p57"/>
          <p:cNvSpPr/>
          <p:nvPr/>
        </p:nvSpPr>
        <p:spPr>
          <a:xfrm>
            <a:off x="7109400" y="2420700"/>
            <a:ext cx="759000" cy="759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70" name="Google Shape;4870;p57"/>
          <p:cNvSpPr/>
          <p:nvPr/>
        </p:nvSpPr>
        <p:spPr>
          <a:xfrm>
            <a:off x="1600200" y="1942350"/>
            <a:ext cx="109800" cy="1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73" name="Google Shape;4873;p57"/>
          <p:cNvSpPr/>
          <p:nvPr/>
        </p:nvSpPr>
        <p:spPr>
          <a:xfrm>
            <a:off x="3544800" y="1942350"/>
            <a:ext cx="109800" cy="1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76" name="Google Shape;4876;p57"/>
          <p:cNvSpPr/>
          <p:nvPr/>
        </p:nvSpPr>
        <p:spPr>
          <a:xfrm>
            <a:off x="5489400" y="1942350"/>
            <a:ext cx="109800" cy="1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79" name="Google Shape;4879;p57"/>
          <p:cNvSpPr/>
          <p:nvPr/>
        </p:nvSpPr>
        <p:spPr>
          <a:xfrm>
            <a:off x="7434000" y="1942350"/>
            <a:ext cx="109800" cy="1098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cxnSp>
        <p:nvCxnSpPr>
          <p:cNvPr id="4881" name="Google Shape;4881;p57"/>
          <p:cNvCxnSpPr>
            <a:stCxn id="4870" idx="0"/>
            <a:endCxn id="4873" idx="2"/>
          </p:cNvCxnSpPr>
          <p:nvPr/>
        </p:nvCxnSpPr>
        <p:spPr>
          <a:xfrm>
            <a:off x="1710000" y="1997250"/>
            <a:ext cx="1834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2" name="Google Shape;4882;p57"/>
          <p:cNvCxnSpPr>
            <a:stCxn id="4873" idx="0"/>
            <a:endCxn id="4876" idx="2"/>
          </p:cNvCxnSpPr>
          <p:nvPr/>
        </p:nvCxnSpPr>
        <p:spPr>
          <a:xfrm>
            <a:off x="3654600" y="1997250"/>
            <a:ext cx="1834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3" name="Google Shape;4883;p57"/>
          <p:cNvCxnSpPr>
            <a:stCxn id="4876" idx="0"/>
            <a:endCxn id="4879" idx="2"/>
          </p:cNvCxnSpPr>
          <p:nvPr/>
        </p:nvCxnSpPr>
        <p:spPr>
          <a:xfrm>
            <a:off x="5599200" y="1997250"/>
            <a:ext cx="18348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4" name="Google Shape;4884;p57"/>
          <p:cNvSpPr txBox="1">
            <a:spLocks noGrp="1"/>
          </p:cNvSpPr>
          <p:nvPr>
            <p:ph type="title" idx="4294967295"/>
          </p:nvPr>
        </p:nvSpPr>
        <p:spPr>
          <a:xfrm>
            <a:off x="759000" y="15063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lt1"/>
                </a:solidFill>
              </a:rPr>
              <a:t>TU</a:t>
            </a:r>
            <a:r>
              <a:rPr lang="en-US" sz="2000" dirty="0" smtClean="0">
                <a:solidFill>
                  <a:schemeClr val="lt1"/>
                </a:solidFill>
              </a:rPr>
              <a:t>Ầ</a:t>
            </a:r>
            <a:r>
              <a:rPr lang="vi-VN" sz="2000" dirty="0" smtClean="0">
                <a:solidFill>
                  <a:schemeClr val="lt1"/>
                </a:solidFill>
              </a:rPr>
              <a:t>N </a:t>
            </a:r>
            <a:r>
              <a:rPr lang="vi-VN" sz="2000" dirty="0" smtClean="0">
                <a:solidFill>
                  <a:schemeClr val="lt1"/>
                </a:solidFill>
              </a:rPr>
              <a:t>1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885" name="Google Shape;4885;p57"/>
          <p:cNvSpPr txBox="1">
            <a:spLocks noGrp="1"/>
          </p:cNvSpPr>
          <p:nvPr>
            <p:ph type="title" idx="4294967295"/>
          </p:nvPr>
        </p:nvSpPr>
        <p:spPr>
          <a:xfrm>
            <a:off x="2703600" y="15063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lt1"/>
                </a:solidFill>
              </a:rPr>
              <a:t>TU</a:t>
            </a:r>
            <a:r>
              <a:rPr lang="en-US" sz="2000" dirty="0" smtClean="0">
                <a:solidFill>
                  <a:schemeClr val="lt1"/>
                </a:solidFill>
              </a:rPr>
              <a:t>Ầ</a:t>
            </a:r>
            <a:r>
              <a:rPr lang="vi-VN" sz="2000" dirty="0" smtClean="0">
                <a:solidFill>
                  <a:schemeClr val="lt1"/>
                </a:solidFill>
              </a:rPr>
              <a:t>N </a:t>
            </a:r>
            <a:r>
              <a:rPr lang="vi-VN" sz="2000" dirty="0" smtClean="0">
                <a:solidFill>
                  <a:schemeClr val="lt1"/>
                </a:solidFill>
              </a:rPr>
              <a:t>2,3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886" name="Google Shape;4886;p57"/>
          <p:cNvSpPr txBox="1">
            <a:spLocks noGrp="1"/>
          </p:cNvSpPr>
          <p:nvPr>
            <p:ph type="title" idx="4294967295"/>
          </p:nvPr>
        </p:nvSpPr>
        <p:spPr>
          <a:xfrm>
            <a:off x="4648200" y="15063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lt1"/>
                </a:solidFill>
              </a:rPr>
              <a:t>TU</a:t>
            </a:r>
            <a:r>
              <a:rPr lang="en-US" sz="2000" dirty="0" smtClean="0">
                <a:solidFill>
                  <a:schemeClr val="lt1"/>
                </a:solidFill>
              </a:rPr>
              <a:t>Ầ</a:t>
            </a:r>
            <a:r>
              <a:rPr lang="vi-VN" sz="2000" dirty="0" smtClean="0">
                <a:solidFill>
                  <a:schemeClr val="lt1"/>
                </a:solidFill>
              </a:rPr>
              <a:t>N </a:t>
            </a:r>
            <a:r>
              <a:rPr lang="vi-VN" sz="2000" dirty="0" smtClean="0">
                <a:solidFill>
                  <a:schemeClr val="lt1"/>
                </a:solidFill>
              </a:rPr>
              <a:t>4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4887" name="Google Shape;4887;p57"/>
          <p:cNvSpPr txBox="1">
            <a:spLocks noGrp="1"/>
          </p:cNvSpPr>
          <p:nvPr>
            <p:ph type="title" idx="4294967295"/>
          </p:nvPr>
        </p:nvSpPr>
        <p:spPr>
          <a:xfrm>
            <a:off x="6592800" y="1506300"/>
            <a:ext cx="1792200" cy="36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smtClean="0">
                <a:solidFill>
                  <a:schemeClr val="lt1"/>
                </a:solidFill>
              </a:rPr>
              <a:t>TU</a:t>
            </a:r>
            <a:r>
              <a:rPr lang="en-US" sz="2000" dirty="0" smtClean="0">
                <a:solidFill>
                  <a:schemeClr val="lt1"/>
                </a:solidFill>
              </a:rPr>
              <a:t>Ầ</a:t>
            </a:r>
            <a:r>
              <a:rPr lang="vi-VN" sz="2000" dirty="0" smtClean="0">
                <a:solidFill>
                  <a:schemeClr val="lt1"/>
                </a:solidFill>
              </a:rPr>
              <a:t>N </a:t>
            </a:r>
            <a:r>
              <a:rPr lang="vi-VN" sz="2000" dirty="0" smtClean="0">
                <a:solidFill>
                  <a:schemeClr val="lt1"/>
                </a:solidFill>
              </a:rPr>
              <a:t>5 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4888" name="Google Shape;4888;p57"/>
          <p:cNvGrpSpPr/>
          <p:nvPr/>
        </p:nvGrpSpPr>
        <p:grpSpPr>
          <a:xfrm>
            <a:off x="7329806" y="2697669"/>
            <a:ext cx="318188" cy="205062"/>
            <a:chOff x="1757850" y="2408475"/>
            <a:chExt cx="305950" cy="197175"/>
          </a:xfrm>
        </p:grpSpPr>
        <p:sp>
          <p:nvSpPr>
            <p:cNvPr id="4889" name="Google Shape;4889;p57"/>
            <p:cNvSpPr/>
            <p:nvPr/>
          </p:nvSpPr>
          <p:spPr>
            <a:xfrm>
              <a:off x="1757850" y="2461875"/>
              <a:ext cx="305950" cy="143775"/>
            </a:xfrm>
            <a:custGeom>
              <a:avLst/>
              <a:gdLst/>
              <a:ahLst/>
              <a:cxnLst/>
              <a:rect l="l" t="t" r="r" b="b"/>
              <a:pathLst>
                <a:path w="12238" h="5751" extrusionOk="0">
                  <a:moveTo>
                    <a:pt x="3666" y="1610"/>
                  </a:moveTo>
                  <a:lnTo>
                    <a:pt x="4273" y="2005"/>
                  </a:lnTo>
                  <a:lnTo>
                    <a:pt x="2822" y="4168"/>
                  </a:lnTo>
                  <a:lnTo>
                    <a:pt x="2242" y="3746"/>
                  </a:lnTo>
                  <a:lnTo>
                    <a:pt x="3666" y="1610"/>
                  </a:lnTo>
                  <a:close/>
                  <a:moveTo>
                    <a:pt x="6435" y="1610"/>
                  </a:moveTo>
                  <a:lnTo>
                    <a:pt x="7016" y="2005"/>
                  </a:lnTo>
                  <a:lnTo>
                    <a:pt x="5592" y="4168"/>
                  </a:lnTo>
                  <a:lnTo>
                    <a:pt x="4985" y="3746"/>
                  </a:lnTo>
                  <a:lnTo>
                    <a:pt x="6435" y="1610"/>
                  </a:lnTo>
                  <a:close/>
                  <a:moveTo>
                    <a:pt x="9178" y="1610"/>
                  </a:moveTo>
                  <a:lnTo>
                    <a:pt x="9785" y="2005"/>
                  </a:lnTo>
                  <a:lnTo>
                    <a:pt x="8334" y="4168"/>
                  </a:lnTo>
                  <a:lnTo>
                    <a:pt x="7754" y="3746"/>
                  </a:lnTo>
                  <a:lnTo>
                    <a:pt x="9178" y="1610"/>
                  </a:lnTo>
                  <a:close/>
                  <a:moveTo>
                    <a:pt x="3930" y="1"/>
                  </a:moveTo>
                  <a:lnTo>
                    <a:pt x="3693" y="27"/>
                  </a:lnTo>
                  <a:lnTo>
                    <a:pt x="3429" y="54"/>
                  </a:lnTo>
                  <a:lnTo>
                    <a:pt x="3192" y="80"/>
                  </a:lnTo>
                  <a:lnTo>
                    <a:pt x="2928" y="133"/>
                  </a:lnTo>
                  <a:lnTo>
                    <a:pt x="2690" y="212"/>
                  </a:lnTo>
                  <a:lnTo>
                    <a:pt x="2453" y="291"/>
                  </a:lnTo>
                  <a:lnTo>
                    <a:pt x="2216" y="396"/>
                  </a:lnTo>
                  <a:lnTo>
                    <a:pt x="2005" y="528"/>
                  </a:lnTo>
                  <a:lnTo>
                    <a:pt x="1767" y="660"/>
                  </a:lnTo>
                  <a:lnTo>
                    <a:pt x="1556" y="792"/>
                  </a:lnTo>
                  <a:lnTo>
                    <a:pt x="1372" y="977"/>
                  </a:lnTo>
                  <a:lnTo>
                    <a:pt x="1161" y="1135"/>
                  </a:lnTo>
                  <a:lnTo>
                    <a:pt x="1003" y="1320"/>
                  </a:lnTo>
                  <a:lnTo>
                    <a:pt x="818" y="1531"/>
                  </a:lnTo>
                  <a:lnTo>
                    <a:pt x="660" y="1741"/>
                  </a:lnTo>
                  <a:lnTo>
                    <a:pt x="528" y="1979"/>
                  </a:lnTo>
                  <a:lnTo>
                    <a:pt x="396" y="2216"/>
                  </a:lnTo>
                  <a:lnTo>
                    <a:pt x="291" y="2427"/>
                  </a:lnTo>
                  <a:lnTo>
                    <a:pt x="211" y="2691"/>
                  </a:lnTo>
                  <a:lnTo>
                    <a:pt x="132" y="2928"/>
                  </a:lnTo>
                  <a:lnTo>
                    <a:pt x="80" y="3166"/>
                  </a:lnTo>
                  <a:lnTo>
                    <a:pt x="27" y="3429"/>
                  </a:lnTo>
                  <a:lnTo>
                    <a:pt x="0" y="3693"/>
                  </a:lnTo>
                  <a:lnTo>
                    <a:pt x="0" y="3957"/>
                  </a:lnTo>
                  <a:lnTo>
                    <a:pt x="0" y="4141"/>
                  </a:lnTo>
                  <a:lnTo>
                    <a:pt x="27" y="4326"/>
                  </a:lnTo>
                  <a:lnTo>
                    <a:pt x="80" y="4484"/>
                  </a:lnTo>
                  <a:lnTo>
                    <a:pt x="132" y="4642"/>
                  </a:lnTo>
                  <a:lnTo>
                    <a:pt x="211" y="4801"/>
                  </a:lnTo>
                  <a:lnTo>
                    <a:pt x="291" y="4959"/>
                  </a:lnTo>
                  <a:lnTo>
                    <a:pt x="396" y="5091"/>
                  </a:lnTo>
                  <a:lnTo>
                    <a:pt x="528" y="5223"/>
                  </a:lnTo>
                  <a:lnTo>
                    <a:pt x="633" y="5328"/>
                  </a:lnTo>
                  <a:lnTo>
                    <a:pt x="792" y="5434"/>
                  </a:lnTo>
                  <a:lnTo>
                    <a:pt x="924" y="5539"/>
                  </a:lnTo>
                  <a:lnTo>
                    <a:pt x="1082" y="5618"/>
                  </a:lnTo>
                  <a:lnTo>
                    <a:pt x="1266" y="5671"/>
                  </a:lnTo>
                  <a:lnTo>
                    <a:pt x="1425" y="5724"/>
                  </a:lnTo>
                  <a:lnTo>
                    <a:pt x="1609" y="5750"/>
                  </a:lnTo>
                  <a:lnTo>
                    <a:pt x="10629" y="5750"/>
                  </a:lnTo>
                  <a:lnTo>
                    <a:pt x="10813" y="5724"/>
                  </a:lnTo>
                  <a:lnTo>
                    <a:pt x="10972" y="5671"/>
                  </a:lnTo>
                  <a:lnTo>
                    <a:pt x="11130" y="5618"/>
                  </a:lnTo>
                  <a:lnTo>
                    <a:pt x="11288" y="5539"/>
                  </a:lnTo>
                  <a:lnTo>
                    <a:pt x="11446" y="5434"/>
                  </a:lnTo>
                  <a:lnTo>
                    <a:pt x="11578" y="5328"/>
                  </a:lnTo>
                  <a:lnTo>
                    <a:pt x="11710" y="5223"/>
                  </a:lnTo>
                  <a:lnTo>
                    <a:pt x="11842" y="5091"/>
                  </a:lnTo>
                  <a:lnTo>
                    <a:pt x="11921" y="4959"/>
                  </a:lnTo>
                  <a:lnTo>
                    <a:pt x="12026" y="4801"/>
                  </a:lnTo>
                  <a:lnTo>
                    <a:pt x="12106" y="4642"/>
                  </a:lnTo>
                  <a:lnTo>
                    <a:pt x="12158" y="4484"/>
                  </a:lnTo>
                  <a:lnTo>
                    <a:pt x="12211" y="4326"/>
                  </a:lnTo>
                  <a:lnTo>
                    <a:pt x="12237" y="4141"/>
                  </a:lnTo>
                  <a:lnTo>
                    <a:pt x="12237" y="3957"/>
                  </a:lnTo>
                  <a:lnTo>
                    <a:pt x="12237" y="3693"/>
                  </a:lnTo>
                  <a:lnTo>
                    <a:pt x="12211" y="3429"/>
                  </a:lnTo>
                  <a:lnTo>
                    <a:pt x="12158" y="3166"/>
                  </a:lnTo>
                  <a:lnTo>
                    <a:pt x="12106" y="2928"/>
                  </a:lnTo>
                  <a:lnTo>
                    <a:pt x="12026" y="2691"/>
                  </a:lnTo>
                  <a:lnTo>
                    <a:pt x="11947" y="2427"/>
                  </a:lnTo>
                  <a:lnTo>
                    <a:pt x="11842" y="2216"/>
                  </a:lnTo>
                  <a:lnTo>
                    <a:pt x="11710" y="1979"/>
                  </a:lnTo>
                  <a:lnTo>
                    <a:pt x="11578" y="1768"/>
                  </a:lnTo>
                  <a:lnTo>
                    <a:pt x="11420" y="1557"/>
                  </a:lnTo>
                  <a:lnTo>
                    <a:pt x="11262" y="1346"/>
                  </a:lnTo>
                  <a:lnTo>
                    <a:pt x="11077" y="1161"/>
                  </a:lnTo>
                  <a:lnTo>
                    <a:pt x="10892" y="977"/>
                  </a:lnTo>
                  <a:lnTo>
                    <a:pt x="10681" y="818"/>
                  </a:lnTo>
                  <a:lnTo>
                    <a:pt x="10470" y="660"/>
                  </a:lnTo>
                  <a:lnTo>
                    <a:pt x="10260" y="528"/>
                  </a:lnTo>
                  <a:lnTo>
                    <a:pt x="10022" y="423"/>
                  </a:lnTo>
                  <a:lnTo>
                    <a:pt x="9811" y="317"/>
                  </a:lnTo>
                  <a:lnTo>
                    <a:pt x="9574" y="212"/>
                  </a:lnTo>
                  <a:lnTo>
                    <a:pt x="9310" y="133"/>
                  </a:lnTo>
                  <a:lnTo>
                    <a:pt x="9073" y="80"/>
                  </a:lnTo>
                  <a:lnTo>
                    <a:pt x="8809" y="54"/>
                  </a:lnTo>
                  <a:lnTo>
                    <a:pt x="8545" y="27"/>
                  </a:lnTo>
                  <a:lnTo>
                    <a:pt x="8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57"/>
            <p:cNvSpPr/>
            <p:nvPr/>
          </p:nvSpPr>
          <p:spPr>
            <a:xfrm>
              <a:off x="2038050" y="2452000"/>
              <a:ext cx="25750" cy="45525"/>
            </a:xfrm>
            <a:custGeom>
              <a:avLst/>
              <a:gdLst/>
              <a:ahLst/>
              <a:cxnLst/>
              <a:rect l="l" t="t" r="r" b="b"/>
              <a:pathLst>
                <a:path w="1030" h="1821" extrusionOk="0">
                  <a:moveTo>
                    <a:pt x="238" y="0"/>
                  </a:moveTo>
                  <a:lnTo>
                    <a:pt x="186" y="211"/>
                  </a:lnTo>
                  <a:lnTo>
                    <a:pt x="133" y="396"/>
                  </a:lnTo>
                  <a:lnTo>
                    <a:pt x="1" y="712"/>
                  </a:lnTo>
                  <a:lnTo>
                    <a:pt x="265" y="976"/>
                  </a:lnTo>
                  <a:lnTo>
                    <a:pt x="528" y="1240"/>
                  </a:lnTo>
                  <a:lnTo>
                    <a:pt x="766" y="1530"/>
                  </a:lnTo>
                  <a:lnTo>
                    <a:pt x="1003" y="1820"/>
                  </a:lnTo>
                  <a:lnTo>
                    <a:pt x="1029" y="1662"/>
                  </a:lnTo>
                  <a:lnTo>
                    <a:pt x="1029" y="1477"/>
                  </a:lnTo>
                  <a:lnTo>
                    <a:pt x="1029" y="1240"/>
                  </a:lnTo>
                  <a:lnTo>
                    <a:pt x="977" y="1029"/>
                  </a:lnTo>
                  <a:lnTo>
                    <a:pt x="898" y="818"/>
                  </a:lnTo>
                  <a:lnTo>
                    <a:pt x="818" y="633"/>
                  </a:lnTo>
                  <a:lnTo>
                    <a:pt x="687" y="449"/>
                  </a:lnTo>
                  <a:lnTo>
                    <a:pt x="555" y="264"/>
                  </a:lnTo>
                  <a:lnTo>
                    <a:pt x="397" y="13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57"/>
            <p:cNvSpPr/>
            <p:nvPr/>
          </p:nvSpPr>
          <p:spPr>
            <a:xfrm>
              <a:off x="1956300" y="2426275"/>
              <a:ext cx="71900" cy="33650"/>
            </a:xfrm>
            <a:custGeom>
              <a:avLst/>
              <a:gdLst/>
              <a:ahLst/>
              <a:cxnLst/>
              <a:rect l="l" t="t" r="r" b="b"/>
              <a:pathLst>
                <a:path w="2876" h="1346" extrusionOk="0">
                  <a:moveTo>
                    <a:pt x="1557" y="1"/>
                  </a:moveTo>
                  <a:lnTo>
                    <a:pt x="1346" y="27"/>
                  </a:lnTo>
                  <a:lnTo>
                    <a:pt x="1135" y="80"/>
                  </a:lnTo>
                  <a:lnTo>
                    <a:pt x="924" y="133"/>
                  </a:lnTo>
                  <a:lnTo>
                    <a:pt x="660" y="238"/>
                  </a:lnTo>
                  <a:lnTo>
                    <a:pt x="423" y="370"/>
                  </a:lnTo>
                  <a:lnTo>
                    <a:pt x="212" y="528"/>
                  </a:lnTo>
                  <a:lnTo>
                    <a:pt x="1" y="713"/>
                  </a:lnTo>
                  <a:lnTo>
                    <a:pt x="344" y="713"/>
                  </a:lnTo>
                  <a:lnTo>
                    <a:pt x="766" y="739"/>
                  </a:lnTo>
                  <a:lnTo>
                    <a:pt x="1214" y="792"/>
                  </a:lnTo>
                  <a:lnTo>
                    <a:pt x="1662" y="897"/>
                  </a:lnTo>
                  <a:lnTo>
                    <a:pt x="2084" y="1056"/>
                  </a:lnTo>
                  <a:lnTo>
                    <a:pt x="2374" y="1188"/>
                  </a:lnTo>
                  <a:lnTo>
                    <a:pt x="2664" y="1346"/>
                  </a:lnTo>
                  <a:lnTo>
                    <a:pt x="2717" y="1188"/>
                  </a:lnTo>
                  <a:lnTo>
                    <a:pt x="2796" y="1003"/>
                  </a:lnTo>
                  <a:lnTo>
                    <a:pt x="2823" y="792"/>
                  </a:lnTo>
                  <a:lnTo>
                    <a:pt x="2849" y="581"/>
                  </a:lnTo>
                  <a:lnTo>
                    <a:pt x="2875" y="370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57"/>
            <p:cNvSpPr/>
            <p:nvPr/>
          </p:nvSpPr>
          <p:spPr>
            <a:xfrm>
              <a:off x="1858725" y="2408475"/>
              <a:ext cx="104200" cy="35625"/>
            </a:xfrm>
            <a:custGeom>
              <a:avLst/>
              <a:gdLst/>
              <a:ahLst/>
              <a:cxnLst/>
              <a:rect l="l" t="t" r="r" b="b"/>
              <a:pathLst>
                <a:path w="4168" h="1425" extrusionOk="0">
                  <a:moveTo>
                    <a:pt x="2084" y="1"/>
                  </a:moveTo>
                  <a:lnTo>
                    <a:pt x="1767" y="27"/>
                  </a:lnTo>
                  <a:lnTo>
                    <a:pt x="1451" y="133"/>
                  </a:lnTo>
                  <a:lnTo>
                    <a:pt x="1135" y="264"/>
                  </a:lnTo>
                  <a:lnTo>
                    <a:pt x="1003" y="344"/>
                  </a:lnTo>
                  <a:lnTo>
                    <a:pt x="871" y="449"/>
                  </a:lnTo>
                  <a:lnTo>
                    <a:pt x="660" y="396"/>
                  </a:lnTo>
                  <a:lnTo>
                    <a:pt x="449" y="370"/>
                  </a:lnTo>
                  <a:lnTo>
                    <a:pt x="1" y="370"/>
                  </a:lnTo>
                  <a:lnTo>
                    <a:pt x="343" y="581"/>
                  </a:lnTo>
                  <a:lnTo>
                    <a:pt x="633" y="845"/>
                  </a:lnTo>
                  <a:lnTo>
                    <a:pt x="924" y="1108"/>
                  </a:lnTo>
                  <a:lnTo>
                    <a:pt x="1161" y="1425"/>
                  </a:lnTo>
                  <a:lnTo>
                    <a:pt x="3007" y="1425"/>
                  </a:lnTo>
                  <a:lnTo>
                    <a:pt x="3244" y="1108"/>
                  </a:lnTo>
                  <a:lnTo>
                    <a:pt x="3508" y="845"/>
                  </a:lnTo>
                  <a:lnTo>
                    <a:pt x="3825" y="581"/>
                  </a:lnTo>
                  <a:lnTo>
                    <a:pt x="4167" y="370"/>
                  </a:lnTo>
                  <a:lnTo>
                    <a:pt x="3719" y="370"/>
                  </a:lnTo>
                  <a:lnTo>
                    <a:pt x="3508" y="396"/>
                  </a:lnTo>
                  <a:lnTo>
                    <a:pt x="3271" y="449"/>
                  </a:lnTo>
                  <a:lnTo>
                    <a:pt x="3165" y="344"/>
                  </a:lnTo>
                  <a:lnTo>
                    <a:pt x="3007" y="264"/>
                  </a:lnTo>
                  <a:lnTo>
                    <a:pt x="2717" y="133"/>
                  </a:lnTo>
                  <a:lnTo>
                    <a:pt x="2400" y="27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57"/>
            <p:cNvSpPr/>
            <p:nvPr/>
          </p:nvSpPr>
          <p:spPr>
            <a:xfrm>
              <a:off x="1793450" y="2426275"/>
              <a:ext cx="71900" cy="33650"/>
            </a:xfrm>
            <a:custGeom>
              <a:avLst/>
              <a:gdLst/>
              <a:ahLst/>
              <a:cxnLst/>
              <a:rect l="l" t="t" r="r" b="b"/>
              <a:pathLst>
                <a:path w="2876" h="1346" extrusionOk="0">
                  <a:moveTo>
                    <a:pt x="1" y="1"/>
                  </a:moveTo>
                  <a:lnTo>
                    <a:pt x="1" y="370"/>
                  </a:lnTo>
                  <a:lnTo>
                    <a:pt x="1" y="581"/>
                  </a:lnTo>
                  <a:lnTo>
                    <a:pt x="27" y="792"/>
                  </a:lnTo>
                  <a:lnTo>
                    <a:pt x="80" y="1003"/>
                  </a:lnTo>
                  <a:lnTo>
                    <a:pt x="159" y="1188"/>
                  </a:lnTo>
                  <a:lnTo>
                    <a:pt x="212" y="1346"/>
                  </a:lnTo>
                  <a:lnTo>
                    <a:pt x="502" y="1188"/>
                  </a:lnTo>
                  <a:lnTo>
                    <a:pt x="792" y="1056"/>
                  </a:lnTo>
                  <a:lnTo>
                    <a:pt x="1214" y="897"/>
                  </a:lnTo>
                  <a:lnTo>
                    <a:pt x="1662" y="792"/>
                  </a:lnTo>
                  <a:lnTo>
                    <a:pt x="2084" y="739"/>
                  </a:lnTo>
                  <a:lnTo>
                    <a:pt x="2532" y="713"/>
                  </a:lnTo>
                  <a:lnTo>
                    <a:pt x="2875" y="713"/>
                  </a:lnTo>
                  <a:lnTo>
                    <a:pt x="2664" y="528"/>
                  </a:lnTo>
                  <a:lnTo>
                    <a:pt x="2427" y="370"/>
                  </a:lnTo>
                  <a:lnTo>
                    <a:pt x="2190" y="238"/>
                  </a:lnTo>
                  <a:lnTo>
                    <a:pt x="1952" y="133"/>
                  </a:lnTo>
                  <a:lnTo>
                    <a:pt x="1741" y="80"/>
                  </a:lnTo>
                  <a:lnTo>
                    <a:pt x="1530" y="27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57"/>
            <p:cNvSpPr/>
            <p:nvPr/>
          </p:nvSpPr>
          <p:spPr>
            <a:xfrm>
              <a:off x="1757850" y="2452000"/>
              <a:ext cx="25725" cy="45525"/>
            </a:xfrm>
            <a:custGeom>
              <a:avLst/>
              <a:gdLst/>
              <a:ahLst/>
              <a:cxnLst/>
              <a:rect l="l" t="t" r="r" b="b"/>
              <a:pathLst>
                <a:path w="1029" h="1821" extrusionOk="0">
                  <a:moveTo>
                    <a:pt x="792" y="0"/>
                  </a:moveTo>
                  <a:lnTo>
                    <a:pt x="607" y="132"/>
                  </a:lnTo>
                  <a:lnTo>
                    <a:pt x="449" y="264"/>
                  </a:lnTo>
                  <a:lnTo>
                    <a:pt x="317" y="449"/>
                  </a:lnTo>
                  <a:lnTo>
                    <a:pt x="211" y="633"/>
                  </a:lnTo>
                  <a:lnTo>
                    <a:pt x="106" y="818"/>
                  </a:lnTo>
                  <a:lnTo>
                    <a:pt x="53" y="1029"/>
                  </a:lnTo>
                  <a:lnTo>
                    <a:pt x="0" y="1240"/>
                  </a:lnTo>
                  <a:lnTo>
                    <a:pt x="0" y="1477"/>
                  </a:lnTo>
                  <a:lnTo>
                    <a:pt x="0" y="1662"/>
                  </a:lnTo>
                  <a:lnTo>
                    <a:pt x="27" y="1820"/>
                  </a:lnTo>
                  <a:lnTo>
                    <a:pt x="238" y="1530"/>
                  </a:lnTo>
                  <a:lnTo>
                    <a:pt x="475" y="1240"/>
                  </a:lnTo>
                  <a:lnTo>
                    <a:pt x="739" y="976"/>
                  </a:lnTo>
                  <a:lnTo>
                    <a:pt x="1029" y="712"/>
                  </a:lnTo>
                  <a:lnTo>
                    <a:pt x="897" y="396"/>
                  </a:lnTo>
                  <a:lnTo>
                    <a:pt x="844" y="211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5" name="Google Shape;4895;p57"/>
          <p:cNvSpPr/>
          <p:nvPr/>
        </p:nvSpPr>
        <p:spPr>
          <a:xfrm>
            <a:off x="5385219" y="2660307"/>
            <a:ext cx="318162" cy="279786"/>
          </a:xfrm>
          <a:custGeom>
            <a:avLst/>
            <a:gdLst/>
            <a:ahLst/>
            <a:cxnLst/>
            <a:rect l="l" t="t" r="r" b="b"/>
            <a:pathLst>
              <a:path w="12237" h="10761" extrusionOk="0">
                <a:moveTo>
                  <a:pt x="9362" y="6541"/>
                </a:moveTo>
                <a:lnTo>
                  <a:pt x="9362" y="7174"/>
                </a:lnTo>
                <a:lnTo>
                  <a:pt x="10101" y="7174"/>
                </a:lnTo>
                <a:lnTo>
                  <a:pt x="10101" y="7886"/>
                </a:lnTo>
                <a:lnTo>
                  <a:pt x="3930" y="7886"/>
                </a:lnTo>
                <a:lnTo>
                  <a:pt x="9362" y="6541"/>
                </a:lnTo>
                <a:close/>
                <a:moveTo>
                  <a:pt x="10945" y="1"/>
                </a:moveTo>
                <a:lnTo>
                  <a:pt x="10734" y="80"/>
                </a:lnTo>
                <a:lnTo>
                  <a:pt x="10576" y="185"/>
                </a:lnTo>
                <a:lnTo>
                  <a:pt x="10417" y="317"/>
                </a:lnTo>
                <a:lnTo>
                  <a:pt x="10285" y="475"/>
                </a:lnTo>
                <a:lnTo>
                  <a:pt x="10180" y="660"/>
                </a:lnTo>
                <a:lnTo>
                  <a:pt x="10101" y="845"/>
                </a:lnTo>
                <a:lnTo>
                  <a:pt x="10101" y="1055"/>
                </a:lnTo>
                <a:lnTo>
                  <a:pt x="10101" y="5011"/>
                </a:lnTo>
                <a:lnTo>
                  <a:pt x="9362" y="5011"/>
                </a:lnTo>
                <a:lnTo>
                  <a:pt x="9362" y="5803"/>
                </a:lnTo>
                <a:lnTo>
                  <a:pt x="818" y="7912"/>
                </a:lnTo>
                <a:lnTo>
                  <a:pt x="633" y="7965"/>
                </a:lnTo>
                <a:lnTo>
                  <a:pt x="475" y="8071"/>
                </a:lnTo>
                <a:lnTo>
                  <a:pt x="343" y="8176"/>
                </a:lnTo>
                <a:lnTo>
                  <a:pt x="237" y="8282"/>
                </a:lnTo>
                <a:lnTo>
                  <a:pt x="132" y="8440"/>
                </a:lnTo>
                <a:lnTo>
                  <a:pt x="53" y="8598"/>
                </a:lnTo>
                <a:lnTo>
                  <a:pt x="0" y="8783"/>
                </a:lnTo>
                <a:lnTo>
                  <a:pt x="0" y="8967"/>
                </a:lnTo>
                <a:lnTo>
                  <a:pt x="0" y="10761"/>
                </a:lnTo>
                <a:lnTo>
                  <a:pt x="3587" y="10761"/>
                </a:lnTo>
                <a:lnTo>
                  <a:pt x="3587" y="10391"/>
                </a:lnTo>
                <a:lnTo>
                  <a:pt x="3613" y="10260"/>
                </a:lnTo>
                <a:lnTo>
                  <a:pt x="3692" y="10154"/>
                </a:lnTo>
                <a:lnTo>
                  <a:pt x="3798" y="10075"/>
                </a:lnTo>
                <a:lnTo>
                  <a:pt x="3930" y="10049"/>
                </a:lnTo>
                <a:lnTo>
                  <a:pt x="12237" y="10049"/>
                </a:lnTo>
                <a:lnTo>
                  <a:pt x="12237" y="8967"/>
                </a:lnTo>
                <a:lnTo>
                  <a:pt x="12211" y="8756"/>
                </a:lnTo>
                <a:lnTo>
                  <a:pt x="12158" y="8545"/>
                </a:lnTo>
                <a:lnTo>
                  <a:pt x="12052" y="8361"/>
                </a:lnTo>
                <a:lnTo>
                  <a:pt x="11921" y="8202"/>
                </a:lnTo>
                <a:lnTo>
                  <a:pt x="11762" y="8071"/>
                </a:lnTo>
                <a:lnTo>
                  <a:pt x="11578" y="7965"/>
                </a:lnTo>
                <a:lnTo>
                  <a:pt x="11393" y="7912"/>
                </a:lnTo>
                <a:lnTo>
                  <a:pt x="11156" y="7886"/>
                </a:lnTo>
                <a:lnTo>
                  <a:pt x="10813" y="7886"/>
                </a:lnTo>
                <a:lnTo>
                  <a:pt x="10813" y="7174"/>
                </a:lnTo>
                <a:lnTo>
                  <a:pt x="11156" y="7174"/>
                </a:lnTo>
                <a:lnTo>
                  <a:pt x="11393" y="7148"/>
                </a:lnTo>
                <a:lnTo>
                  <a:pt x="11578" y="7095"/>
                </a:lnTo>
                <a:lnTo>
                  <a:pt x="11762" y="6989"/>
                </a:lnTo>
                <a:lnTo>
                  <a:pt x="11921" y="6857"/>
                </a:lnTo>
                <a:lnTo>
                  <a:pt x="12052" y="6699"/>
                </a:lnTo>
                <a:lnTo>
                  <a:pt x="12158" y="6515"/>
                </a:lnTo>
                <a:lnTo>
                  <a:pt x="12211" y="6304"/>
                </a:lnTo>
                <a:lnTo>
                  <a:pt x="12237" y="6093"/>
                </a:lnTo>
                <a:lnTo>
                  <a:pt x="12211" y="5882"/>
                </a:lnTo>
                <a:lnTo>
                  <a:pt x="12158" y="5671"/>
                </a:lnTo>
                <a:lnTo>
                  <a:pt x="12052" y="5486"/>
                </a:lnTo>
                <a:lnTo>
                  <a:pt x="11921" y="5328"/>
                </a:lnTo>
                <a:lnTo>
                  <a:pt x="11762" y="5196"/>
                </a:lnTo>
                <a:lnTo>
                  <a:pt x="11578" y="5091"/>
                </a:lnTo>
                <a:lnTo>
                  <a:pt x="11393" y="5038"/>
                </a:lnTo>
                <a:lnTo>
                  <a:pt x="11156" y="5011"/>
                </a:lnTo>
                <a:lnTo>
                  <a:pt x="10813" y="5011"/>
                </a:lnTo>
                <a:lnTo>
                  <a:pt x="10813" y="1055"/>
                </a:lnTo>
                <a:lnTo>
                  <a:pt x="10839" y="924"/>
                </a:lnTo>
                <a:lnTo>
                  <a:pt x="10918" y="818"/>
                </a:lnTo>
                <a:lnTo>
                  <a:pt x="11024" y="739"/>
                </a:lnTo>
                <a:lnTo>
                  <a:pt x="11156" y="713"/>
                </a:lnTo>
                <a:lnTo>
                  <a:pt x="11525" y="713"/>
                </a:lnTo>
                <a:lnTo>
                  <a:pt x="115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6" name="Google Shape;4896;p57"/>
          <p:cNvGrpSpPr/>
          <p:nvPr/>
        </p:nvGrpSpPr>
        <p:grpSpPr>
          <a:xfrm>
            <a:off x="1495668" y="2651051"/>
            <a:ext cx="318864" cy="298298"/>
            <a:chOff x="6315750" y="2363650"/>
            <a:chExt cx="306600" cy="286825"/>
          </a:xfrm>
        </p:grpSpPr>
        <p:sp>
          <p:nvSpPr>
            <p:cNvPr id="4897" name="Google Shape;4897;p57"/>
            <p:cNvSpPr/>
            <p:nvPr/>
          </p:nvSpPr>
          <p:spPr>
            <a:xfrm>
              <a:off x="6334200" y="2441450"/>
              <a:ext cx="270350" cy="156275"/>
            </a:xfrm>
            <a:custGeom>
              <a:avLst/>
              <a:gdLst/>
              <a:ahLst/>
              <a:cxnLst/>
              <a:rect l="l" t="t" r="r" b="b"/>
              <a:pathLst>
                <a:path w="10814" h="6251" extrusionOk="0">
                  <a:moveTo>
                    <a:pt x="4326" y="1187"/>
                  </a:moveTo>
                  <a:lnTo>
                    <a:pt x="4326" y="1899"/>
                  </a:lnTo>
                  <a:lnTo>
                    <a:pt x="3614" y="1899"/>
                  </a:lnTo>
                  <a:lnTo>
                    <a:pt x="3614" y="1187"/>
                  </a:lnTo>
                  <a:close/>
                  <a:moveTo>
                    <a:pt x="5750" y="1187"/>
                  </a:moveTo>
                  <a:lnTo>
                    <a:pt x="5750" y="1899"/>
                  </a:lnTo>
                  <a:lnTo>
                    <a:pt x="5038" y="1899"/>
                  </a:lnTo>
                  <a:lnTo>
                    <a:pt x="5038" y="1187"/>
                  </a:lnTo>
                  <a:close/>
                  <a:moveTo>
                    <a:pt x="7200" y="1187"/>
                  </a:moveTo>
                  <a:lnTo>
                    <a:pt x="7200" y="1899"/>
                  </a:lnTo>
                  <a:lnTo>
                    <a:pt x="6462" y="1899"/>
                  </a:lnTo>
                  <a:lnTo>
                    <a:pt x="6462" y="1187"/>
                  </a:lnTo>
                  <a:close/>
                  <a:moveTo>
                    <a:pt x="6462" y="2638"/>
                  </a:moveTo>
                  <a:lnTo>
                    <a:pt x="6462" y="3350"/>
                  </a:lnTo>
                  <a:lnTo>
                    <a:pt x="7200" y="3350"/>
                  </a:lnTo>
                  <a:lnTo>
                    <a:pt x="7200" y="4062"/>
                  </a:lnTo>
                  <a:lnTo>
                    <a:pt x="5750" y="4062"/>
                  </a:lnTo>
                  <a:lnTo>
                    <a:pt x="5750" y="3350"/>
                  </a:lnTo>
                  <a:lnTo>
                    <a:pt x="5038" y="3350"/>
                  </a:lnTo>
                  <a:lnTo>
                    <a:pt x="5038" y="4062"/>
                  </a:lnTo>
                  <a:lnTo>
                    <a:pt x="3614" y="4062"/>
                  </a:lnTo>
                  <a:lnTo>
                    <a:pt x="3614" y="3350"/>
                  </a:lnTo>
                  <a:lnTo>
                    <a:pt x="4326" y="3350"/>
                  </a:lnTo>
                  <a:lnTo>
                    <a:pt x="4326" y="2638"/>
                  </a:lnTo>
                  <a:close/>
                  <a:moveTo>
                    <a:pt x="4326" y="4774"/>
                  </a:moveTo>
                  <a:lnTo>
                    <a:pt x="4326" y="5512"/>
                  </a:lnTo>
                  <a:lnTo>
                    <a:pt x="3614" y="5512"/>
                  </a:lnTo>
                  <a:lnTo>
                    <a:pt x="3614" y="4774"/>
                  </a:lnTo>
                  <a:close/>
                  <a:moveTo>
                    <a:pt x="5750" y="4774"/>
                  </a:moveTo>
                  <a:lnTo>
                    <a:pt x="5750" y="5512"/>
                  </a:lnTo>
                  <a:lnTo>
                    <a:pt x="5038" y="5512"/>
                  </a:lnTo>
                  <a:lnTo>
                    <a:pt x="5038" y="4774"/>
                  </a:lnTo>
                  <a:close/>
                  <a:moveTo>
                    <a:pt x="7200" y="4774"/>
                  </a:moveTo>
                  <a:lnTo>
                    <a:pt x="7200" y="5512"/>
                  </a:lnTo>
                  <a:lnTo>
                    <a:pt x="6462" y="5512"/>
                  </a:lnTo>
                  <a:lnTo>
                    <a:pt x="6462" y="4774"/>
                  </a:lnTo>
                  <a:close/>
                  <a:moveTo>
                    <a:pt x="80" y="0"/>
                  </a:moveTo>
                  <a:lnTo>
                    <a:pt x="1" y="238"/>
                  </a:lnTo>
                  <a:lnTo>
                    <a:pt x="1" y="475"/>
                  </a:lnTo>
                  <a:lnTo>
                    <a:pt x="27" y="765"/>
                  </a:lnTo>
                  <a:lnTo>
                    <a:pt x="106" y="1029"/>
                  </a:lnTo>
                  <a:lnTo>
                    <a:pt x="238" y="1266"/>
                  </a:lnTo>
                  <a:lnTo>
                    <a:pt x="422" y="1504"/>
                  </a:lnTo>
                  <a:lnTo>
                    <a:pt x="633" y="1662"/>
                  </a:lnTo>
                  <a:lnTo>
                    <a:pt x="871" y="1794"/>
                  </a:lnTo>
                  <a:lnTo>
                    <a:pt x="1135" y="1873"/>
                  </a:lnTo>
                  <a:lnTo>
                    <a:pt x="1425" y="1899"/>
                  </a:lnTo>
                  <a:lnTo>
                    <a:pt x="1978" y="1899"/>
                  </a:lnTo>
                  <a:lnTo>
                    <a:pt x="2058" y="2242"/>
                  </a:lnTo>
                  <a:lnTo>
                    <a:pt x="2110" y="2585"/>
                  </a:lnTo>
                  <a:lnTo>
                    <a:pt x="2137" y="2954"/>
                  </a:lnTo>
                  <a:lnTo>
                    <a:pt x="2137" y="3350"/>
                  </a:lnTo>
                  <a:lnTo>
                    <a:pt x="2110" y="3851"/>
                  </a:lnTo>
                  <a:lnTo>
                    <a:pt x="2084" y="4299"/>
                  </a:lnTo>
                  <a:lnTo>
                    <a:pt x="2005" y="4747"/>
                  </a:lnTo>
                  <a:lnTo>
                    <a:pt x="1899" y="5143"/>
                  </a:lnTo>
                  <a:lnTo>
                    <a:pt x="1794" y="5486"/>
                  </a:lnTo>
                  <a:lnTo>
                    <a:pt x="1715" y="5802"/>
                  </a:lnTo>
                  <a:lnTo>
                    <a:pt x="1530" y="6251"/>
                  </a:lnTo>
                  <a:lnTo>
                    <a:pt x="1794" y="6224"/>
                  </a:lnTo>
                  <a:lnTo>
                    <a:pt x="8994" y="6224"/>
                  </a:lnTo>
                  <a:lnTo>
                    <a:pt x="9257" y="6251"/>
                  </a:lnTo>
                  <a:lnTo>
                    <a:pt x="9073" y="5802"/>
                  </a:lnTo>
                  <a:lnTo>
                    <a:pt x="8994" y="5512"/>
                  </a:lnTo>
                  <a:lnTo>
                    <a:pt x="8888" y="5143"/>
                  </a:lnTo>
                  <a:lnTo>
                    <a:pt x="8783" y="4747"/>
                  </a:lnTo>
                  <a:lnTo>
                    <a:pt x="8730" y="4299"/>
                  </a:lnTo>
                  <a:lnTo>
                    <a:pt x="8677" y="3851"/>
                  </a:lnTo>
                  <a:lnTo>
                    <a:pt x="8651" y="3350"/>
                  </a:lnTo>
                  <a:lnTo>
                    <a:pt x="8651" y="2954"/>
                  </a:lnTo>
                  <a:lnTo>
                    <a:pt x="8704" y="2585"/>
                  </a:lnTo>
                  <a:lnTo>
                    <a:pt x="8730" y="2242"/>
                  </a:lnTo>
                  <a:lnTo>
                    <a:pt x="8809" y="1899"/>
                  </a:lnTo>
                  <a:lnTo>
                    <a:pt x="9363" y="1899"/>
                  </a:lnTo>
                  <a:lnTo>
                    <a:pt x="9653" y="1873"/>
                  </a:lnTo>
                  <a:lnTo>
                    <a:pt x="9917" y="1794"/>
                  </a:lnTo>
                  <a:lnTo>
                    <a:pt x="10180" y="1662"/>
                  </a:lnTo>
                  <a:lnTo>
                    <a:pt x="10391" y="1504"/>
                  </a:lnTo>
                  <a:lnTo>
                    <a:pt x="10550" y="1266"/>
                  </a:lnTo>
                  <a:lnTo>
                    <a:pt x="10682" y="1029"/>
                  </a:lnTo>
                  <a:lnTo>
                    <a:pt x="10761" y="765"/>
                  </a:lnTo>
                  <a:lnTo>
                    <a:pt x="10813" y="475"/>
                  </a:lnTo>
                  <a:lnTo>
                    <a:pt x="10787" y="238"/>
                  </a:lnTo>
                  <a:lnTo>
                    <a:pt x="10708" y="0"/>
                  </a:lnTo>
                  <a:lnTo>
                    <a:pt x="10391" y="159"/>
                  </a:lnTo>
                  <a:lnTo>
                    <a:pt x="10049" y="290"/>
                  </a:lnTo>
                  <a:lnTo>
                    <a:pt x="10075" y="475"/>
                  </a:lnTo>
                  <a:lnTo>
                    <a:pt x="10075" y="633"/>
                  </a:lnTo>
                  <a:lnTo>
                    <a:pt x="10022" y="765"/>
                  </a:lnTo>
                  <a:lnTo>
                    <a:pt x="9969" y="871"/>
                  </a:lnTo>
                  <a:lnTo>
                    <a:pt x="9864" y="976"/>
                  </a:lnTo>
                  <a:lnTo>
                    <a:pt x="9758" y="1082"/>
                  </a:lnTo>
                  <a:lnTo>
                    <a:pt x="9653" y="1134"/>
                  </a:lnTo>
                  <a:lnTo>
                    <a:pt x="9521" y="1187"/>
                  </a:lnTo>
                  <a:lnTo>
                    <a:pt x="8994" y="1187"/>
                  </a:lnTo>
                  <a:lnTo>
                    <a:pt x="9126" y="765"/>
                  </a:lnTo>
                  <a:lnTo>
                    <a:pt x="9257" y="475"/>
                  </a:lnTo>
                  <a:lnTo>
                    <a:pt x="1557" y="475"/>
                  </a:lnTo>
                  <a:lnTo>
                    <a:pt x="1662" y="765"/>
                  </a:lnTo>
                  <a:lnTo>
                    <a:pt x="1820" y="1187"/>
                  </a:lnTo>
                  <a:lnTo>
                    <a:pt x="1293" y="1187"/>
                  </a:lnTo>
                  <a:lnTo>
                    <a:pt x="1135" y="1134"/>
                  </a:lnTo>
                  <a:lnTo>
                    <a:pt x="1029" y="1082"/>
                  </a:lnTo>
                  <a:lnTo>
                    <a:pt x="924" y="976"/>
                  </a:lnTo>
                  <a:lnTo>
                    <a:pt x="818" y="871"/>
                  </a:lnTo>
                  <a:lnTo>
                    <a:pt x="765" y="765"/>
                  </a:lnTo>
                  <a:lnTo>
                    <a:pt x="713" y="633"/>
                  </a:lnTo>
                  <a:lnTo>
                    <a:pt x="713" y="475"/>
                  </a:lnTo>
                  <a:lnTo>
                    <a:pt x="739" y="290"/>
                  </a:lnTo>
                  <a:lnTo>
                    <a:pt x="396" y="15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57"/>
            <p:cNvSpPr/>
            <p:nvPr/>
          </p:nvSpPr>
          <p:spPr>
            <a:xfrm>
              <a:off x="6315750" y="2363650"/>
              <a:ext cx="306600" cy="71875"/>
            </a:xfrm>
            <a:custGeom>
              <a:avLst/>
              <a:gdLst/>
              <a:ahLst/>
              <a:cxnLst/>
              <a:rect l="l" t="t" r="r" b="b"/>
              <a:pathLst>
                <a:path w="12264" h="2875" extrusionOk="0">
                  <a:moveTo>
                    <a:pt x="0" y="0"/>
                  </a:moveTo>
                  <a:lnTo>
                    <a:pt x="0" y="370"/>
                  </a:lnTo>
                  <a:lnTo>
                    <a:pt x="26" y="607"/>
                  </a:lnTo>
                  <a:lnTo>
                    <a:pt x="53" y="871"/>
                  </a:lnTo>
                  <a:lnTo>
                    <a:pt x="132" y="1108"/>
                  </a:lnTo>
                  <a:lnTo>
                    <a:pt x="211" y="1345"/>
                  </a:lnTo>
                  <a:lnTo>
                    <a:pt x="317" y="1556"/>
                  </a:lnTo>
                  <a:lnTo>
                    <a:pt x="448" y="1767"/>
                  </a:lnTo>
                  <a:lnTo>
                    <a:pt x="580" y="1952"/>
                  </a:lnTo>
                  <a:lnTo>
                    <a:pt x="739" y="2137"/>
                  </a:lnTo>
                  <a:lnTo>
                    <a:pt x="923" y="2295"/>
                  </a:lnTo>
                  <a:lnTo>
                    <a:pt x="1108" y="2453"/>
                  </a:lnTo>
                  <a:lnTo>
                    <a:pt x="1319" y="2559"/>
                  </a:lnTo>
                  <a:lnTo>
                    <a:pt x="1556" y="2664"/>
                  </a:lnTo>
                  <a:lnTo>
                    <a:pt x="1767" y="2769"/>
                  </a:lnTo>
                  <a:lnTo>
                    <a:pt x="2004" y="2822"/>
                  </a:lnTo>
                  <a:lnTo>
                    <a:pt x="2268" y="2849"/>
                  </a:lnTo>
                  <a:lnTo>
                    <a:pt x="2532" y="2875"/>
                  </a:lnTo>
                  <a:lnTo>
                    <a:pt x="9732" y="2875"/>
                  </a:lnTo>
                  <a:lnTo>
                    <a:pt x="9995" y="2849"/>
                  </a:lnTo>
                  <a:lnTo>
                    <a:pt x="10259" y="2822"/>
                  </a:lnTo>
                  <a:lnTo>
                    <a:pt x="10496" y="2769"/>
                  </a:lnTo>
                  <a:lnTo>
                    <a:pt x="10734" y="2664"/>
                  </a:lnTo>
                  <a:lnTo>
                    <a:pt x="10945" y="2559"/>
                  </a:lnTo>
                  <a:lnTo>
                    <a:pt x="11156" y="2453"/>
                  </a:lnTo>
                  <a:lnTo>
                    <a:pt x="11340" y="2295"/>
                  </a:lnTo>
                  <a:lnTo>
                    <a:pt x="11525" y="2137"/>
                  </a:lnTo>
                  <a:lnTo>
                    <a:pt x="11683" y="1952"/>
                  </a:lnTo>
                  <a:lnTo>
                    <a:pt x="11815" y="1767"/>
                  </a:lnTo>
                  <a:lnTo>
                    <a:pt x="11947" y="1556"/>
                  </a:lnTo>
                  <a:lnTo>
                    <a:pt x="12052" y="1345"/>
                  </a:lnTo>
                  <a:lnTo>
                    <a:pt x="12132" y="1108"/>
                  </a:lnTo>
                  <a:lnTo>
                    <a:pt x="12211" y="871"/>
                  </a:lnTo>
                  <a:lnTo>
                    <a:pt x="12237" y="607"/>
                  </a:lnTo>
                  <a:lnTo>
                    <a:pt x="12263" y="370"/>
                  </a:lnTo>
                  <a:lnTo>
                    <a:pt x="12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57"/>
            <p:cNvSpPr/>
            <p:nvPr/>
          </p:nvSpPr>
          <p:spPr>
            <a:xfrm>
              <a:off x="6352000" y="2614850"/>
              <a:ext cx="234075" cy="35625"/>
            </a:xfrm>
            <a:custGeom>
              <a:avLst/>
              <a:gdLst/>
              <a:ahLst/>
              <a:cxnLst/>
              <a:rect l="l" t="t" r="r" b="b"/>
              <a:pathLst>
                <a:path w="9363" h="1425" extrusionOk="0">
                  <a:moveTo>
                    <a:pt x="1082" y="0"/>
                  </a:moveTo>
                  <a:lnTo>
                    <a:pt x="845" y="27"/>
                  </a:lnTo>
                  <a:lnTo>
                    <a:pt x="660" y="79"/>
                  </a:lnTo>
                  <a:lnTo>
                    <a:pt x="475" y="185"/>
                  </a:lnTo>
                  <a:lnTo>
                    <a:pt x="317" y="317"/>
                  </a:lnTo>
                  <a:lnTo>
                    <a:pt x="185" y="475"/>
                  </a:lnTo>
                  <a:lnTo>
                    <a:pt x="80" y="660"/>
                  </a:lnTo>
                  <a:lnTo>
                    <a:pt x="27" y="871"/>
                  </a:lnTo>
                  <a:lnTo>
                    <a:pt x="1" y="1082"/>
                  </a:lnTo>
                  <a:lnTo>
                    <a:pt x="1" y="1424"/>
                  </a:lnTo>
                  <a:lnTo>
                    <a:pt x="9363" y="1424"/>
                  </a:lnTo>
                  <a:lnTo>
                    <a:pt x="9363" y="1082"/>
                  </a:lnTo>
                  <a:lnTo>
                    <a:pt x="9337" y="871"/>
                  </a:lnTo>
                  <a:lnTo>
                    <a:pt x="9284" y="660"/>
                  </a:lnTo>
                  <a:lnTo>
                    <a:pt x="9178" y="475"/>
                  </a:lnTo>
                  <a:lnTo>
                    <a:pt x="9046" y="317"/>
                  </a:lnTo>
                  <a:lnTo>
                    <a:pt x="8888" y="185"/>
                  </a:lnTo>
                  <a:lnTo>
                    <a:pt x="8704" y="79"/>
                  </a:lnTo>
                  <a:lnTo>
                    <a:pt x="8519" y="27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0" name="Google Shape;4900;p57"/>
          <p:cNvGrpSpPr/>
          <p:nvPr/>
        </p:nvGrpSpPr>
        <p:grpSpPr>
          <a:xfrm>
            <a:off x="3440619" y="2641106"/>
            <a:ext cx="318162" cy="318188"/>
            <a:chOff x="7075950" y="2354425"/>
            <a:chExt cx="305925" cy="305950"/>
          </a:xfrm>
        </p:grpSpPr>
        <p:sp>
          <p:nvSpPr>
            <p:cNvPr id="4901" name="Google Shape;4901;p57"/>
            <p:cNvSpPr/>
            <p:nvPr/>
          </p:nvSpPr>
          <p:spPr>
            <a:xfrm>
              <a:off x="7129350" y="2354425"/>
              <a:ext cx="54075" cy="90350"/>
            </a:xfrm>
            <a:custGeom>
              <a:avLst/>
              <a:gdLst/>
              <a:ahLst/>
              <a:cxnLst/>
              <a:rect l="l" t="t" r="r" b="b"/>
              <a:pathLst>
                <a:path w="2163" h="3614" extrusionOk="0">
                  <a:moveTo>
                    <a:pt x="0" y="0"/>
                  </a:moveTo>
                  <a:lnTo>
                    <a:pt x="0" y="3613"/>
                  </a:lnTo>
                  <a:lnTo>
                    <a:pt x="2163" y="3613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57"/>
            <p:cNvSpPr/>
            <p:nvPr/>
          </p:nvSpPr>
          <p:spPr>
            <a:xfrm>
              <a:off x="7129350" y="2463200"/>
              <a:ext cx="54075" cy="89700"/>
            </a:xfrm>
            <a:custGeom>
              <a:avLst/>
              <a:gdLst/>
              <a:ahLst/>
              <a:cxnLst/>
              <a:rect l="l" t="t" r="r" b="b"/>
              <a:pathLst>
                <a:path w="2163" h="3588" extrusionOk="0">
                  <a:moveTo>
                    <a:pt x="0" y="1"/>
                  </a:moveTo>
                  <a:lnTo>
                    <a:pt x="0" y="3587"/>
                  </a:lnTo>
                  <a:lnTo>
                    <a:pt x="2163" y="3587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57"/>
            <p:cNvSpPr/>
            <p:nvPr/>
          </p:nvSpPr>
          <p:spPr>
            <a:xfrm>
              <a:off x="7129350" y="2570675"/>
              <a:ext cx="54075" cy="89700"/>
            </a:xfrm>
            <a:custGeom>
              <a:avLst/>
              <a:gdLst/>
              <a:ahLst/>
              <a:cxnLst/>
              <a:rect l="l" t="t" r="r" b="b"/>
              <a:pathLst>
                <a:path w="2163" h="3588" extrusionOk="0">
                  <a:moveTo>
                    <a:pt x="0" y="0"/>
                  </a:moveTo>
                  <a:lnTo>
                    <a:pt x="0" y="3587"/>
                  </a:lnTo>
                  <a:lnTo>
                    <a:pt x="2163" y="3587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57"/>
            <p:cNvSpPr/>
            <p:nvPr/>
          </p:nvSpPr>
          <p:spPr>
            <a:xfrm>
              <a:off x="7274400" y="2354425"/>
              <a:ext cx="53425" cy="90350"/>
            </a:xfrm>
            <a:custGeom>
              <a:avLst/>
              <a:gdLst/>
              <a:ahLst/>
              <a:cxnLst/>
              <a:rect l="l" t="t" r="r" b="b"/>
              <a:pathLst>
                <a:path w="2137" h="3614" extrusionOk="0">
                  <a:moveTo>
                    <a:pt x="0" y="0"/>
                  </a:moveTo>
                  <a:lnTo>
                    <a:pt x="0" y="3613"/>
                  </a:lnTo>
                  <a:lnTo>
                    <a:pt x="2136" y="3613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57"/>
            <p:cNvSpPr/>
            <p:nvPr/>
          </p:nvSpPr>
          <p:spPr>
            <a:xfrm>
              <a:off x="7274400" y="2463200"/>
              <a:ext cx="53425" cy="89700"/>
            </a:xfrm>
            <a:custGeom>
              <a:avLst/>
              <a:gdLst/>
              <a:ahLst/>
              <a:cxnLst/>
              <a:rect l="l" t="t" r="r" b="b"/>
              <a:pathLst>
                <a:path w="2137" h="3588" extrusionOk="0">
                  <a:moveTo>
                    <a:pt x="0" y="1"/>
                  </a:moveTo>
                  <a:lnTo>
                    <a:pt x="0" y="3587"/>
                  </a:lnTo>
                  <a:lnTo>
                    <a:pt x="2136" y="3587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57"/>
            <p:cNvSpPr/>
            <p:nvPr/>
          </p:nvSpPr>
          <p:spPr>
            <a:xfrm>
              <a:off x="7274400" y="2570675"/>
              <a:ext cx="53425" cy="89700"/>
            </a:xfrm>
            <a:custGeom>
              <a:avLst/>
              <a:gdLst/>
              <a:ahLst/>
              <a:cxnLst/>
              <a:rect l="l" t="t" r="r" b="b"/>
              <a:pathLst>
                <a:path w="2137" h="3588" extrusionOk="0">
                  <a:moveTo>
                    <a:pt x="0" y="0"/>
                  </a:moveTo>
                  <a:lnTo>
                    <a:pt x="0" y="3587"/>
                  </a:lnTo>
                  <a:lnTo>
                    <a:pt x="2136" y="3587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57"/>
            <p:cNvSpPr/>
            <p:nvPr/>
          </p:nvSpPr>
          <p:spPr>
            <a:xfrm>
              <a:off x="7075950" y="2567375"/>
              <a:ext cx="35625" cy="80450"/>
            </a:xfrm>
            <a:custGeom>
              <a:avLst/>
              <a:gdLst/>
              <a:ahLst/>
              <a:cxnLst/>
              <a:rect l="l" t="t" r="r" b="b"/>
              <a:pathLst>
                <a:path w="1425" h="3218" extrusionOk="0">
                  <a:moveTo>
                    <a:pt x="0" y="1"/>
                  </a:moveTo>
                  <a:lnTo>
                    <a:pt x="0" y="475"/>
                  </a:lnTo>
                  <a:lnTo>
                    <a:pt x="26" y="897"/>
                  </a:lnTo>
                  <a:lnTo>
                    <a:pt x="79" y="1293"/>
                  </a:lnTo>
                  <a:lnTo>
                    <a:pt x="211" y="1688"/>
                  </a:lnTo>
                  <a:lnTo>
                    <a:pt x="369" y="2031"/>
                  </a:lnTo>
                  <a:lnTo>
                    <a:pt x="580" y="2374"/>
                  </a:lnTo>
                  <a:lnTo>
                    <a:pt x="818" y="2691"/>
                  </a:lnTo>
                  <a:lnTo>
                    <a:pt x="1108" y="2981"/>
                  </a:lnTo>
                  <a:lnTo>
                    <a:pt x="1424" y="3218"/>
                  </a:lnTo>
                  <a:lnTo>
                    <a:pt x="1424" y="607"/>
                  </a:lnTo>
                  <a:lnTo>
                    <a:pt x="1240" y="475"/>
                  </a:lnTo>
                  <a:lnTo>
                    <a:pt x="1029" y="370"/>
                  </a:lnTo>
                  <a:lnTo>
                    <a:pt x="791" y="264"/>
                  </a:lnTo>
                  <a:lnTo>
                    <a:pt x="580" y="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57"/>
            <p:cNvSpPr/>
            <p:nvPr/>
          </p:nvSpPr>
          <p:spPr>
            <a:xfrm>
              <a:off x="7201200" y="2477700"/>
              <a:ext cx="36300" cy="80475"/>
            </a:xfrm>
            <a:custGeom>
              <a:avLst/>
              <a:gdLst/>
              <a:ahLst/>
              <a:cxnLst/>
              <a:rect l="l" t="t" r="r" b="b"/>
              <a:pathLst>
                <a:path w="1452" h="3219" extrusionOk="0">
                  <a:moveTo>
                    <a:pt x="1451" y="1"/>
                  </a:moveTo>
                  <a:lnTo>
                    <a:pt x="845" y="185"/>
                  </a:lnTo>
                  <a:lnTo>
                    <a:pt x="634" y="265"/>
                  </a:lnTo>
                  <a:lnTo>
                    <a:pt x="423" y="370"/>
                  </a:lnTo>
                  <a:lnTo>
                    <a:pt x="212" y="476"/>
                  </a:lnTo>
                  <a:lnTo>
                    <a:pt x="1" y="607"/>
                  </a:lnTo>
                  <a:lnTo>
                    <a:pt x="1" y="3218"/>
                  </a:lnTo>
                  <a:lnTo>
                    <a:pt x="317" y="2981"/>
                  </a:lnTo>
                  <a:lnTo>
                    <a:pt x="607" y="2691"/>
                  </a:lnTo>
                  <a:lnTo>
                    <a:pt x="845" y="2374"/>
                  </a:lnTo>
                  <a:lnTo>
                    <a:pt x="1056" y="2032"/>
                  </a:lnTo>
                  <a:lnTo>
                    <a:pt x="1214" y="1689"/>
                  </a:lnTo>
                  <a:lnTo>
                    <a:pt x="1346" y="1293"/>
                  </a:lnTo>
                  <a:lnTo>
                    <a:pt x="1425" y="898"/>
                  </a:lnTo>
                  <a:lnTo>
                    <a:pt x="1451" y="476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57"/>
            <p:cNvSpPr/>
            <p:nvPr/>
          </p:nvSpPr>
          <p:spPr>
            <a:xfrm>
              <a:off x="7075950" y="2369575"/>
              <a:ext cx="35625" cy="81125"/>
            </a:xfrm>
            <a:custGeom>
              <a:avLst/>
              <a:gdLst/>
              <a:ahLst/>
              <a:cxnLst/>
              <a:rect l="l" t="t" r="r" b="b"/>
              <a:pathLst>
                <a:path w="1425" h="3245" extrusionOk="0">
                  <a:moveTo>
                    <a:pt x="0" y="1"/>
                  </a:moveTo>
                  <a:lnTo>
                    <a:pt x="0" y="502"/>
                  </a:lnTo>
                  <a:lnTo>
                    <a:pt x="26" y="924"/>
                  </a:lnTo>
                  <a:lnTo>
                    <a:pt x="79" y="1319"/>
                  </a:lnTo>
                  <a:lnTo>
                    <a:pt x="211" y="1689"/>
                  </a:lnTo>
                  <a:lnTo>
                    <a:pt x="369" y="2058"/>
                  </a:lnTo>
                  <a:lnTo>
                    <a:pt x="580" y="2401"/>
                  </a:lnTo>
                  <a:lnTo>
                    <a:pt x="818" y="2717"/>
                  </a:lnTo>
                  <a:lnTo>
                    <a:pt x="1108" y="3007"/>
                  </a:lnTo>
                  <a:lnTo>
                    <a:pt x="1424" y="3245"/>
                  </a:lnTo>
                  <a:lnTo>
                    <a:pt x="1424" y="634"/>
                  </a:lnTo>
                  <a:lnTo>
                    <a:pt x="1240" y="502"/>
                  </a:lnTo>
                  <a:lnTo>
                    <a:pt x="1029" y="396"/>
                  </a:lnTo>
                  <a:lnTo>
                    <a:pt x="791" y="291"/>
                  </a:lnTo>
                  <a:lnTo>
                    <a:pt x="580" y="2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57"/>
            <p:cNvSpPr/>
            <p:nvPr/>
          </p:nvSpPr>
          <p:spPr>
            <a:xfrm>
              <a:off x="7220325" y="2567375"/>
              <a:ext cx="36300" cy="80450"/>
            </a:xfrm>
            <a:custGeom>
              <a:avLst/>
              <a:gdLst/>
              <a:ahLst/>
              <a:cxnLst/>
              <a:rect l="l" t="t" r="r" b="b"/>
              <a:pathLst>
                <a:path w="1452" h="3218" extrusionOk="0">
                  <a:moveTo>
                    <a:pt x="1" y="1"/>
                  </a:moveTo>
                  <a:lnTo>
                    <a:pt x="1" y="475"/>
                  </a:lnTo>
                  <a:lnTo>
                    <a:pt x="27" y="897"/>
                  </a:lnTo>
                  <a:lnTo>
                    <a:pt x="106" y="1293"/>
                  </a:lnTo>
                  <a:lnTo>
                    <a:pt x="238" y="1688"/>
                  </a:lnTo>
                  <a:lnTo>
                    <a:pt x="396" y="2031"/>
                  </a:lnTo>
                  <a:lnTo>
                    <a:pt x="607" y="2374"/>
                  </a:lnTo>
                  <a:lnTo>
                    <a:pt x="845" y="2691"/>
                  </a:lnTo>
                  <a:lnTo>
                    <a:pt x="1135" y="2981"/>
                  </a:lnTo>
                  <a:lnTo>
                    <a:pt x="1451" y="3218"/>
                  </a:lnTo>
                  <a:lnTo>
                    <a:pt x="1451" y="607"/>
                  </a:lnTo>
                  <a:lnTo>
                    <a:pt x="1240" y="475"/>
                  </a:lnTo>
                  <a:lnTo>
                    <a:pt x="1029" y="370"/>
                  </a:lnTo>
                  <a:lnTo>
                    <a:pt x="818" y="264"/>
                  </a:lnTo>
                  <a:lnTo>
                    <a:pt x="581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57"/>
            <p:cNvSpPr/>
            <p:nvPr/>
          </p:nvSpPr>
          <p:spPr>
            <a:xfrm>
              <a:off x="7346250" y="2477700"/>
              <a:ext cx="35625" cy="80475"/>
            </a:xfrm>
            <a:custGeom>
              <a:avLst/>
              <a:gdLst/>
              <a:ahLst/>
              <a:cxnLst/>
              <a:rect l="l" t="t" r="r" b="b"/>
              <a:pathLst>
                <a:path w="1425" h="3219" extrusionOk="0">
                  <a:moveTo>
                    <a:pt x="1425" y="1"/>
                  </a:moveTo>
                  <a:lnTo>
                    <a:pt x="845" y="185"/>
                  </a:lnTo>
                  <a:lnTo>
                    <a:pt x="607" y="265"/>
                  </a:lnTo>
                  <a:lnTo>
                    <a:pt x="396" y="370"/>
                  </a:lnTo>
                  <a:lnTo>
                    <a:pt x="185" y="476"/>
                  </a:lnTo>
                  <a:lnTo>
                    <a:pt x="1" y="607"/>
                  </a:lnTo>
                  <a:lnTo>
                    <a:pt x="1" y="3218"/>
                  </a:lnTo>
                  <a:lnTo>
                    <a:pt x="317" y="2981"/>
                  </a:lnTo>
                  <a:lnTo>
                    <a:pt x="581" y="2691"/>
                  </a:lnTo>
                  <a:lnTo>
                    <a:pt x="818" y="2374"/>
                  </a:lnTo>
                  <a:lnTo>
                    <a:pt x="1029" y="2032"/>
                  </a:lnTo>
                  <a:lnTo>
                    <a:pt x="1214" y="1689"/>
                  </a:lnTo>
                  <a:lnTo>
                    <a:pt x="1320" y="1293"/>
                  </a:lnTo>
                  <a:lnTo>
                    <a:pt x="1399" y="898"/>
                  </a:lnTo>
                  <a:lnTo>
                    <a:pt x="1425" y="476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57"/>
            <p:cNvSpPr/>
            <p:nvPr/>
          </p:nvSpPr>
          <p:spPr>
            <a:xfrm>
              <a:off x="7220325" y="2369575"/>
              <a:ext cx="36300" cy="81125"/>
            </a:xfrm>
            <a:custGeom>
              <a:avLst/>
              <a:gdLst/>
              <a:ahLst/>
              <a:cxnLst/>
              <a:rect l="l" t="t" r="r" b="b"/>
              <a:pathLst>
                <a:path w="1452" h="3245" extrusionOk="0">
                  <a:moveTo>
                    <a:pt x="1" y="1"/>
                  </a:moveTo>
                  <a:lnTo>
                    <a:pt x="1" y="502"/>
                  </a:lnTo>
                  <a:lnTo>
                    <a:pt x="27" y="924"/>
                  </a:lnTo>
                  <a:lnTo>
                    <a:pt x="106" y="1319"/>
                  </a:lnTo>
                  <a:lnTo>
                    <a:pt x="238" y="1689"/>
                  </a:lnTo>
                  <a:lnTo>
                    <a:pt x="396" y="2058"/>
                  </a:lnTo>
                  <a:lnTo>
                    <a:pt x="607" y="2401"/>
                  </a:lnTo>
                  <a:lnTo>
                    <a:pt x="845" y="2717"/>
                  </a:lnTo>
                  <a:lnTo>
                    <a:pt x="1135" y="3007"/>
                  </a:lnTo>
                  <a:lnTo>
                    <a:pt x="1451" y="3245"/>
                  </a:lnTo>
                  <a:lnTo>
                    <a:pt x="1451" y="634"/>
                  </a:lnTo>
                  <a:lnTo>
                    <a:pt x="1240" y="502"/>
                  </a:lnTo>
                  <a:lnTo>
                    <a:pt x="1029" y="396"/>
                  </a:lnTo>
                  <a:lnTo>
                    <a:pt x="818" y="291"/>
                  </a:lnTo>
                  <a:lnTo>
                    <a:pt x="581" y="2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8" name="Google Shape;3608;p38"/>
          <p:cNvSpPr/>
          <p:nvPr/>
        </p:nvSpPr>
        <p:spPr>
          <a:xfrm>
            <a:off x="3991350" y="1003925"/>
            <a:ext cx="1161300" cy="1161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2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09" name="Google Shape;3609;p38"/>
          <p:cNvSpPr txBox="1">
            <a:spLocks noGrp="1"/>
          </p:cNvSpPr>
          <p:nvPr>
            <p:ph type="title"/>
          </p:nvPr>
        </p:nvSpPr>
        <p:spPr>
          <a:xfrm>
            <a:off x="1380900" y="2249476"/>
            <a:ext cx="63822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Demo s</a:t>
            </a:r>
            <a:r>
              <a:rPr lang="en-US" dirty="0"/>
              <a:t>ả</a:t>
            </a:r>
            <a:r>
              <a:rPr lang="vi-VN" dirty="0" smtClean="0"/>
              <a:t>n ph</a:t>
            </a:r>
            <a:r>
              <a:rPr lang="en-US" dirty="0" smtClean="0"/>
              <a:t>ẩ</a:t>
            </a:r>
            <a:r>
              <a:rPr lang="vi-VN" dirty="0" smtClean="0"/>
              <a:t>m</a:t>
            </a:r>
            <a:endParaRPr dirty="0"/>
          </a:p>
        </p:txBody>
      </p:sp>
      <p:sp>
        <p:nvSpPr>
          <p:cNvPr id="3610" name="Google Shape;3610;p38"/>
          <p:cNvSpPr txBox="1">
            <a:spLocks noGrp="1"/>
          </p:cNvSpPr>
          <p:nvPr>
            <p:ph type="title" idx="2"/>
          </p:nvPr>
        </p:nvSpPr>
        <p:spPr>
          <a:xfrm>
            <a:off x="4114800" y="1239120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3</a:t>
            </a:r>
            <a:endParaRPr dirty="0"/>
          </a:p>
        </p:txBody>
      </p:sp>
      <p:sp>
        <p:nvSpPr>
          <p:cNvPr id="3611" name="Google Shape;3611;p38"/>
          <p:cNvSpPr txBox="1">
            <a:spLocks noGrp="1"/>
          </p:cNvSpPr>
          <p:nvPr>
            <p:ph type="subTitle" idx="1"/>
          </p:nvPr>
        </p:nvSpPr>
        <p:spPr>
          <a:xfrm>
            <a:off x="1383300" y="2935728"/>
            <a:ext cx="6377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dirty="0"/>
          </a:p>
        </p:txBody>
      </p:sp>
      <p:grpSp>
        <p:nvGrpSpPr>
          <p:cNvPr id="3612" name="Google Shape;3612;p38"/>
          <p:cNvGrpSpPr/>
          <p:nvPr/>
        </p:nvGrpSpPr>
        <p:grpSpPr>
          <a:xfrm>
            <a:off x="-50311" y="3040424"/>
            <a:ext cx="9244621" cy="2171118"/>
            <a:chOff x="-71250" y="3040424"/>
            <a:chExt cx="9244621" cy="2171118"/>
          </a:xfrm>
        </p:grpSpPr>
        <p:sp>
          <p:nvSpPr>
            <p:cNvPr id="3613" name="Google Shape;3613;p38"/>
            <p:cNvSpPr/>
            <p:nvPr/>
          </p:nvSpPr>
          <p:spPr>
            <a:xfrm>
              <a:off x="5015825" y="3040424"/>
              <a:ext cx="4157547" cy="2103015"/>
            </a:xfrm>
            <a:custGeom>
              <a:avLst/>
              <a:gdLst/>
              <a:ahLst/>
              <a:cxnLst/>
              <a:rect l="l" t="t" r="r" b="b"/>
              <a:pathLst>
                <a:path w="78977" h="39949" extrusionOk="0">
                  <a:moveTo>
                    <a:pt x="78374" y="1"/>
                  </a:moveTo>
                  <a:lnTo>
                    <a:pt x="78215" y="12"/>
                  </a:lnTo>
                  <a:lnTo>
                    <a:pt x="77738" y="23"/>
                  </a:lnTo>
                  <a:lnTo>
                    <a:pt x="76988" y="80"/>
                  </a:lnTo>
                  <a:lnTo>
                    <a:pt x="76510" y="114"/>
                  </a:lnTo>
                  <a:lnTo>
                    <a:pt x="75987" y="171"/>
                  </a:lnTo>
                  <a:lnTo>
                    <a:pt x="75419" y="239"/>
                  </a:lnTo>
                  <a:lnTo>
                    <a:pt x="74794" y="330"/>
                  </a:lnTo>
                  <a:lnTo>
                    <a:pt x="74124" y="444"/>
                  </a:lnTo>
                  <a:lnTo>
                    <a:pt x="73430" y="569"/>
                  </a:lnTo>
                  <a:lnTo>
                    <a:pt x="72692" y="728"/>
                  </a:lnTo>
                  <a:lnTo>
                    <a:pt x="71919" y="910"/>
                  </a:lnTo>
                  <a:lnTo>
                    <a:pt x="71135" y="1114"/>
                  </a:lnTo>
                  <a:lnTo>
                    <a:pt x="70316" y="1353"/>
                  </a:lnTo>
                  <a:lnTo>
                    <a:pt x="69498" y="1626"/>
                  </a:lnTo>
                  <a:lnTo>
                    <a:pt x="69077" y="1774"/>
                  </a:lnTo>
                  <a:lnTo>
                    <a:pt x="68657" y="1933"/>
                  </a:lnTo>
                  <a:lnTo>
                    <a:pt x="68225" y="2092"/>
                  </a:lnTo>
                  <a:lnTo>
                    <a:pt x="67805" y="2262"/>
                  </a:lnTo>
                  <a:lnTo>
                    <a:pt x="67384" y="2455"/>
                  </a:lnTo>
                  <a:lnTo>
                    <a:pt x="66952" y="2649"/>
                  </a:lnTo>
                  <a:lnTo>
                    <a:pt x="66532" y="2842"/>
                  </a:lnTo>
                  <a:lnTo>
                    <a:pt x="66111" y="3058"/>
                  </a:lnTo>
                  <a:lnTo>
                    <a:pt x="65679" y="3285"/>
                  </a:lnTo>
                  <a:lnTo>
                    <a:pt x="65259" y="3512"/>
                  </a:lnTo>
                  <a:lnTo>
                    <a:pt x="64850" y="3762"/>
                  </a:lnTo>
                  <a:lnTo>
                    <a:pt x="64429" y="4024"/>
                  </a:lnTo>
                  <a:lnTo>
                    <a:pt x="64020" y="4285"/>
                  </a:lnTo>
                  <a:lnTo>
                    <a:pt x="63611" y="4569"/>
                  </a:lnTo>
                  <a:lnTo>
                    <a:pt x="63202" y="4854"/>
                  </a:lnTo>
                  <a:lnTo>
                    <a:pt x="62804" y="5160"/>
                  </a:lnTo>
                  <a:lnTo>
                    <a:pt x="62418" y="5479"/>
                  </a:lnTo>
                  <a:lnTo>
                    <a:pt x="62031" y="5808"/>
                  </a:lnTo>
                  <a:lnTo>
                    <a:pt x="61656" y="6149"/>
                  </a:lnTo>
                  <a:lnTo>
                    <a:pt x="61281" y="6501"/>
                  </a:lnTo>
                  <a:lnTo>
                    <a:pt x="60917" y="6865"/>
                  </a:lnTo>
                  <a:lnTo>
                    <a:pt x="60565" y="7252"/>
                  </a:lnTo>
                  <a:lnTo>
                    <a:pt x="60213" y="7649"/>
                  </a:lnTo>
                  <a:lnTo>
                    <a:pt x="59883" y="8058"/>
                  </a:lnTo>
                  <a:lnTo>
                    <a:pt x="59554" y="8479"/>
                  </a:lnTo>
                  <a:lnTo>
                    <a:pt x="59235" y="8922"/>
                  </a:lnTo>
                  <a:lnTo>
                    <a:pt x="58940" y="9377"/>
                  </a:lnTo>
                  <a:lnTo>
                    <a:pt x="58644" y="9843"/>
                  </a:lnTo>
                  <a:lnTo>
                    <a:pt x="58360" y="10320"/>
                  </a:lnTo>
                  <a:lnTo>
                    <a:pt x="58099" y="10820"/>
                  </a:lnTo>
                  <a:lnTo>
                    <a:pt x="57349" y="12286"/>
                  </a:lnTo>
                  <a:lnTo>
                    <a:pt x="56644" y="13684"/>
                  </a:lnTo>
                  <a:lnTo>
                    <a:pt x="55985" y="15014"/>
                  </a:lnTo>
                  <a:lnTo>
                    <a:pt x="55360" y="16287"/>
                  </a:lnTo>
                  <a:lnTo>
                    <a:pt x="54780" y="17492"/>
                  </a:lnTo>
                  <a:lnTo>
                    <a:pt x="54246" y="18628"/>
                  </a:lnTo>
                  <a:lnTo>
                    <a:pt x="53746" y="19696"/>
                  </a:lnTo>
                  <a:lnTo>
                    <a:pt x="53280" y="20708"/>
                  </a:lnTo>
                  <a:lnTo>
                    <a:pt x="52859" y="21651"/>
                  </a:lnTo>
                  <a:lnTo>
                    <a:pt x="52484" y="22515"/>
                  </a:lnTo>
                  <a:lnTo>
                    <a:pt x="52143" y="23322"/>
                  </a:lnTo>
                  <a:lnTo>
                    <a:pt x="51848" y="24049"/>
                  </a:lnTo>
                  <a:lnTo>
                    <a:pt x="51587" y="24720"/>
                  </a:lnTo>
                  <a:lnTo>
                    <a:pt x="51371" y="25311"/>
                  </a:lnTo>
                  <a:lnTo>
                    <a:pt x="51189" y="25834"/>
                  </a:lnTo>
                  <a:lnTo>
                    <a:pt x="51041" y="26288"/>
                  </a:lnTo>
                  <a:lnTo>
                    <a:pt x="50973" y="26527"/>
                  </a:lnTo>
                  <a:lnTo>
                    <a:pt x="50859" y="26800"/>
                  </a:lnTo>
                  <a:lnTo>
                    <a:pt x="50711" y="27106"/>
                  </a:lnTo>
                  <a:lnTo>
                    <a:pt x="50541" y="27447"/>
                  </a:lnTo>
                  <a:lnTo>
                    <a:pt x="50336" y="27811"/>
                  </a:lnTo>
                  <a:lnTo>
                    <a:pt x="50098" y="28209"/>
                  </a:lnTo>
                  <a:lnTo>
                    <a:pt x="49836" y="28618"/>
                  </a:lnTo>
                  <a:lnTo>
                    <a:pt x="49552" y="29050"/>
                  </a:lnTo>
                  <a:lnTo>
                    <a:pt x="49234" y="29482"/>
                  </a:lnTo>
                  <a:lnTo>
                    <a:pt x="48904" y="29925"/>
                  </a:lnTo>
                  <a:lnTo>
                    <a:pt x="48541" y="30368"/>
                  </a:lnTo>
                  <a:lnTo>
                    <a:pt x="48166" y="30800"/>
                  </a:lnTo>
                  <a:lnTo>
                    <a:pt x="47757" y="31232"/>
                  </a:lnTo>
                  <a:lnTo>
                    <a:pt x="47336" y="31641"/>
                  </a:lnTo>
                  <a:lnTo>
                    <a:pt x="46904" y="32050"/>
                  </a:lnTo>
                  <a:lnTo>
                    <a:pt x="46677" y="32232"/>
                  </a:lnTo>
                  <a:lnTo>
                    <a:pt x="46450" y="32425"/>
                  </a:lnTo>
                  <a:lnTo>
                    <a:pt x="46222" y="32596"/>
                  </a:lnTo>
                  <a:lnTo>
                    <a:pt x="45984" y="32766"/>
                  </a:lnTo>
                  <a:lnTo>
                    <a:pt x="45745" y="32937"/>
                  </a:lnTo>
                  <a:lnTo>
                    <a:pt x="45495" y="33084"/>
                  </a:lnTo>
                  <a:lnTo>
                    <a:pt x="45256" y="33232"/>
                  </a:lnTo>
                  <a:lnTo>
                    <a:pt x="45006" y="33369"/>
                  </a:lnTo>
                  <a:lnTo>
                    <a:pt x="44756" y="33505"/>
                  </a:lnTo>
                  <a:lnTo>
                    <a:pt x="44495" y="33619"/>
                  </a:lnTo>
                  <a:lnTo>
                    <a:pt x="44245" y="33721"/>
                  </a:lnTo>
                  <a:lnTo>
                    <a:pt x="43983" y="33812"/>
                  </a:lnTo>
                  <a:lnTo>
                    <a:pt x="43722" y="33891"/>
                  </a:lnTo>
                  <a:lnTo>
                    <a:pt x="43449" y="33960"/>
                  </a:lnTo>
                  <a:lnTo>
                    <a:pt x="43188" y="34016"/>
                  </a:lnTo>
                  <a:lnTo>
                    <a:pt x="42915" y="34051"/>
                  </a:lnTo>
                  <a:lnTo>
                    <a:pt x="42654" y="34085"/>
                  </a:lnTo>
                  <a:lnTo>
                    <a:pt x="42381" y="34096"/>
                  </a:lnTo>
                  <a:lnTo>
                    <a:pt x="42108" y="34085"/>
                  </a:lnTo>
                  <a:lnTo>
                    <a:pt x="41835" y="34062"/>
                  </a:lnTo>
                  <a:lnTo>
                    <a:pt x="41563" y="34028"/>
                  </a:lnTo>
                  <a:lnTo>
                    <a:pt x="41278" y="33971"/>
                  </a:lnTo>
                  <a:lnTo>
                    <a:pt x="41006" y="33891"/>
                  </a:lnTo>
                  <a:lnTo>
                    <a:pt x="40733" y="33800"/>
                  </a:lnTo>
                  <a:lnTo>
                    <a:pt x="40449" y="33687"/>
                  </a:lnTo>
                  <a:lnTo>
                    <a:pt x="40176" y="33562"/>
                  </a:lnTo>
                  <a:lnTo>
                    <a:pt x="39903" y="33414"/>
                  </a:lnTo>
                  <a:lnTo>
                    <a:pt x="39619" y="33232"/>
                  </a:lnTo>
                  <a:lnTo>
                    <a:pt x="39346" y="33039"/>
                  </a:lnTo>
                  <a:lnTo>
                    <a:pt x="39062" y="32823"/>
                  </a:lnTo>
                  <a:lnTo>
                    <a:pt x="38790" y="32584"/>
                  </a:lnTo>
                  <a:lnTo>
                    <a:pt x="38517" y="32323"/>
                  </a:lnTo>
                  <a:lnTo>
                    <a:pt x="38244" y="32039"/>
                  </a:lnTo>
                  <a:lnTo>
                    <a:pt x="37971" y="31732"/>
                  </a:lnTo>
                  <a:lnTo>
                    <a:pt x="37687" y="31414"/>
                  </a:lnTo>
                  <a:lnTo>
                    <a:pt x="37403" y="31096"/>
                  </a:lnTo>
                  <a:lnTo>
                    <a:pt x="37107" y="30789"/>
                  </a:lnTo>
                  <a:lnTo>
                    <a:pt x="36812" y="30493"/>
                  </a:lnTo>
                  <a:lnTo>
                    <a:pt x="36516" y="30209"/>
                  </a:lnTo>
                  <a:lnTo>
                    <a:pt x="36210" y="29936"/>
                  </a:lnTo>
                  <a:lnTo>
                    <a:pt x="35903" y="29664"/>
                  </a:lnTo>
                  <a:lnTo>
                    <a:pt x="35596" y="29402"/>
                  </a:lnTo>
                  <a:lnTo>
                    <a:pt x="35278" y="29152"/>
                  </a:lnTo>
                  <a:lnTo>
                    <a:pt x="34959" y="28913"/>
                  </a:lnTo>
                  <a:lnTo>
                    <a:pt x="34641" y="28675"/>
                  </a:lnTo>
                  <a:lnTo>
                    <a:pt x="34323" y="28459"/>
                  </a:lnTo>
                  <a:lnTo>
                    <a:pt x="33993" y="28243"/>
                  </a:lnTo>
                  <a:lnTo>
                    <a:pt x="33664" y="28038"/>
                  </a:lnTo>
                  <a:lnTo>
                    <a:pt x="33334" y="27834"/>
                  </a:lnTo>
                  <a:lnTo>
                    <a:pt x="33005" y="27652"/>
                  </a:lnTo>
                  <a:lnTo>
                    <a:pt x="32675" y="27470"/>
                  </a:lnTo>
                  <a:lnTo>
                    <a:pt x="32334" y="27300"/>
                  </a:lnTo>
                  <a:lnTo>
                    <a:pt x="32005" y="27141"/>
                  </a:lnTo>
                  <a:lnTo>
                    <a:pt x="31664" y="26981"/>
                  </a:lnTo>
                  <a:lnTo>
                    <a:pt x="31334" y="26845"/>
                  </a:lnTo>
                  <a:lnTo>
                    <a:pt x="30993" y="26709"/>
                  </a:lnTo>
                  <a:lnTo>
                    <a:pt x="30663" y="26584"/>
                  </a:lnTo>
                  <a:lnTo>
                    <a:pt x="30323" y="26470"/>
                  </a:lnTo>
                  <a:lnTo>
                    <a:pt x="29993" y="26356"/>
                  </a:lnTo>
                  <a:lnTo>
                    <a:pt x="29663" y="26265"/>
                  </a:lnTo>
                  <a:lnTo>
                    <a:pt x="29322" y="26174"/>
                  </a:lnTo>
                  <a:lnTo>
                    <a:pt x="28993" y="26095"/>
                  </a:lnTo>
                  <a:lnTo>
                    <a:pt x="28663" y="26027"/>
                  </a:lnTo>
                  <a:lnTo>
                    <a:pt x="28345" y="25959"/>
                  </a:lnTo>
                  <a:lnTo>
                    <a:pt x="28015" y="25913"/>
                  </a:lnTo>
                  <a:lnTo>
                    <a:pt x="27697" y="25868"/>
                  </a:lnTo>
                  <a:lnTo>
                    <a:pt x="27379" y="25834"/>
                  </a:lnTo>
                  <a:lnTo>
                    <a:pt x="27061" y="25811"/>
                  </a:lnTo>
                  <a:lnTo>
                    <a:pt x="26743" y="25788"/>
                  </a:lnTo>
                  <a:lnTo>
                    <a:pt x="26129" y="25788"/>
                  </a:lnTo>
                  <a:lnTo>
                    <a:pt x="25833" y="25799"/>
                  </a:lnTo>
                  <a:lnTo>
                    <a:pt x="25538" y="25822"/>
                  </a:lnTo>
                  <a:lnTo>
                    <a:pt x="25242" y="25856"/>
                  </a:lnTo>
                  <a:lnTo>
                    <a:pt x="24958" y="25890"/>
                  </a:lnTo>
                  <a:lnTo>
                    <a:pt x="24674" y="25936"/>
                  </a:lnTo>
                  <a:lnTo>
                    <a:pt x="24401" y="26004"/>
                  </a:lnTo>
                  <a:lnTo>
                    <a:pt x="24129" y="26061"/>
                  </a:lnTo>
                  <a:lnTo>
                    <a:pt x="23867" y="26140"/>
                  </a:lnTo>
                  <a:lnTo>
                    <a:pt x="23606" y="26231"/>
                  </a:lnTo>
                  <a:lnTo>
                    <a:pt x="23356" y="26322"/>
                  </a:lnTo>
                  <a:lnTo>
                    <a:pt x="23106" y="26436"/>
                  </a:lnTo>
                  <a:lnTo>
                    <a:pt x="22867" y="26550"/>
                  </a:lnTo>
                  <a:lnTo>
                    <a:pt x="22640" y="26675"/>
                  </a:lnTo>
                  <a:lnTo>
                    <a:pt x="22412" y="26800"/>
                  </a:lnTo>
                  <a:lnTo>
                    <a:pt x="22196" y="26947"/>
                  </a:lnTo>
                  <a:lnTo>
                    <a:pt x="21992" y="27095"/>
                  </a:lnTo>
                  <a:lnTo>
                    <a:pt x="21787" y="27266"/>
                  </a:lnTo>
                  <a:lnTo>
                    <a:pt x="21605" y="27436"/>
                  </a:lnTo>
                  <a:lnTo>
                    <a:pt x="21424" y="27618"/>
                  </a:lnTo>
                  <a:lnTo>
                    <a:pt x="21242" y="27800"/>
                  </a:lnTo>
                  <a:lnTo>
                    <a:pt x="21083" y="28004"/>
                  </a:lnTo>
                  <a:lnTo>
                    <a:pt x="20935" y="28209"/>
                  </a:lnTo>
                  <a:lnTo>
                    <a:pt x="20787" y="28436"/>
                  </a:lnTo>
                  <a:lnTo>
                    <a:pt x="20651" y="28663"/>
                  </a:lnTo>
                  <a:lnTo>
                    <a:pt x="20526" y="28902"/>
                  </a:lnTo>
                  <a:lnTo>
                    <a:pt x="20412" y="29141"/>
                  </a:lnTo>
                  <a:lnTo>
                    <a:pt x="20321" y="29402"/>
                  </a:lnTo>
                  <a:lnTo>
                    <a:pt x="20105" y="29186"/>
                  </a:lnTo>
                  <a:lnTo>
                    <a:pt x="19889" y="28982"/>
                  </a:lnTo>
                  <a:lnTo>
                    <a:pt x="19662" y="28800"/>
                  </a:lnTo>
                  <a:lnTo>
                    <a:pt x="19412" y="28641"/>
                  </a:lnTo>
                  <a:lnTo>
                    <a:pt x="19162" y="28504"/>
                  </a:lnTo>
                  <a:lnTo>
                    <a:pt x="18912" y="28391"/>
                  </a:lnTo>
                  <a:lnTo>
                    <a:pt x="18639" y="28288"/>
                  </a:lnTo>
                  <a:lnTo>
                    <a:pt x="18378" y="28209"/>
                  </a:lnTo>
                  <a:lnTo>
                    <a:pt x="18105" y="28152"/>
                  </a:lnTo>
                  <a:lnTo>
                    <a:pt x="17821" y="28107"/>
                  </a:lnTo>
                  <a:lnTo>
                    <a:pt x="17548" y="28095"/>
                  </a:lnTo>
                  <a:lnTo>
                    <a:pt x="17275" y="28095"/>
                  </a:lnTo>
                  <a:lnTo>
                    <a:pt x="17003" y="28107"/>
                  </a:lnTo>
                  <a:lnTo>
                    <a:pt x="16730" y="28152"/>
                  </a:lnTo>
                  <a:lnTo>
                    <a:pt x="16468" y="28209"/>
                  </a:lnTo>
                  <a:lnTo>
                    <a:pt x="16207" y="28277"/>
                  </a:lnTo>
                  <a:lnTo>
                    <a:pt x="15946" y="28368"/>
                  </a:lnTo>
                  <a:lnTo>
                    <a:pt x="15707" y="28482"/>
                  </a:lnTo>
                  <a:lnTo>
                    <a:pt x="15468" y="28607"/>
                  </a:lnTo>
                  <a:lnTo>
                    <a:pt x="15241" y="28754"/>
                  </a:lnTo>
                  <a:lnTo>
                    <a:pt x="15036" y="28925"/>
                  </a:lnTo>
                  <a:lnTo>
                    <a:pt x="14832" y="29107"/>
                  </a:lnTo>
                  <a:lnTo>
                    <a:pt x="14650" y="29300"/>
                  </a:lnTo>
                  <a:lnTo>
                    <a:pt x="14491" y="29516"/>
                  </a:lnTo>
                  <a:lnTo>
                    <a:pt x="14343" y="29754"/>
                  </a:lnTo>
                  <a:lnTo>
                    <a:pt x="14207" y="30005"/>
                  </a:lnTo>
                  <a:lnTo>
                    <a:pt x="14105" y="30266"/>
                  </a:lnTo>
                  <a:lnTo>
                    <a:pt x="14014" y="30550"/>
                  </a:lnTo>
                  <a:lnTo>
                    <a:pt x="13957" y="30846"/>
                  </a:lnTo>
                  <a:lnTo>
                    <a:pt x="13911" y="31164"/>
                  </a:lnTo>
                  <a:lnTo>
                    <a:pt x="13900" y="31323"/>
                  </a:lnTo>
                  <a:lnTo>
                    <a:pt x="13900" y="31493"/>
                  </a:lnTo>
                  <a:lnTo>
                    <a:pt x="13900" y="31664"/>
                  </a:lnTo>
                  <a:lnTo>
                    <a:pt x="13911" y="31834"/>
                  </a:lnTo>
                  <a:lnTo>
                    <a:pt x="13911" y="31834"/>
                  </a:lnTo>
                  <a:lnTo>
                    <a:pt x="13752" y="31687"/>
                  </a:lnTo>
                  <a:lnTo>
                    <a:pt x="13582" y="31550"/>
                  </a:lnTo>
                  <a:lnTo>
                    <a:pt x="13423" y="31414"/>
                  </a:lnTo>
                  <a:lnTo>
                    <a:pt x="13264" y="31300"/>
                  </a:lnTo>
                  <a:lnTo>
                    <a:pt x="13093" y="31187"/>
                  </a:lnTo>
                  <a:lnTo>
                    <a:pt x="12934" y="31084"/>
                  </a:lnTo>
                  <a:lnTo>
                    <a:pt x="12775" y="30993"/>
                  </a:lnTo>
                  <a:lnTo>
                    <a:pt x="12616" y="30902"/>
                  </a:lnTo>
                  <a:lnTo>
                    <a:pt x="12457" y="30834"/>
                  </a:lnTo>
                  <a:lnTo>
                    <a:pt x="12297" y="30766"/>
                  </a:lnTo>
                  <a:lnTo>
                    <a:pt x="12138" y="30709"/>
                  </a:lnTo>
                  <a:lnTo>
                    <a:pt x="11979" y="30652"/>
                  </a:lnTo>
                  <a:lnTo>
                    <a:pt x="11820" y="30607"/>
                  </a:lnTo>
                  <a:lnTo>
                    <a:pt x="11672" y="30573"/>
                  </a:lnTo>
                  <a:lnTo>
                    <a:pt x="11513" y="30539"/>
                  </a:lnTo>
                  <a:lnTo>
                    <a:pt x="11366" y="30516"/>
                  </a:lnTo>
                  <a:lnTo>
                    <a:pt x="11059" y="30493"/>
                  </a:lnTo>
                  <a:lnTo>
                    <a:pt x="10763" y="30505"/>
                  </a:lnTo>
                  <a:lnTo>
                    <a:pt x="10479" y="30527"/>
                  </a:lnTo>
                  <a:lnTo>
                    <a:pt x="10195" y="30584"/>
                  </a:lnTo>
                  <a:lnTo>
                    <a:pt x="9922" y="30652"/>
                  </a:lnTo>
                  <a:lnTo>
                    <a:pt x="9661" y="30743"/>
                  </a:lnTo>
                  <a:lnTo>
                    <a:pt x="9399" y="30857"/>
                  </a:lnTo>
                  <a:lnTo>
                    <a:pt x="9161" y="30982"/>
                  </a:lnTo>
                  <a:lnTo>
                    <a:pt x="8922" y="31130"/>
                  </a:lnTo>
                  <a:lnTo>
                    <a:pt x="8695" y="31289"/>
                  </a:lnTo>
                  <a:lnTo>
                    <a:pt x="8479" y="31459"/>
                  </a:lnTo>
                  <a:lnTo>
                    <a:pt x="8274" y="31641"/>
                  </a:lnTo>
                  <a:lnTo>
                    <a:pt x="8081" y="31823"/>
                  </a:lnTo>
                  <a:lnTo>
                    <a:pt x="7899" y="32028"/>
                  </a:lnTo>
                  <a:lnTo>
                    <a:pt x="7729" y="32232"/>
                  </a:lnTo>
                  <a:lnTo>
                    <a:pt x="7581" y="32437"/>
                  </a:lnTo>
                  <a:lnTo>
                    <a:pt x="7445" y="32653"/>
                  </a:lnTo>
                  <a:lnTo>
                    <a:pt x="7320" y="32869"/>
                  </a:lnTo>
                  <a:lnTo>
                    <a:pt x="7206" y="33084"/>
                  </a:lnTo>
                  <a:lnTo>
                    <a:pt x="7115" y="33300"/>
                  </a:lnTo>
                  <a:lnTo>
                    <a:pt x="7047" y="33505"/>
                  </a:lnTo>
                  <a:lnTo>
                    <a:pt x="6990" y="33710"/>
                  </a:lnTo>
                  <a:lnTo>
                    <a:pt x="6945" y="33914"/>
                  </a:lnTo>
                  <a:lnTo>
                    <a:pt x="6922" y="34107"/>
                  </a:lnTo>
                  <a:lnTo>
                    <a:pt x="6729" y="33664"/>
                  </a:lnTo>
                  <a:lnTo>
                    <a:pt x="6524" y="33232"/>
                  </a:lnTo>
                  <a:lnTo>
                    <a:pt x="6308" y="32823"/>
                  </a:lnTo>
                  <a:lnTo>
                    <a:pt x="6069" y="32425"/>
                  </a:lnTo>
                  <a:lnTo>
                    <a:pt x="5819" y="32050"/>
                  </a:lnTo>
                  <a:lnTo>
                    <a:pt x="5569" y="31698"/>
                  </a:lnTo>
                  <a:lnTo>
                    <a:pt x="5297" y="31357"/>
                  </a:lnTo>
                  <a:lnTo>
                    <a:pt x="5024" y="31027"/>
                  </a:lnTo>
                  <a:lnTo>
                    <a:pt x="4740" y="30721"/>
                  </a:lnTo>
                  <a:lnTo>
                    <a:pt x="4456" y="30425"/>
                  </a:lnTo>
                  <a:lnTo>
                    <a:pt x="4171" y="30141"/>
                  </a:lnTo>
                  <a:lnTo>
                    <a:pt x="3876" y="29880"/>
                  </a:lnTo>
                  <a:lnTo>
                    <a:pt x="3592" y="29629"/>
                  </a:lnTo>
                  <a:lnTo>
                    <a:pt x="3308" y="29402"/>
                  </a:lnTo>
                  <a:lnTo>
                    <a:pt x="3012" y="29175"/>
                  </a:lnTo>
                  <a:lnTo>
                    <a:pt x="2739" y="28970"/>
                  </a:lnTo>
                  <a:lnTo>
                    <a:pt x="2455" y="28788"/>
                  </a:lnTo>
                  <a:lnTo>
                    <a:pt x="2194" y="28607"/>
                  </a:lnTo>
                  <a:lnTo>
                    <a:pt x="1682" y="28300"/>
                  </a:lnTo>
                  <a:lnTo>
                    <a:pt x="1217" y="28038"/>
                  </a:lnTo>
                  <a:lnTo>
                    <a:pt x="807" y="27834"/>
                  </a:lnTo>
                  <a:lnTo>
                    <a:pt x="478" y="27675"/>
                  </a:lnTo>
                  <a:lnTo>
                    <a:pt x="216" y="27561"/>
                  </a:lnTo>
                  <a:lnTo>
                    <a:pt x="0" y="27481"/>
                  </a:lnTo>
                  <a:lnTo>
                    <a:pt x="0" y="39949"/>
                  </a:lnTo>
                  <a:lnTo>
                    <a:pt x="78976" y="39949"/>
                  </a:lnTo>
                  <a:lnTo>
                    <a:pt x="78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-71250" y="4447179"/>
              <a:ext cx="5376081" cy="764363"/>
            </a:xfrm>
            <a:custGeom>
              <a:avLst/>
              <a:gdLst/>
              <a:ahLst/>
              <a:cxnLst/>
              <a:rect l="l" t="t" r="r" b="b"/>
              <a:pathLst>
                <a:path w="168807" h="47132" extrusionOk="0">
                  <a:moveTo>
                    <a:pt x="165688" y="23714"/>
                  </a:moveTo>
                  <a:cubicBezTo>
                    <a:pt x="164157" y="18670"/>
                    <a:pt x="164157" y="5475"/>
                    <a:pt x="158933" y="2097"/>
                  </a:cubicBezTo>
                  <a:cubicBezTo>
                    <a:pt x="153709" y="-1281"/>
                    <a:pt x="144701" y="-155"/>
                    <a:pt x="134343" y="3448"/>
                  </a:cubicBezTo>
                  <a:cubicBezTo>
                    <a:pt x="123985" y="7051"/>
                    <a:pt x="112186" y="19075"/>
                    <a:pt x="96784" y="23714"/>
                  </a:cubicBezTo>
                  <a:cubicBezTo>
                    <a:pt x="81382" y="28353"/>
                    <a:pt x="56296" y="29344"/>
                    <a:pt x="41930" y="31280"/>
                  </a:cubicBezTo>
                  <a:cubicBezTo>
                    <a:pt x="27564" y="33217"/>
                    <a:pt x="16666" y="33397"/>
                    <a:pt x="10586" y="35333"/>
                  </a:cubicBezTo>
                  <a:cubicBezTo>
                    <a:pt x="4506" y="37270"/>
                    <a:pt x="-6617" y="41098"/>
                    <a:pt x="5452" y="42899"/>
                  </a:cubicBezTo>
                  <a:cubicBezTo>
                    <a:pt x="17522" y="44701"/>
                    <a:pt x="58279" y="45647"/>
                    <a:pt x="83003" y="46142"/>
                  </a:cubicBezTo>
                  <a:cubicBezTo>
                    <a:pt x="107728" y="46637"/>
                    <a:pt x="139613" y="48168"/>
                    <a:pt x="153799" y="45871"/>
                  </a:cubicBezTo>
                  <a:cubicBezTo>
                    <a:pt x="167985" y="43574"/>
                    <a:pt x="166139" y="36054"/>
                    <a:pt x="168120" y="32361"/>
                  </a:cubicBezTo>
                  <a:cubicBezTo>
                    <a:pt x="170102" y="28668"/>
                    <a:pt x="167219" y="28758"/>
                    <a:pt x="165688" y="23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grpSp>
        <p:nvGrpSpPr>
          <p:cNvPr id="3615" name="Google Shape;3615;p38"/>
          <p:cNvGrpSpPr/>
          <p:nvPr/>
        </p:nvGrpSpPr>
        <p:grpSpPr>
          <a:xfrm>
            <a:off x="8303690" y="3341420"/>
            <a:ext cx="886584" cy="1802088"/>
            <a:chOff x="-1427650" y="1758800"/>
            <a:chExt cx="1320500" cy="2684075"/>
          </a:xfrm>
        </p:grpSpPr>
        <p:sp>
          <p:nvSpPr>
            <p:cNvPr id="3616" name="Google Shape;3616;p38"/>
            <p:cNvSpPr/>
            <p:nvPr/>
          </p:nvSpPr>
          <p:spPr>
            <a:xfrm>
              <a:off x="-1427650" y="1758800"/>
              <a:ext cx="1257550" cy="2630175"/>
            </a:xfrm>
            <a:custGeom>
              <a:avLst/>
              <a:gdLst/>
              <a:ahLst/>
              <a:cxnLst/>
              <a:rect l="l" t="t" r="r" b="b"/>
              <a:pathLst>
                <a:path w="50302" h="105207" extrusionOk="0">
                  <a:moveTo>
                    <a:pt x="11058" y="0"/>
                  </a:moveTo>
                  <a:lnTo>
                    <a:pt x="10851" y="17"/>
                  </a:lnTo>
                  <a:lnTo>
                    <a:pt x="10644" y="34"/>
                  </a:lnTo>
                  <a:lnTo>
                    <a:pt x="10437" y="69"/>
                  </a:lnTo>
                  <a:lnTo>
                    <a:pt x="10230" y="121"/>
                  </a:lnTo>
                  <a:lnTo>
                    <a:pt x="10023" y="172"/>
                  </a:lnTo>
                  <a:lnTo>
                    <a:pt x="9626" y="310"/>
                  </a:lnTo>
                  <a:lnTo>
                    <a:pt x="9212" y="500"/>
                  </a:lnTo>
                  <a:lnTo>
                    <a:pt x="8815" y="724"/>
                  </a:lnTo>
                  <a:lnTo>
                    <a:pt x="8436" y="983"/>
                  </a:lnTo>
                  <a:lnTo>
                    <a:pt x="8039" y="1276"/>
                  </a:lnTo>
                  <a:lnTo>
                    <a:pt x="7660" y="1587"/>
                  </a:lnTo>
                  <a:lnTo>
                    <a:pt x="7298" y="1932"/>
                  </a:lnTo>
                  <a:lnTo>
                    <a:pt x="6935" y="2294"/>
                  </a:lnTo>
                  <a:lnTo>
                    <a:pt x="6590" y="2691"/>
                  </a:lnTo>
                  <a:lnTo>
                    <a:pt x="6245" y="3088"/>
                  </a:lnTo>
                  <a:lnTo>
                    <a:pt x="5935" y="3502"/>
                  </a:lnTo>
                  <a:lnTo>
                    <a:pt x="5607" y="3933"/>
                  </a:lnTo>
                  <a:lnTo>
                    <a:pt x="5314" y="4364"/>
                  </a:lnTo>
                  <a:lnTo>
                    <a:pt x="5038" y="4813"/>
                  </a:lnTo>
                  <a:lnTo>
                    <a:pt x="4762" y="5244"/>
                  </a:lnTo>
                  <a:lnTo>
                    <a:pt x="4520" y="5692"/>
                  </a:lnTo>
                  <a:lnTo>
                    <a:pt x="4279" y="6124"/>
                  </a:lnTo>
                  <a:lnTo>
                    <a:pt x="4055" y="6555"/>
                  </a:lnTo>
                  <a:lnTo>
                    <a:pt x="3865" y="6986"/>
                  </a:lnTo>
                  <a:lnTo>
                    <a:pt x="3692" y="7400"/>
                  </a:lnTo>
                  <a:lnTo>
                    <a:pt x="3537" y="7797"/>
                  </a:lnTo>
                  <a:lnTo>
                    <a:pt x="3399" y="8176"/>
                  </a:lnTo>
                  <a:lnTo>
                    <a:pt x="3296" y="8521"/>
                  </a:lnTo>
                  <a:lnTo>
                    <a:pt x="3209" y="8866"/>
                  </a:lnTo>
                  <a:lnTo>
                    <a:pt x="3140" y="9160"/>
                  </a:lnTo>
                  <a:lnTo>
                    <a:pt x="3106" y="9436"/>
                  </a:lnTo>
                  <a:lnTo>
                    <a:pt x="3089" y="9694"/>
                  </a:lnTo>
                  <a:lnTo>
                    <a:pt x="3106" y="9901"/>
                  </a:lnTo>
                  <a:lnTo>
                    <a:pt x="8074" y="14956"/>
                  </a:lnTo>
                  <a:lnTo>
                    <a:pt x="7591" y="14680"/>
                  </a:lnTo>
                  <a:lnTo>
                    <a:pt x="6297" y="13972"/>
                  </a:lnTo>
                  <a:lnTo>
                    <a:pt x="4469" y="13006"/>
                  </a:lnTo>
                  <a:lnTo>
                    <a:pt x="3451" y="12489"/>
                  </a:lnTo>
                  <a:lnTo>
                    <a:pt x="2399" y="11954"/>
                  </a:lnTo>
                  <a:lnTo>
                    <a:pt x="2261" y="12230"/>
                  </a:lnTo>
                  <a:lnTo>
                    <a:pt x="2140" y="12506"/>
                  </a:lnTo>
                  <a:lnTo>
                    <a:pt x="2019" y="12799"/>
                  </a:lnTo>
                  <a:lnTo>
                    <a:pt x="1916" y="13127"/>
                  </a:lnTo>
                  <a:lnTo>
                    <a:pt x="1812" y="13455"/>
                  </a:lnTo>
                  <a:lnTo>
                    <a:pt x="1709" y="13783"/>
                  </a:lnTo>
                  <a:lnTo>
                    <a:pt x="1553" y="14490"/>
                  </a:lnTo>
                  <a:lnTo>
                    <a:pt x="1433" y="15232"/>
                  </a:lnTo>
                  <a:lnTo>
                    <a:pt x="1329" y="15973"/>
                  </a:lnTo>
                  <a:lnTo>
                    <a:pt x="1243" y="16715"/>
                  </a:lnTo>
                  <a:lnTo>
                    <a:pt x="1174" y="17440"/>
                  </a:lnTo>
                  <a:lnTo>
                    <a:pt x="1139" y="18129"/>
                  </a:lnTo>
                  <a:lnTo>
                    <a:pt x="1105" y="18768"/>
                  </a:lnTo>
                  <a:lnTo>
                    <a:pt x="1088" y="19872"/>
                  </a:lnTo>
                  <a:lnTo>
                    <a:pt x="1088" y="20613"/>
                  </a:lnTo>
                  <a:lnTo>
                    <a:pt x="1105" y="20889"/>
                  </a:lnTo>
                  <a:lnTo>
                    <a:pt x="1622" y="21269"/>
                  </a:lnTo>
                  <a:lnTo>
                    <a:pt x="3158" y="22425"/>
                  </a:lnTo>
                  <a:lnTo>
                    <a:pt x="5693" y="24253"/>
                  </a:lnTo>
                  <a:lnTo>
                    <a:pt x="7332" y="25426"/>
                  </a:lnTo>
                  <a:lnTo>
                    <a:pt x="9195" y="26737"/>
                  </a:lnTo>
                  <a:lnTo>
                    <a:pt x="8971" y="26668"/>
                  </a:lnTo>
                  <a:lnTo>
                    <a:pt x="8384" y="26478"/>
                  </a:lnTo>
                  <a:lnTo>
                    <a:pt x="7453" y="26151"/>
                  </a:lnTo>
                  <a:lnTo>
                    <a:pt x="6280" y="25685"/>
                  </a:lnTo>
                  <a:lnTo>
                    <a:pt x="5607" y="25426"/>
                  </a:lnTo>
                  <a:lnTo>
                    <a:pt x="4900" y="25116"/>
                  </a:lnTo>
                  <a:lnTo>
                    <a:pt x="4158" y="24788"/>
                  </a:lnTo>
                  <a:lnTo>
                    <a:pt x="3382" y="24426"/>
                  </a:lnTo>
                  <a:lnTo>
                    <a:pt x="2606" y="24046"/>
                  </a:lnTo>
                  <a:lnTo>
                    <a:pt x="1812" y="23632"/>
                  </a:lnTo>
                  <a:lnTo>
                    <a:pt x="1019" y="23184"/>
                  </a:lnTo>
                  <a:lnTo>
                    <a:pt x="225" y="22718"/>
                  </a:lnTo>
                  <a:lnTo>
                    <a:pt x="156" y="23063"/>
                  </a:lnTo>
                  <a:lnTo>
                    <a:pt x="104" y="23442"/>
                  </a:lnTo>
                  <a:lnTo>
                    <a:pt x="70" y="23856"/>
                  </a:lnTo>
                  <a:lnTo>
                    <a:pt x="35" y="24305"/>
                  </a:lnTo>
                  <a:lnTo>
                    <a:pt x="1" y="25288"/>
                  </a:lnTo>
                  <a:lnTo>
                    <a:pt x="18" y="26340"/>
                  </a:lnTo>
                  <a:lnTo>
                    <a:pt x="53" y="27462"/>
                  </a:lnTo>
                  <a:lnTo>
                    <a:pt x="104" y="28617"/>
                  </a:lnTo>
                  <a:lnTo>
                    <a:pt x="173" y="29790"/>
                  </a:lnTo>
                  <a:lnTo>
                    <a:pt x="277" y="30929"/>
                  </a:lnTo>
                  <a:lnTo>
                    <a:pt x="363" y="32033"/>
                  </a:lnTo>
                  <a:lnTo>
                    <a:pt x="467" y="33068"/>
                  </a:lnTo>
                  <a:lnTo>
                    <a:pt x="674" y="34862"/>
                  </a:lnTo>
                  <a:lnTo>
                    <a:pt x="812" y="36069"/>
                  </a:lnTo>
                  <a:lnTo>
                    <a:pt x="881" y="36518"/>
                  </a:lnTo>
                  <a:lnTo>
                    <a:pt x="12334" y="42365"/>
                  </a:lnTo>
                  <a:lnTo>
                    <a:pt x="12127" y="42331"/>
                  </a:lnTo>
                  <a:lnTo>
                    <a:pt x="11489" y="42227"/>
                  </a:lnTo>
                  <a:lnTo>
                    <a:pt x="10489" y="42055"/>
                  </a:lnTo>
                  <a:lnTo>
                    <a:pt x="9868" y="41917"/>
                  </a:lnTo>
                  <a:lnTo>
                    <a:pt x="9160" y="41762"/>
                  </a:lnTo>
                  <a:lnTo>
                    <a:pt x="8367" y="41572"/>
                  </a:lnTo>
                  <a:lnTo>
                    <a:pt x="7522" y="41348"/>
                  </a:lnTo>
                  <a:lnTo>
                    <a:pt x="6608" y="41089"/>
                  </a:lnTo>
                  <a:lnTo>
                    <a:pt x="5624" y="40796"/>
                  </a:lnTo>
                  <a:lnTo>
                    <a:pt x="4589" y="40468"/>
                  </a:lnTo>
                  <a:lnTo>
                    <a:pt x="3485" y="40088"/>
                  </a:lnTo>
                  <a:lnTo>
                    <a:pt x="2347" y="39674"/>
                  </a:lnTo>
                  <a:lnTo>
                    <a:pt x="1174" y="39209"/>
                  </a:lnTo>
                  <a:lnTo>
                    <a:pt x="1139" y="39485"/>
                  </a:lnTo>
                  <a:lnTo>
                    <a:pt x="1122" y="40071"/>
                  </a:lnTo>
                  <a:lnTo>
                    <a:pt x="1105" y="40899"/>
                  </a:lnTo>
                  <a:lnTo>
                    <a:pt x="1105" y="41986"/>
                  </a:lnTo>
                  <a:lnTo>
                    <a:pt x="1122" y="43280"/>
                  </a:lnTo>
                  <a:lnTo>
                    <a:pt x="1157" y="44746"/>
                  </a:lnTo>
                  <a:lnTo>
                    <a:pt x="1226" y="46385"/>
                  </a:lnTo>
                  <a:lnTo>
                    <a:pt x="1329" y="48144"/>
                  </a:lnTo>
                  <a:lnTo>
                    <a:pt x="1450" y="50007"/>
                  </a:lnTo>
                  <a:lnTo>
                    <a:pt x="1622" y="51939"/>
                  </a:lnTo>
                  <a:lnTo>
                    <a:pt x="1726" y="52922"/>
                  </a:lnTo>
                  <a:lnTo>
                    <a:pt x="1847" y="53923"/>
                  </a:lnTo>
                  <a:lnTo>
                    <a:pt x="1967" y="54923"/>
                  </a:lnTo>
                  <a:lnTo>
                    <a:pt x="2123" y="55941"/>
                  </a:lnTo>
                  <a:lnTo>
                    <a:pt x="2278" y="56941"/>
                  </a:lnTo>
                  <a:lnTo>
                    <a:pt x="2433" y="57942"/>
                  </a:lnTo>
                  <a:lnTo>
                    <a:pt x="2623" y="58925"/>
                  </a:lnTo>
                  <a:lnTo>
                    <a:pt x="2830" y="59908"/>
                  </a:lnTo>
                  <a:lnTo>
                    <a:pt x="3037" y="60857"/>
                  </a:lnTo>
                  <a:lnTo>
                    <a:pt x="3278" y="61806"/>
                  </a:lnTo>
                  <a:lnTo>
                    <a:pt x="3520" y="62737"/>
                  </a:lnTo>
                  <a:lnTo>
                    <a:pt x="3779" y="63634"/>
                  </a:lnTo>
                  <a:lnTo>
                    <a:pt x="3986" y="63790"/>
                  </a:lnTo>
                  <a:lnTo>
                    <a:pt x="4175" y="63945"/>
                  </a:lnTo>
                  <a:lnTo>
                    <a:pt x="4641" y="64255"/>
                  </a:lnTo>
                  <a:lnTo>
                    <a:pt x="5141" y="64549"/>
                  </a:lnTo>
                  <a:lnTo>
                    <a:pt x="5676" y="64842"/>
                  </a:lnTo>
                  <a:lnTo>
                    <a:pt x="6280" y="65135"/>
                  </a:lnTo>
                  <a:lnTo>
                    <a:pt x="6901" y="65411"/>
                  </a:lnTo>
                  <a:lnTo>
                    <a:pt x="7556" y="65670"/>
                  </a:lnTo>
                  <a:lnTo>
                    <a:pt x="8246" y="65929"/>
                  </a:lnTo>
                  <a:lnTo>
                    <a:pt x="8953" y="66187"/>
                  </a:lnTo>
                  <a:lnTo>
                    <a:pt x="9678" y="66429"/>
                  </a:lnTo>
                  <a:lnTo>
                    <a:pt x="10437" y="66670"/>
                  </a:lnTo>
                  <a:lnTo>
                    <a:pt x="11179" y="66895"/>
                  </a:lnTo>
                  <a:lnTo>
                    <a:pt x="12714" y="67309"/>
                  </a:lnTo>
                  <a:lnTo>
                    <a:pt x="14232" y="67688"/>
                  </a:lnTo>
                  <a:lnTo>
                    <a:pt x="15698" y="68033"/>
                  </a:lnTo>
                  <a:lnTo>
                    <a:pt x="17078" y="68344"/>
                  </a:lnTo>
                  <a:lnTo>
                    <a:pt x="18355" y="68602"/>
                  </a:lnTo>
                  <a:lnTo>
                    <a:pt x="19476" y="68809"/>
                  </a:lnTo>
                  <a:lnTo>
                    <a:pt x="21115" y="69103"/>
                  </a:lnTo>
                  <a:lnTo>
                    <a:pt x="21718" y="69206"/>
                  </a:lnTo>
                  <a:lnTo>
                    <a:pt x="21718" y="69206"/>
                  </a:lnTo>
                  <a:lnTo>
                    <a:pt x="21356" y="69189"/>
                  </a:lnTo>
                  <a:lnTo>
                    <a:pt x="20321" y="69137"/>
                  </a:lnTo>
                  <a:lnTo>
                    <a:pt x="18717" y="69016"/>
                  </a:lnTo>
                  <a:lnTo>
                    <a:pt x="17734" y="68930"/>
                  </a:lnTo>
                  <a:lnTo>
                    <a:pt x="16664" y="68809"/>
                  </a:lnTo>
                  <a:lnTo>
                    <a:pt x="15491" y="68671"/>
                  </a:lnTo>
                  <a:lnTo>
                    <a:pt x="14266" y="68516"/>
                  </a:lnTo>
                  <a:lnTo>
                    <a:pt x="12955" y="68309"/>
                  </a:lnTo>
                  <a:lnTo>
                    <a:pt x="11610" y="68085"/>
                  </a:lnTo>
                  <a:lnTo>
                    <a:pt x="10213" y="67826"/>
                  </a:lnTo>
                  <a:lnTo>
                    <a:pt x="8815" y="67516"/>
                  </a:lnTo>
                  <a:lnTo>
                    <a:pt x="7401" y="67171"/>
                  </a:lnTo>
                  <a:lnTo>
                    <a:pt x="6694" y="66981"/>
                  </a:lnTo>
                  <a:lnTo>
                    <a:pt x="5987" y="66791"/>
                  </a:lnTo>
                  <a:lnTo>
                    <a:pt x="6038" y="67464"/>
                  </a:lnTo>
                  <a:lnTo>
                    <a:pt x="6125" y="68188"/>
                  </a:lnTo>
                  <a:lnTo>
                    <a:pt x="6263" y="68947"/>
                  </a:lnTo>
                  <a:lnTo>
                    <a:pt x="6435" y="69741"/>
                  </a:lnTo>
                  <a:lnTo>
                    <a:pt x="6659" y="70569"/>
                  </a:lnTo>
                  <a:lnTo>
                    <a:pt x="6901" y="71431"/>
                  </a:lnTo>
                  <a:lnTo>
                    <a:pt x="7177" y="72328"/>
                  </a:lnTo>
                  <a:lnTo>
                    <a:pt x="7487" y="73242"/>
                  </a:lnTo>
                  <a:lnTo>
                    <a:pt x="7815" y="74174"/>
                  </a:lnTo>
                  <a:lnTo>
                    <a:pt x="8177" y="75123"/>
                  </a:lnTo>
                  <a:lnTo>
                    <a:pt x="8557" y="76089"/>
                  </a:lnTo>
                  <a:lnTo>
                    <a:pt x="8971" y="77055"/>
                  </a:lnTo>
                  <a:lnTo>
                    <a:pt x="9402" y="78038"/>
                  </a:lnTo>
                  <a:lnTo>
                    <a:pt x="9833" y="79021"/>
                  </a:lnTo>
                  <a:lnTo>
                    <a:pt x="10299" y="80004"/>
                  </a:lnTo>
                  <a:lnTo>
                    <a:pt x="10782" y="80970"/>
                  </a:lnTo>
                  <a:lnTo>
                    <a:pt x="11265" y="81936"/>
                  </a:lnTo>
                  <a:lnTo>
                    <a:pt x="11765" y="82885"/>
                  </a:lnTo>
                  <a:lnTo>
                    <a:pt x="12265" y="83834"/>
                  </a:lnTo>
                  <a:lnTo>
                    <a:pt x="12783" y="84748"/>
                  </a:lnTo>
                  <a:lnTo>
                    <a:pt x="13300" y="85645"/>
                  </a:lnTo>
                  <a:lnTo>
                    <a:pt x="13818" y="86525"/>
                  </a:lnTo>
                  <a:lnTo>
                    <a:pt x="14335" y="87370"/>
                  </a:lnTo>
                  <a:lnTo>
                    <a:pt x="14836" y="88181"/>
                  </a:lnTo>
                  <a:lnTo>
                    <a:pt x="15353" y="88957"/>
                  </a:lnTo>
                  <a:lnTo>
                    <a:pt x="15853" y="89699"/>
                  </a:lnTo>
                  <a:lnTo>
                    <a:pt x="16354" y="90389"/>
                  </a:lnTo>
                  <a:lnTo>
                    <a:pt x="16837" y="91027"/>
                  </a:lnTo>
                  <a:lnTo>
                    <a:pt x="17320" y="91631"/>
                  </a:lnTo>
                  <a:lnTo>
                    <a:pt x="17785" y="92183"/>
                  </a:lnTo>
                  <a:lnTo>
                    <a:pt x="18217" y="92666"/>
                  </a:lnTo>
                  <a:lnTo>
                    <a:pt x="18648" y="93080"/>
                  </a:lnTo>
                  <a:lnTo>
                    <a:pt x="19079" y="93476"/>
                  </a:lnTo>
                  <a:lnTo>
                    <a:pt x="19528" y="93839"/>
                  </a:lnTo>
                  <a:lnTo>
                    <a:pt x="19976" y="94184"/>
                  </a:lnTo>
                  <a:lnTo>
                    <a:pt x="20459" y="94494"/>
                  </a:lnTo>
                  <a:lnTo>
                    <a:pt x="20942" y="94805"/>
                  </a:lnTo>
                  <a:lnTo>
                    <a:pt x="21442" y="95081"/>
                  </a:lnTo>
                  <a:lnTo>
                    <a:pt x="21960" y="95357"/>
                  </a:lnTo>
                  <a:lnTo>
                    <a:pt x="22495" y="95598"/>
                  </a:lnTo>
                  <a:lnTo>
                    <a:pt x="23029" y="95822"/>
                  </a:lnTo>
                  <a:lnTo>
                    <a:pt x="23581" y="96029"/>
                  </a:lnTo>
                  <a:lnTo>
                    <a:pt x="24151" y="96236"/>
                  </a:lnTo>
                  <a:lnTo>
                    <a:pt x="24720" y="96409"/>
                  </a:lnTo>
                  <a:lnTo>
                    <a:pt x="25306" y="96581"/>
                  </a:lnTo>
                  <a:lnTo>
                    <a:pt x="25893" y="96719"/>
                  </a:lnTo>
                  <a:lnTo>
                    <a:pt x="26496" y="96857"/>
                  </a:lnTo>
                  <a:lnTo>
                    <a:pt x="27100" y="96978"/>
                  </a:lnTo>
                  <a:lnTo>
                    <a:pt x="27704" y="97082"/>
                  </a:lnTo>
                  <a:lnTo>
                    <a:pt x="28325" y="97185"/>
                  </a:lnTo>
                  <a:lnTo>
                    <a:pt x="28946" y="97254"/>
                  </a:lnTo>
                  <a:lnTo>
                    <a:pt x="29567" y="97323"/>
                  </a:lnTo>
                  <a:lnTo>
                    <a:pt x="30188" y="97375"/>
                  </a:lnTo>
                  <a:lnTo>
                    <a:pt x="30826" y="97427"/>
                  </a:lnTo>
                  <a:lnTo>
                    <a:pt x="31447" y="97461"/>
                  </a:lnTo>
                  <a:lnTo>
                    <a:pt x="32085" y="97496"/>
                  </a:lnTo>
                  <a:lnTo>
                    <a:pt x="33345" y="97513"/>
                  </a:lnTo>
                  <a:lnTo>
                    <a:pt x="34587" y="97496"/>
                  </a:lnTo>
                  <a:lnTo>
                    <a:pt x="35829" y="97444"/>
                  </a:lnTo>
                  <a:lnTo>
                    <a:pt x="37053" y="97375"/>
                  </a:lnTo>
                  <a:lnTo>
                    <a:pt x="36708" y="97496"/>
                  </a:lnTo>
                  <a:lnTo>
                    <a:pt x="35725" y="97806"/>
                  </a:lnTo>
                  <a:lnTo>
                    <a:pt x="35052" y="97996"/>
                  </a:lnTo>
                  <a:lnTo>
                    <a:pt x="34259" y="98220"/>
                  </a:lnTo>
                  <a:lnTo>
                    <a:pt x="33362" y="98444"/>
                  </a:lnTo>
                  <a:lnTo>
                    <a:pt x="32396" y="98686"/>
                  </a:lnTo>
                  <a:lnTo>
                    <a:pt x="31361" y="98910"/>
                  </a:lnTo>
                  <a:lnTo>
                    <a:pt x="30274" y="99117"/>
                  </a:lnTo>
                  <a:lnTo>
                    <a:pt x="29153" y="99307"/>
                  </a:lnTo>
                  <a:lnTo>
                    <a:pt x="28014" y="99462"/>
                  </a:lnTo>
                  <a:lnTo>
                    <a:pt x="27445" y="99514"/>
                  </a:lnTo>
                  <a:lnTo>
                    <a:pt x="26876" y="99566"/>
                  </a:lnTo>
                  <a:lnTo>
                    <a:pt x="26307" y="99600"/>
                  </a:lnTo>
                  <a:lnTo>
                    <a:pt x="25738" y="99617"/>
                  </a:lnTo>
                  <a:lnTo>
                    <a:pt x="25168" y="99635"/>
                  </a:lnTo>
                  <a:lnTo>
                    <a:pt x="24616" y="99617"/>
                  </a:lnTo>
                  <a:lnTo>
                    <a:pt x="24082" y="99583"/>
                  </a:lnTo>
                  <a:lnTo>
                    <a:pt x="23547" y="99548"/>
                  </a:lnTo>
                  <a:lnTo>
                    <a:pt x="23961" y="99911"/>
                  </a:lnTo>
                  <a:lnTo>
                    <a:pt x="24392" y="100256"/>
                  </a:lnTo>
                  <a:lnTo>
                    <a:pt x="24841" y="100583"/>
                  </a:lnTo>
                  <a:lnTo>
                    <a:pt x="25289" y="100911"/>
                  </a:lnTo>
                  <a:lnTo>
                    <a:pt x="25755" y="101204"/>
                  </a:lnTo>
                  <a:lnTo>
                    <a:pt x="26238" y="101498"/>
                  </a:lnTo>
                  <a:lnTo>
                    <a:pt x="26721" y="101774"/>
                  </a:lnTo>
                  <a:lnTo>
                    <a:pt x="27221" y="102032"/>
                  </a:lnTo>
                  <a:lnTo>
                    <a:pt x="27721" y="102291"/>
                  </a:lnTo>
                  <a:lnTo>
                    <a:pt x="28221" y="102515"/>
                  </a:lnTo>
                  <a:lnTo>
                    <a:pt x="28739" y="102740"/>
                  </a:lnTo>
                  <a:lnTo>
                    <a:pt x="29274" y="102964"/>
                  </a:lnTo>
                  <a:lnTo>
                    <a:pt x="29791" y="103154"/>
                  </a:lnTo>
                  <a:lnTo>
                    <a:pt x="30343" y="103343"/>
                  </a:lnTo>
                  <a:lnTo>
                    <a:pt x="30878" y="103533"/>
                  </a:lnTo>
                  <a:lnTo>
                    <a:pt x="31413" y="103688"/>
                  </a:lnTo>
                  <a:lnTo>
                    <a:pt x="31965" y="103844"/>
                  </a:lnTo>
                  <a:lnTo>
                    <a:pt x="32517" y="103999"/>
                  </a:lnTo>
                  <a:lnTo>
                    <a:pt x="33621" y="104258"/>
                  </a:lnTo>
                  <a:lnTo>
                    <a:pt x="34742" y="104482"/>
                  </a:lnTo>
                  <a:lnTo>
                    <a:pt x="35846" y="104672"/>
                  </a:lnTo>
                  <a:lnTo>
                    <a:pt x="36950" y="104827"/>
                  </a:lnTo>
                  <a:lnTo>
                    <a:pt x="38037" y="104948"/>
                  </a:lnTo>
                  <a:lnTo>
                    <a:pt x="39123" y="105051"/>
                  </a:lnTo>
                  <a:lnTo>
                    <a:pt x="40176" y="105120"/>
                  </a:lnTo>
                  <a:lnTo>
                    <a:pt x="41211" y="105172"/>
                  </a:lnTo>
                  <a:lnTo>
                    <a:pt x="42211" y="105206"/>
                  </a:lnTo>
                  <a:lnTo>
                    <a:pt x="44091" y="105206"/>
                  </a:lnTo>
                  <a:lnTo>
                    <a:pt x="44971" y="105189"/>
                  </a:lnTo>
                  <a:lnTo>
                    <a:pt x="45799" y="105154"/>
                  </a:lnTo>
                  <a:lnTo>
                    <a:pt x="47282" y="105068"/>
                  </a:lnTo>
                  <a:lnTo>
                    <a:pt x="48507" y="104965"/>
                  </a:lnTo>
                  <a:lnTo>
                    <a:pt x="49439" y="104879"/>
                  </a:lnTo>
                  <a:lnTo>
                    <a:pt x="50215" y="104775"/>
                  </a:lnTo>
                  <a:lnTo>
                    <a:pt x="50267" y="103964"/>
                  </a:lnTo>
                  <a:lnTo>
                    <a:pt x="50301" y="103154"/>
                  </a:lnTo>
                  <a:lnTo>
                    <a:pt x="50301" y="102360"/>
                  </a:lnTo>
                  <a:lnTo>
                    <a:pt x="50284" y="101567"/>
                  </a:lnTo>
                  <a:lnTo>
                    <a:pt x="50267" y="100773"/>
                  </a:lnTo>
                  <a:lnTo>
                    <a:pt x="50215" y="99997"/>
                  </a:lnTo>
                  <a:lnTo>
                    <a:pt x="50146" y="99221"/>
                  </a:lnTo>
                  <a:lnTo>
                    <a:pt x="50077" y="98462"/>
                  </a:lnTo>
                  <a:lnTo>
                    <a:pt x="49973" y="97703"/>
                  </a:lnTo>
                  <a:lnTo>
                    <a:pt x="49870" y="96944"/>
                  </a:lnTo>
                  <a:lnTo>
                    <a:pt x="49749" y="96202"/>
                  </a:lnTo>
                  <a:lnTo>
                    <a:pt x="49611" y="95477"/>
                  </a:lnTo>
                  <a:lnTo>
                    <a:pt x="49473" y="94753"/>
                  </a:lnTo>
                  <a:lnTo>
                    <a:pt x="49318" y="94028"/>
                  </a:lnTo>
                  <a:lnTo>
                    <a:pt x="49145" y="93321"/>
                  </a:lnTo>
                  <a:lnTo>
                    <a:pt x="48956" y="92614"/>
                  </a:lnTo>
                  <a:lnTo>
                    <a:pt x="48766" y="91924"/>
                  </a:lnTo>
                  <a:lnTo>
                    <a:pt x="48559" y="91251"/>
                  </a:lnTo>
                  <a:lnTo>
                    <a:pt x="48352" y="90578"/>
                  </a:lnTo>
                  <a:lnTo>
                    <a:pt x="48145" y="89923"/>
                  </a:lnTo>
                  <a:lnTo>
                    <a:pt x="47903" y="89267"/>
                  </a:lnTo>
                  <a:lnTo>
                    <a:pt x="47679" y="88629"/>
                  </a:lnTo>
                  <a:lnTo>
                    <a:pt x="47179" y="87387"/>
                  </a:lnTo>
                  <a:lnTo>
                    <a:pt x="46679" y="86180"/>
                  </a:lnTo>
                  <a:lnTo>
                    <a:pt x="46144" y="85024"/>
                  </a:lnTo>
                  <a:lnTo>
                    <a:pt x="45609" y="83920"/>
                  </a:lnTo>
                  <a:lnTo>
                    <a:pt x="45057" y="82851"/>
                  </a:lnTo>
                  <a:lnTo>
                    <a:pt x="44505" y="81833"/>
                  </a:lnTo>
                  <a:lnTo>
                    <a:pt x="43953" y="80884"/>
                  </a:lnTo>
                  <a:lnTo>
                    <a:pt x="43401" y="79987"/>
                  </a:lnTo>
                  <a:lnTo>
                    <a:pt x="42867" y="79142"/>
                  </a:lnTo>
                  <a:lnTo>
                    <a:pt x="42349" y="78348"/>
                  </a:lnTo>
                  <a:lnTo>
                    <a:pt x="41849" y="77607"/>
                  </a:lnTo>
                  <a:lnTo>
                    <a:pt x="41366" y="76951"/>
                  </a:lnTo>
                  <a:lnTo>
                    <a:pt x="40935" y="76347"/>
                  </a:lnTo>
                  <a:lnTo>
                    <a:pt x="40141" y="75330"/>
                  </a:lnTo>
                  <a:lnTo>
                    <a:pt x="39537" y="74588"/>
                  </a:lnTo>
                  <a:lnTo>
                    <a:pt x="39158" y="74139"/>
                  </a:lnTo>
                  <a:lnTo>
                    <a:pt x="39020" y="73984"/>
                  </a:lnTo>
                  <a:lnTo>
                    <a:pt x="34828" y="83489"/>
                  </a:lnTo>
                  <a:lnTo>
                    <a:pt x="35018" y="82764"/>
                  </a:lnTo>
                  <a:lnTo>
                    <a:pt x="35259" y="81885"/>
                  </a:lnTo>
                  <a:lnTo>
                    <a:pt x="35604" y="80712"/>
                  </a:lnTo>
                  <a:lnTo>
                    <a:pt x="36053" y="79263"/>
                  </a:lnTo>
                  <a:lnTo>
                    <a:pt x="36605" y="77572"/>
                  </a:lnTo>
                  <a:lnTo>
                    <a:pt x="37243" y="75640"/>
                  </a:lnTo>
                  <a:lnTo>
                    <a:pt x="38019" y="73501"/>
                  </a:lnTo>
                  <a:lnTo>
                    <a:pt x="37899" y="72794"/>
                  </a:lnTo>
                  <a:lnTo>
                    <a:pt x="37778" y="72069"/>
                  </a:lnTo>
                  <a:lnTo>
                    <a:pt x="37502" y="70551"/>
                  </a:lnTo>
                  <a:lnTo>
                    <a:pt x="37174" y="68982"/>
                  </a:lnTo>
                  <a:lnTo>
                    <a:pt x="36795" y="67378"/>
                  </a:lnTo>
                  <a:lnTo>
                    <a:pt x="36398" y="65756"/>
                  </a:lnTo>
                  <a:lnTo>
                    <a:pt x="35984" y="64135"/>
                  </a:lnTo>
                  <a:lnTo>
                    <a:pt x="35570" y="62565"/>
                  </a:lnTo>
                  <a:lnTo>
                    <a:pt x="35156" y="61047"/>
                  </a:lnTo>
                  <a:lnTo>
                    <a:pt x="34362" y="58321"/>
                  </a:lnTo>
                  <a:lnTo>
                    <a:pt x="33707" y="56113"/>
                  </a:lnTo>
                  <a:lnTo>
                    <a:pt x="33258" y="54647"/>
                  </a:lnTo>
                  <a:lnTo>
                    <a:pt x="33086" y="54112"/>
                  </a:lnTo>
                  <a:lnTo>
                    <a:pt x="23685" y="60443"/>
                  </a:lnTo>
                  <a:lnTo>
                    <a:pt x="32396" y="51491"/>
                  </a:lnTo>
                  <a:lnTo>
                    <a:pt x="30050" y="45764"/>
                  </a:lnTo>
                  <a:lnTo>
                    <a:pt x="30015" y="45815"/>
                  </a:lnTo>
                  <a:lnTo>
                    <a:pt x="29860" y="46022"/>
                  </a:lnTo>
                  <a:lnTo>
                    <a:pt x="29498" y="46436"/>
                  </a:lnTo>
                  <a:lnTo>
                    <a:pt x="28860" y="47161"/>
                  </a:lnTo>
                  <a:lnTo>
                    <a:pt x="27859" y="48230"/>
                  </a:lnTo>
                  <a:lnTo>
                    <a:pt x="26445" y="49748"/>
                  </a:lnTo>
                  <a:lnTo>
                    <a:pt x="24513" y="51749"/>
                  </a:lnTo>
                  <a:lnTo>
                    <a:pt x="21994" y="54337"/>
                  </a:lnTo>
                  <a:lnTo>
                    <a:pt x="22115" y="54130"/>
                  </a:lnTo>
                  <a:lnTo>
                    <a:pt x="22460" y="53526"/>
                  </a:lnTo>
                  <a:lnTo>
                    <a:pt x="23029" y="52560"/>
                  </a:lnTo>
                  <a:lnTo>
                    <a:pt x="23840" y="51284"/>
                  </a:lnTo>
                  <a:lnTo>
                    <a:pt x="24323" y="50525"/>
                  </a:lnTo>
                  <a:lnTo>
                    <a:pt x="24858" y="49697"/>
                  </a:lnTo>
                  <a:lnTo>
                    <a:pt x="25462" y="48817"/>
                  </a:lnTo>
                  <a:lnTo>
                    <a:pt x="26117" y="47868"/>
                  </a:lnTo>
                  <a:lnTo>
                    <a:pt x="26824" y="46850"/>
                  </a:lnTo>
                  <a:lnTo>
                    <a:pt x="27600" y="45798"/>
                  </a:lnTo>
                  <a:lnTo>
                    <a:pt x="28428" y="44694"/>
                  </a:lnTo>
                  <a:lnTo>
                    <a:pt x="29308" y="43538"/>
                  </a:lnTo>
                  <a:lnTo>
                    <a:pt x="29118" y="42917"/>
                  </a:lnTo>
                  <a:lnTo>
                    <a:pt x="28842" y="42003"/>
                  </a:lnTo>
                  <a:lnTo>
                    <a:pt x="27997" y="39502"/>
                  </a:lnTo>
                  <a:lnTo>
                    <a:pt x="26945" y="36397"/>
                  </a:lnTo>
                  <a:lnTo>
                    <a:pt x="25772" y="33051"/>
                  </a:lnTo>
                  <a:lnTo>
                    <a:pt x="23668" y="27065"/>
                  </a:lnTo>
                  <a:lnTo>
                    <a:pt x="22736" y="24443"/>
                  </a:lnTo>
                  <a:lnTo>
                    <a:pt x="22374" y="24891"/>
                  </a:lnTo>
                  <a:lnTo>
                    <a:pt x="21097" y="26444"/>
                  </a:lnTo>
                  <a:lnTo>
                    <a:pt x="20062" y="27686"/>
                  </a:lnTo>
                  <a:lnTo>
                    <a:pt x="18682" y="29307"/>
                  </a:lnTo>
                  <a:lnTo>
                    <a:pt x="16975" y="31326"/>
                  </a:lnTo>
                  <a:lnTo>
                    <a:pt x="14870" y="33758"/>
                  </a:lnTo>
                  <a:lnTo>
                    <a:pt x="15577" y="32533"/>
                  </a:lnTo>
                  <a:lnTo>
                    <a:pt x="16371" y="31222"/>
                  </a:lnTo>
                  <a:lnTo>
                    <a:pt x="17354" y="29583"/>
                  </a:lnTo>
                  <a:lnTo>
                    <a:pt x="18475" y="27789"/>
                  </a:lnTo>
                  <a:lnTo>
                    <a:pt x="19062" y="26875"/>
                  </a:lnTo>
                  <a:lnTo>
                    <a:pt x="19648" y="25978"/>
                  </a:lnTo>
                  <a:lnTo>
                    <a:pt x="20252" y="25081"/>
                  </a:lnTo>
                  <a:lnTo>
                    <a:pt x="20839" y="24236"/>
                  </a:lnTo>
                  <a:lnTo>
                    <a:pt x="21408" y="23460"/>
                  </a:lnTo>
                  <a:lnTo>
                    <a:pt x="21943" y="22735"/>
                  </a:lnTo>
                  <a:lnTo>
                    <a:pt x="21753" y="21631"/>
                  </a:lnTo>
                  <a:lnTo>
                    <a:pt x="21511" y="20424"/>
                  </a:lnTo>
                  <a:lnTo>
                    <a:pt x="21218" y="19130"/>
                  </a:lnTo>
                  <a:lnTo>
                    <a:pt x="20873" y="17750"/>
                  </a:lnTo>
                  <a:lnTo>
                    <a:pt x="20476" y="16301"/>
                  </a:lnTo>
                  <a:lnTo>
                    <a:pt x="20252" y="15559"/>
                  </a:lnTo>
                  <a:lnTo>
                    <a:pt x="20011" y="14800"/>
                  </a:lnTo>
                  <a:lnTo>
                    <a:pt x="19752" y="14024"/>
                  </a:lnTo>
                  <a:lnTo>
                    <a:pt x="19493" y="13265"/>
                  </a:lnTo>
                  <a:lnTo>
                    <a:pt x="19200" y="12489"/>
                  </a:lnTo>
                  <a:lnTo>
                    <a:pt x="18907" y="11695"/>
                  </a:lnTo>
                  <a:lnTo>
                    <a:pt x="18596" y="10919"/>
                  </a:lnTo>
                  <a:lnTo>
                    <a:pt x="18251" y="10126"/>
                  </a:lnTo>
                  <a:lnTo>
                    <a:pt x="17906" y="9349"/>
                  </a:lnTo>
                  <a:lnTo>
                    <a:pt x="17544" y="8573"/>
                  </a:lnTo>
                  <a:lnTo>
                    <a:pt x="17147" y="7797"/>
                  </a:lnTo>
                  <a:lnTo>
                    <a:pt x="16750" y="7021"/>
                  </a:lnTo>
                  <a:lnTo>
                    <a:pt x="16336" y="6262"/>
                  </a:lnTo>
                  <a:lnTo>
                    <a:pt x="15888" y="5503"/>
                  </a:lnTo>
                  <a:lnTo>
                    <a:pt x="15439" y="4761"/>
                  </a:lnTo>
                  <a:lnTo>
                    <a:pt x="14956" y="4036"/>
                  </a:lnTo>
                  <a:lnTo>
                    <a:pt x="14456" y="3329"/>
                  </a:lnTo>
                  <a:lnTo>
                    <a:pt x="13939" y="2622"/>
                  </a:lnTo>
                  <a:lnTo>
                    <a:pt x="13404" y="1949"/>
                  </a:lnTo>
                  <a:lnTo>
                    <a:pt x="12852" y="1294"/>
                  </a:lnTo>
                  <a:lnTo>
                    <a:pt x="12265" y="655"/>
                  </a:lnTo>
                  <a:lnTo>
                    <a:pt x="11679" y="52"/>
                  </a:lnTo>
                  <a:lnTo>
                    <a:pt x="11472" y="1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8"/>
            <p:cNvSpPr/>
            <p:nvPr/>
          </p:nvSpPr>
          <p:spPr>
            <a:xfrm>
              <a:off x="-1422900" y="2506575"/>
              <a:ext cx="727975" cy="343275"/>
            </a:xfrm>
            <a:custGeom>
              <a:avLst/>
              <a:gdLst/>
              <a:ahLst/>
              <a:cxnLst/>
              <a:rect l="l" t="t" r="r" b="b"/>
              <a:pathLst>
                <a:path w="29119" h="13731" extrusionOk="0">
                  <a:moveTo>
                    <a:pt x="1" y="0"/>
                  </a:moveTo>
                  <a:lnTo>
                    <a:pt x="104" y="1242"/>
                  </a:lnTo>
                  <a:lnTo>
                    <a:pt x="29049" y="13731"/>
                  </a:lnTo>
                  <a:lnTo>
                    <a:pt x="29118" y="13627"/>
                  </a:lnTo>
                  <a:lnTo>
                    <a:pt x="28997" y="13196"/>
                  </a:lnTo>
                  <a:lnTo>
                    <a:pt x="28825" y="126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8"/>
            <p:cNvSpPr/>
            <p:nvPr/>
          </p:nvSpPr>
          <p:spPr>
            <a:xfrm>
              <a:off x="-1393150" y="2119750"/>
              <a:ext cx="443350" cy="322150"/>
            </a:xfrm>
            <a:custGeom>
              <a:avLst/>
              <a:gdLst/>
              <a:ahLst/>
              <a:cxnLst/>
              <a:rect l="l" t="t" r="r" b="b"/>
              <a:pathLst>
                <a:path w="17734" h="12886" extrusionOk="0">
                  <a:moveTo>
                    <a:pt x="191" y="0"/>
                  </a:moveTo>
                  <a:lnTo>
                    <a:pt x="87" y="569"/>
                  </a:lnTo>
                  <a:lnTo>
                    <a:pt x="1" y="1139"/>
                  </a:lnTo>
                  <a:lnTo>
                    <a:pt x="17389" y="12886"/>
                  </a:lnTo>
                  <a:lnTo>
                    <a:pt x="17734" y="1235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8"/>
            <p:cNvSpPr/>
            <p:nvPr/>
          </p:nvSpPr>
          <p:spPr>
            <a:xfrm>
              <a:off x="-1310350" y="1867900"/>
              <a:ext cx="421350" cy="407100"/>
            </a:xfrm>
            <a:custGeom>
              <a:avLst/>
              <a:gdLst/>
              <a:ahLst/>
              <a:cxnLst/>
              <a:rect l="l" t="t" r="r" b="b"/>
              <a:pathLst>
                <a:path w="16854" h="16284" extrusionOk="0">
                  <a:moveTo>
                    <a:pt x="622" y="0"/>
                  </a:moveTo>
                  <a:lnTo>
                    <a:pt x="311" y="500"/>
                  </a:lnTo>
                  <a:lnTo>
                    <a:pt x="1" y="1018"/>
                  </a:lnTo>
                  <a:lnTo>
                    <a:pt x="16854" y="16284"/>
                  </a:lnTo>
                  <a:lnTo>
                    <a:pt x="16630" y="1518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8"/>
            <p:cNvSpPr/>
            <p:nvPr/>
          </p:nvSpPr>
          <p:spPr>
            <a:xfrm>
              <a:off x="-1426775" y="2433675"/>
              <a:ext cx="705525" cy="330800"/>
            </a:xfrm>
            <a:custGeom>
              <a:avLst/>
              <a:gdLst/>
              <a:ahLst/>
              <a:cxnLst/>
              <a:rect l="l" t="t" r="r" b="b"/>
              <a:pathLst>
                <a:path w="28221" h="13232" extrusionOk="0">
                  <a:moveTo>
                    <a:pt x="0" y="1"/>
                  </a:moveTo>
                  <a:lnTo>
                    <a:pt x="35" y="881"/>
                  </a:lnTo>
                  <a:lnTo>
                    <a:pt x="28221" y="13231"/>
                  </a:lnTo>
                  <a:lnTo>
                    <a:pt x="27721" y="11782"/>
                  </a:lnTo>
                  <a:lnTo>
                    <a:pt x="15128" y="6435"/>
                  </a:lnTo>
                  <a:lnTo>
                    <a:pt x="14835" y="6763"/>
                  </a:lnTo>
                  <a:lnTo>
                    <a:pt x="15042" y="6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8"/>
            <p:cNvSpPr/>
            <p:nvPr/>
          </p:nvSpPr>
          <p:spPr>
            <a:xfrm>
              <a:off x="-1048575" y="2369850"/>
              <a:ext cx="314825" cy="358400"/>
            </a:xfrm>
            <a:custGeom>
              <a:avLst/>
              <a:gdLst/>
              <a:ahLst/>
              <a:cxnLst/>
              <a:rect l="l" t="t" r="r" b="b"/>
              <a:pathLst>
                <a:path w="12593" h="14336" extrusionOk="0">
                  <a:moveTo>
                    <a:pt x="7573" y="1"/>
                  </a:moveTo>
                  <a:lnTo>
                    <a:pt x="7211" y="432"/>
                  </a:lnTo>
                  <a:lnTo>
                    <a:pt x="6003" y="1933"/>
                  </a:lnTo>
                  <a:lnTo>
                    <a:pt x="4986" y="3140"/>
                  </a:lnTo>
                  <a:lnTo>
                    <a:pt x="3675" y="4693"/>
                  </a:lnTo>
                  <a:lnTo>
                    <a:pt x="2019" y="6642"/>
                  </a:lnTo>
                  <a:lnTo>
                    <a:pt x="0" y="8988"/>
                  </a:lnTo>
                  <a:lnTo>
                    <a:pt x="12593" y="14335"/>
                  </a:lnTo>
                  <a:lnTo>
                    <a:pt x="10988" y="9661"/>
                  </a:lnTo>
                  <a:lnTo>
                    <a:pt x="9350" y="5003"/>
                  </a:lnTo>
                  <a:lnTo>
                    <a:pt x="757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8"/>
            <p:cNvSpPr/>
            <p:nvPr/>
          </p:nvSpPr>
          <p:spPr>
            <a:xfrm>
              <a:off x="-1400050" y="2812750"/>
              <a:ext cx="603350" cy="196250"/>
            </a:xfrm>
            <a:custGeom>
              <a:avLst/>
              <a:gdLst/>
              <a:ahLst/>
              <a:cxnLst/>
              <a:rect l="l" t="t" r="r" b="b"/>
              <a:pathLst>
                <a:path w="24134" h="7850" extrusionOk="0">
                  <a:moveTo>
                    <a:pt x="1" y="0"/>
                  </a:moveTo>
                  <a:lnTo>
                    <a:pt x="18" y="1139"/>
                  </a:lnTo>
                  <a:lnTo>
                    <a:pt x="23547" y="7849"/>
                  </a:lnTo>
                  <a:lnTo>
                    <a:pt x="24133" y="69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8"/>
            <p:cNvSpPr/>
            <p:nvPr/>
          </p:nvSpPr>
          <p:spPr>
            <a:xfrm>
              <a:off x="-1259025" y="3532050"/>
              <a:ext cx="781875" cy="125100"/>
            </a:xfrm>
            <a:custGeom>
              <a:avLst/>
              <a:gdLst/>
              <a:ahLst/>
              <a:cxnLst/>
              <a:rect l="l" t="t" r="r" b="b"/>
              <a:pathLst>
                <a:path w="31275" h="5004" extrusionOk="0">
                  <a:moveTo>
                    <a:pt x="1" y="1"/>
                  </a:moveTo>
                  <a:lnTo>
                    <a:pt x="311" y="1001"/>
                  </a:lnTo>
                  <a:lnTo>
                    <a:pt x="30412" y="5003"/>
                  </a:lnTo>
                  <a:lnTo>
                    <a:pt x="30826" y="3813"/>
                  </a:lnTo>
                  <a:lnTo>
                    <a:pt x="31274" y="2571"/>
                  </a:lnTo>
                  <a:lnTo>
                    <a:pt x="31188" y="2019"/>
                  </a:lnTo>
                  <a:lnTo>
                    <a:pt x="27669" y="37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8"/>
            <p:cNvSpPr/>
            <p:nvPr/>
          </p:nvSpPr>
          <p:spPr>
            <a:xfrm>
              <a:off x="-1366825" y="3206050"/>
              <a:ext cx="868100" cy="276875"/>
            </a:xfrm>
            <a:custGeom>
              <a:avLst/>
              <a:gdLst/>
              <a:ahLst/>
              <a:cxnLst/>
              <a:rect l="l" t="t" r="r" b="b"/>
              <a:pathLst>
                <a:path w="34724" h="11075" extrusionOk="0">
                  <a:moveTo>
                    <a:pt x="0" y="0"/>
                  </a:moveTo>
                  <a:lnTo>
                    <a:pt x="276" y="1415"/>
                  </a:lnTo>
                  <a:lnTo>
                    <a:pt x="34724" y="11075"/>
                  </a:lnTo>
                  <a:lnTo>
                    <a:pt x="34413" y="9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8"/>
            <p:cNvSpPr/>
            <p:nvPr/>
          </p:nvSpPr>
          <p:spPr>
            <a:xfrm>
              <a:off x="-1392275" y="2996900"/>
              <a:ext cx="653350" cy="194925"/>
            </a:xfrm>
            <a:custGeom>
              <a:avLst/>
              <a:gdLst/>
              <a:ahLst/>
              <a:cxnLst/>
              <a:rect l="l" t="t" r="r" b="b"/>
              <a:pathLst>
                <a:path w="26134" h="7797" extrusionOk="0">
                  <a:moveTo>
                    <a:pt x="0" y="0"/>
                  </a:moveTo>
                  <a:lnTo>
                    <a:pt x="87" y="1035"/>
                  </a:lnTo>
                  <a:lnTo>
                    <a:pt x="25323" y="7797"/>
                  </a:lnTo>
                  <a:lnTo>
                    <a:pt x="26134" y="6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8"/>
            <p:cNvSpPr/>
            <p:nvPr/>
          </p:nvSpPr>
          <p:spPr>
            <a:xfrm>
              <a:off x="-1398325" y="2890375"/>
              <a:ext cx="552450" cy="192775"/>
            </a:xfrm>
            <a:custGeom>
              <a:avLst/>
              <a:gdLst/>
              <a:ahLst/>
              <a:cxnLst/>
              <a:rect l="l" t="t" r="r" b="b"/>
              <a:pathLst>
                <a:path w="22098" h="7711" extrusionOk="0">
                  <a:moveTo>
                    <a:pt x="1" y="0"/>
                  </a:moveTo>
                  <a:lnTo>
                    <a:pt x="53" y="1070"/>
                  </a:lnTo>
                  <a:lnTo>
                    <a:pt x="21615" y="7711"/>
                  </a:lnTo>
                  <a:lnTo>
                    <a:pt x="22098" y="69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8"/>
            <p:cNvSpPr/>
            <p:nvPr/>
          </p:nvSpPr>
          <p:spPr>
            <a:xfrm>
              <a:off x="-1152950" y="1758800"/>
              <a:ext cx="880200" cy="2630175"/>
            </a:xfrm>
            <a:custGeom>
              <a:avLst/>
              <a:gdLst/>
              <a:ahLst/>
              <a:cxnLst/>
              <a:rect l="l" t="t" r="r" b="b"/>
              <a:pathLst>
                <a:path w="35208" h="105207" extrusionOk="0">
                  <a:moveTo>
                    <a:pt x="18" y="0"/>
                  </a:moveTo>
                  <a:lnTo>
                    <a:pt x="1" y="2018"/>
                  </a:lnTo>
                  <a:lnTo>
                    <a:pt x="1" y="4485"/>
                  </a:lnTo>
                  <a:lnTo>
                    <a:pt x="53" y="7366"/>
                  </a:lnTo>
                  <a:lnTo>
                    <a:pt x="87" y="8935"/>
                  </a:lnTo>
                  <a:lnTo>
                    <a:pt x="156" y="10609"/>
                  </a:lnTo>
                  <a:lnTo>
                    <a:pt x="225" y="12351"/>
                  </a:lnTo>
                  <a:lnTo>
                    <a:pt x="311" y="14162"/>
                  </a:lnTo>
                  <a:lnTo>
                    <a:pt x="415" y="16042"/>
                  </a:lnTo>
                  <a:lnTo>
                    <a:pt x="553" y="18009"/>
                  </a:lnTo>
                  <a:lnTo>
                    <a:pt x="691" y="20010"/>
                  </a:lnTo>
                  <a:lnTo>
                    <a:pt x="881" y="22080"/>
                  </a:lnTo>
                  <a:lnTo>
                    <a:pt x="1070" y="24201"/>
                  </a:lnTo>
                  <a:lnTo>
                    <a:pt x="1295" y="26358"/>
                  </a:lnTo>
                  <a:lnTo>
                    <a:pt x="1553" y="28548"/>
                  </a:lnTo>
                  <a:lnTo>
                    <a:pt x="1847" y="30791"/>
                  </a:lnTo>
                  <a:lnTo>
                    <a:pt x="2174" y="33033"/>
                  </a:lnTo>
                  <a:lnTo>
                    <a:pt x="2519" y="35327"/>
                  </a:lnTo>
                  <a:lnTo>
                    <a:pt x="2916" y="37622"/>
                  </a:lnTo>
                  <a:lnTo>
                    <a:pt x="3330" y="39933"/>
                  </a:lnTo>
                  <a:lnTo>
                    <a:pt x="3796" y="42245"/>
                  </a:lnTo>
                  <a:lnTo>
                    <a:pt x="4296" y="44573"/>
                  </a:lnTo>
                  <a:lnTo>
                    <a:pt x="4572" y="45729"/>
                  </a:lnTo>
                  <a:lnTo>
                    <a:pt x="4848" y="46885"/>
                  </a:lnTo>
                  <a:lnTo>
                    <a:pt x="5141" y="48041"/>
                  </a:lnTo>
                  <a:lnTo>
                    <a:pt x="5435" y="49179"/>
                  </a:lnTo>
                  <a:lnTo>
                    <a:pt x="5745" y="50335"/>
                  </a:lnTo>
                  <a:lnTo>
                    <a:pt x="6073" y="51473"/>
                  </a:lnTo>
                  <a:lnTo>
                    <a:pt x="6401" y="52612"/>
                  </a:lnTo>
                  <a:lnTo>
                    <a:pt x="6763" y="53750"/>
                  </a:lnTo>
                  <a:lnTo>
                    <a:pt x="7108" y="54871"/>
                  </a:lnTo>
                  <a:lnTo>
                    <a:pt x="7487" y="55993"/>
                  </a:lnTo>
                  <a:lnTo>
                    <a:pt x="7867" y="57114"/>
                  </a:lnTo>
                  <a:lnTo>
                    <a:pt x="8264" y="58218"/>
                  </a:lnTo>
                  <a:lnTo>
                    <a:pt x="8678" y="59305"/>
                  </a:lnTo>
                  <a:lnTo>
                    <a:pt x="9092" y="60391"/>
                  </a:lnTo>
                  <a:lnTo>
                    <a:pt x="9523" y="61461"/>
                  </a:lnTo>
                  <a:lnTo>
                    <a:pt x="9971" y="62530"/>
                  </a:lnTo>
                  <a:lnTo>
                    <a:pt x="14111" y="72121"/>
                  </a:lnTo>
                  <a:lnTo>
                    <a:pt x="18096" y="81298"/>
                  </a:lnTo>
                  <a:lnTo>
                    <a:pt x="21822" y="89802"/>
                  </a:lnTo>
                  <a:lnTo>
                    <a:pt x="25168" y="97427"/>
                  </a:lnTo>
                  <a:lnTo>
                    <a:pt x="26065" y="97375"/>
                  </a:lnTo>
                  <a:lnTo>
                    <a:pt x="25255" y="97651"/>
                  </a:lnTo>
                  <a:lnTo>
                    <a:pt x="28532" y="105085"/>
                  </a:lnTo>
                  <a:lnTo>
                    <a:pt x="29860" y="105154"/>
                  </a:lnTo>
                  <a:lnTo>
                    <a:pt x="31137" y="105189"/>
                  </a:lnTo>
                  <a:lnTo>
                    <a:pt x="32344" y="105206"/>
                  </a:lnTo>
                  <a:lnTo>
                    <a:pt x="33500" y="105189"/>
                  </a:lnTo>
                  <a:lnTo>
                    <a:pt x="35208" y="85128"/>
                  </a:lnTo>
                  <a:lnTo>
                    <a:pt x="34587" y="83868"/>
                  </a:lnTo>
                  <a:lnTo>
                    <a:pt x="33966" y="82678"/>
                  </a:lnTo>
                  <a:lnTo>
                    <a:pt x="33345" y="81540"/>
                  </a:lnTo>
                  <a:lnTo>
                    <a:pt x="32724" y="80487"/>
                  </a:lnTo>
                  <a:lnTo>
                    <a:pt x="32103" y="79504"/>
                  </a:lnTo>
                  <a:lnTo>
                    <a:pt x="31516" y="78573"/>
                  </a:lnTo>
                  <a:lnTo>
                    <a:pt x="30947" y="77745"/>
                  </a:lnTo>
                  <a:lnTo>
                    <a:pt x="30412" y="76968"/>
                  </a:lnTo>
                  <a:lnTo>
                    <a:pt x="29912" y="76296"/>
                  </a:lnTo>
                  <a:lnTo>
                    <a:pt x="29446" y="75692"/>
                  </a:lnTo>
                  <a:lnTo>
                    <a:pt x="29050" y="75174"/>
                  </a:lnTo>
                  <a:lnTo>
                    <a:pt x="28687" y="74760"/>
                  </a:lnTo>
                  <a:lnTo>
                    <a:pt x="28204" y="74174"/>
                  </a:lnTo>
                  <a:lnTo>
                    <a:pt x="28032" y="73984"/>
                  </a:lnTo>
                  <a:lnTo>
                    <a:pt x="23840" y="83489"/>
                  </a:lnTo>
                  <a:lnTo>
                    <a:pt x="24030" y="82764"/>
                  </a:lnTo>
                  <a:lnTo>
                    <a:pt x="24271" y="81885"/>
                  </a:lnTo>
                  <a:lnTo>
                    <a:pt x="24616" y="80712"/>
                  </a:lnTo>
                  <a:lnTo>
                    <a:pt x="25065" y="79263"/>
                  </a:lnTo>
                  <a:lnTo>
                    <a:pt x="25617" y="77572"/>
                  </a:lnTo>
                  <a:lnTo>
                    <a:pt x="26255" y="75640"/>
                  </a:lnTo>
                  <a:lnTo>
                    <a:pt x="27031" y="73501"/>
                  </a:lnTo>
                  <a:lnTo>
                    <a:pt x="26911" y="72794"/>
                  </a:lnTo>
                  <a:lnTo>
                    <a:pt x="26790" y="72069"/>
                  </a:lnTo>
                  <a:lnTo>
                    <a:pt x="26514" y="70551"/>
                  </a:lnTo>
                  <a:lnTo>
                    <a:pt x="26186" y="68982"/>
                  </a:lnTo>
                  <a:lnTo>
                    <a:pt x="25807" y="67378"/>
                  </a:lnTo>
                  <a:lnTo>
                    <a:pt x="25410" y="65756"/>
                  </a:lnTo>
                  <a:lnTo>
                    <a:pt x="24996" y="64135"/>
                  </a:lnTo>
                  <a:lnTo>
                    <a:pt x="24582" y="62565"/>
                  </a:lnTo>
                  <a:lnTo>
                    <a:pt x="24168" y="61047"/>
                  </a:lnTo>
                  <a:lnTo>
                    <a:pt x="23374" y="58321"/>
                  </a:lnTo>
                  <a:lnTo>
                    <a:pt x="22719" y="56113"/>
                  </a:lnTo>
                  <a:lnTo>
                    <a:pt x="22270" y="54647"/>
                  </a:lnTo>
                  <a:lnTo>
                    <a:pt x="22098" y="54112"/>
                  </a:lnTo>
                  <a:lnTo>
                    <a:pt x="12697" y="60443"/>
                  </a:lnTo>
                  <a:lnTo>
                    <a:pt x="21408" y="51491"/>
                  </a:lnTo>
                  <a:lnTo>
                    <a:pt x="19062" y="45764"/>
                  </a:lnTo>
                  <a:lnTo>
                    <a:pt x="19027" y="45815"/>
                  </a:lnTo>
                  <a:lnTo>
                    <a:pt x="18872" y="46022"/>
                  </a:lnTo>
                  <a:lnTo>
                    <a:pt x="18510" y="46436"/>
                  </a:lnTo>
                  <a:lnTo>
                    <a:pt x="17872" y="47161"/>
                  </a:lnTo>
                  <a:lnTo>
                    <a:pt x="16871" y="48230"/>
                  </a:lnTo>
                  <a:lnTo>
                    <a:pt x="15457" y="49748"/>
                  </a:lnTo>
                  <a:lnTo>
                    <a:pt x="13525" y="51749"/>
                  </a:lnTo>
                  <a:lnTo>
                    <a:pt x="11006" y="54337"/>
                  </a:lnTo>
                  <a:lnTo>
                    <a:pt x="11127" y="54130"/>
                  </a:lnTo>
                  <a:lnTo>
                    <a:pt x="11472" y="53526"/>
                  </a:lnTo>
                  <a:lnTo>
                    <a:pt x="12041" y="52560"/>
                  </a:lnTo>
                  <a:lnTo>
                    <a:pt x="12852" y="51284"/>
                  </a:lnTo>
                  <a:lnTo>
                    <a:pt x="13335" y="50525"/>
                  </a:lnTo>
                  <a:lnTo>
                    <a:pt x="13870" y="49697"/>
                  </a:lnTo>
                  <a:lnTo>
                    <a:pt x="14474" y="48817"/>
                  </a:lnTo>
                  <a:lnTo>
                    <a:pt x="15129" y="47868"/>
                  </a:lnTo>
                  <a:lnTo>
                    <a:pt x="15836" y="46850"/>
                  </a:lnTo>
                  <a:lnTo>
                    <a:pt x="16612" y="45798"/>
                  </a:lnTo>
                  <a:lnTo>
                    <a:pt x="17440" y="44694"/>
                  </a:lnTo>
                  <a:lnTo>
                    <a:pt x="18320" y="43538"/>
                  </a:lnTo>
                  <a:lnTo>
                    <a:pt x="18130" y="42917"/>
                  </a:lnTo>
                  <a:lnTo>
                    <a:pt x="17854" y="42003"/>
                  </a:lnTo>
                  <a:lnTo>
                    <a:pt x="17009" y="39502"/>
                  </a:lnTo>
                  <a:lnTo>
                    <a:pt x="15957" y="36397"/>
                  </a:lnTo>
                  <a:lnTo>
                    <a:pt x="14784" y="33051"/>
                  </a:lnTo>
                  <a:lnTo>
                    <a:pt x="12680" y="27065"/>
                  </a:lnTo>
                  <a:lnTo>
                    <a:pt x="11748" y="24443"/>
                  </a:lnTo>
                  <a:lnTo>
                    <a:pt x="11386" y="24891"/>
                  </a:lnTo>
                  <a:lnTo>
                    <a:pt x="10109" y="26444"/>
                  </a:lnTo>
                  <a:lnTo>
                    <a:pt x="9074" y="27686"/>
                  </a:lnTo>
                  <a:lnTo>
                    <a:pt x="7694" y="29307"/>
                  </a:lnTo>
                  <a:lnTo>
                    <a:pt x="5987" y="31326"/>
                  </a:lnTo>
                  <a:lnTo>
                    <a:pt x="3882" y="33758"/>
                  </a:lnTo>
                  <a:lnTo>
                    <a:pt x="4589" y="32533"/>
                  </a:lnTo>
                  <a:lnTo>
                    <a:pt x="5383" y="31222"/>
                  </a:lnTo>
                  <a:lnTo>
                    <a:pt x="6366" y="29583"/>
                  </a:lnTo>
                  <a:lnTo>
                    <a:pt x="7487" y="27789"/>
                  </a:lnTo>
                  <a:lnTo>
                    <a:pt x="8074" y="26875"/>
                  </a:lnTo>
                  <a:lnTo>
                    <a:pt x="8660" y="25978"/>
                  </a:lnTo>
                  <a:lnTo>
                    <a:pt x="9264" y="25081"/>
                  </a:lnTo>
                  <a:lnTo>
                    <a:pt x="9851" y="24236"/>
                  </a:lnTo>
                  <a:lnTo>
                    <a:pt x="10420" y="23460"/>
                  </a:lnTo>
                  <a:lnTo>
                    <a:pt x="10955" y="22735"/>
                  </a:lnTo>
                  <a:lnTo>
                    <a:pt x="10765" y="21631"/>
                  </a:lnTo>
                  <a:lnTo>
                    <a:pt x="10523" y="20424"/>
                  </a:lnTo>
                  <a:lnTo>
                    <a:pt x="10230" y="19130"/>
                  </a:lnTo>
                  <a:lnTo>
                    <a:pt x="9885" y="17750"/>
                  </a:lnTo>
                  <a:lnTo>
                    <a:pt x="9488" y="16301"/>
                  </a:lnTo>
                  <a:lnTo>
                    <a:pt x="9264" y="15559"/>
                  </a:lnTo>
                  <a:lnTo>
                    <a:pt x="9023" y="14800"/>
                  </a:lnTo>
                  <a:lnTo>
                    <a:pt x="8764" y="14024"/>
                  </a:lnTo>
                  <a:lnTo>
                    <a:pt x="8505" y="13265"/>
                  </a:lnTo>
                  <a:lnTo>
                    <a:pt x="8212" y="12489"/>
                  </a:lnTo>
                  <a:lnTo>
                    <a:pt x="7919" y="11695"/>
                  </a:lnTo>
                  <a:lnTo>
                    <a:pt x="7608" y="10919"/>
                  </a:lnTo>
                  <a:lnTo>
                    <a:pt x="7263" y="10126"/>
                  </a:lnTo>
                  <a:lnTo>
                    <a:pt x="6918" y="9349"/>
                  </a:lnTo>
                  <a:lnTo>
                    <a:pt x="6556" y="8573"/>
                  </a:lnTo>
                  <a:lnTo>
                    <a:pt x="6159" y="7797"/>
                  </a:lnTo>
                  <a:lnTo>
                    <a:pt x="5762" y="7021"/>
                  </a:lnTo>
                  <a:lnTo>
                    <a:pt x="5348" y="6262"/>
                  </a:lnTo>
                  <a:lnTo>
                    <a:pt x="4900" y="5503"/>
                  </a:lnTo>
                  <a:lnTo>
                    <a:pt x="4451" y="4761"/>
                  </a:lnTo>
                  <a:lnTo>
                    <a:pt x="3968" y="4036"/>
                  </a:lnTo>
                  <a:lnTo>
                    <a:pt x="3468" y="3329"/>
                  </a:lnTo>
                  <a:lnTo>
                    <a:pt x="2951" y="2622"/>
                  </a:lnTo>
                  <a:lnTo>
                    <a:pt x="2416" y="1949"/>
                  </a:lnTo>
                  <a:lnTo>
                    <a:pt x="1864" y="1294"/>
                  </a:lnTo>
                  <a:lnTo>
                    <a:pt x="1277" y="655"/>
                  </a:lnTo>
                  <a:lnTo>
                    <a:pt x="691" y="52"/>
                  </a:lnTo>
                  <a:lnTo>
                    <a:pt x="346" y="1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8"/>
            <p:cNvSpPr/>
            <p:nvPr/>
          </p:nvSpPr>
          <p:spPr>
            <a:xfrm>
              <a:off x="-1124900" y="1981750"/>
              <a:ext cx="161725" cy="457575"/>
            </a:xfrm>
            <a:custGeom>
              <a:avLst/>
              <a:gdLst/>
              <a:ahLst/>
              <a:cxnLst/>
              <a:rect l="l" t="t" r="r" b="b"/>
              <a:pathLst>
                <a:path w="6469" h="18303" extrusionOk="0">
                  <a:moveTo>
                    <a:pt x="5589" y="0"/>
                  </a:moveTo>
                  <a:lnTo>
                    <a:pt x="0" y="15628"/>
                  </a:lnTo>
                  <a:lnTo>
                    <a:pt x="276" y="18302"/>
                  </a:lnTo>
                  <a:lnTo>
                    <a:pt x="6469" y="1984"/>
                  </a:lnTo>
                  <a:lnTo>
                    <a:pt x="6038" y="983"/>
                  </a:lnTo>
                  <a:lnTo>
                    <a:pt x="558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8"/>
            <p:cNvSpPr/>
            <p:nvPr/>
          </p:nvSpPr>
          <p:spPr>
            <a:xfrm>
              <a:off x="-1108950" y="2133550"/>
              <a:ext cx="197975" cy="417025"/>
            </a:xfrm>
            <a:custGeom>
              <a:avLst/>
              <a:gdLst/>
              <a:ahLst/>
              <a:cxnLst/>
              <a:rect l="l" t="t" r="r" b="b"/>
              <a:pathLst>
                <a:path w="7919" h="16681" extrusionOk="0">
                  <a:moveTo>
                    <a:pt x="7332" y="0"/>
                  </a:moveTo>
                  <a:lnTo>
                    <a:pt x="0" y="15128"/>
                  </a:lnTo>
                  <a:lnTo>
                    <a:pt x="207" y="16681"/>
                  </a:lnTo>
                  <a:lnTo>
                    <a:pt x="7918" y="1949"/>
                  </a:lnTo>
                  <a:lnTo>
                    <a:pt x="7625" y="983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8"/>
            <p:cNvSpPr/>
            <p:nvPr/>
          </p:nvSpPr>
          <p:spPr>
            <a:xfrm>
              <a:off x="-1066700" y="2450925"/>
              <a:ext cx="250600" cy="382550"/>
            </a:xfrm>
            <a:custGeom>
              <a:avLst/>
              <a:gdLst/>
              <a:ahLst/>
              <a:cxnLst/>
              <a:rect l="l" t="t" r="r" b="b"/>
              <a:pathLst>
                <a:path w="10024" h="15302" extrusionOk="0">
                  <a:moveTo>
                    <a:pt x="9454" y="1"/>
                  </a:moveTo>
                  <a:lnTo>
                    <a:pt x="1" y="12817"/>
                  </a:lnTo>
                  <a:lnTo>
                    <a:pt x="242" y="14059"/>
                  </a:lnTo>
                  <a:lnTo>
                    <a:pt x="518" y="15301"/>
                  </a:lnTo>
                  <a:lnTo>
                    <a:pt x="10023" y="1640"/>
                  </a:lnTo>
                  <a:lnTo>
                    <a:pt x="9454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8"/>
            <p:cNvSpPr/>
            <p:nvPr/>
          </p:nvSpPr>
          <p:spPr>
            <a:xfrm>
              <a:off x="-989500" y="2691575"/>
              <a:ext cx="255750" cy="439875"/>
            </a:xfrm>
            <a:custGeom>
              <a:avLst/>
              <a:gdLst/>
              <a:ahLst/>
              <a:cxnLst/>
              <a:rect l="l" t="t" r="r" b="b"/>
              <a:pathLst>
                <a:path w="10230" h="17595" extrusionOk="0">
                  <a:moveTo>
                    <a:pt x="9729" y="0"/>
                  </a:moveTo>
                  <a:lnTo>
                    <a:pt x="1" y="15732"/>
                  </a:lnTo>
                  <a:lnTo>
                    <a:pt x="587" y="17595"/>
                  </a:lnTo>
                  <a:lnTo>
                    <a:pt x="10230" y="146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8"/>
            <p:cNvSpPr/>
            <p:nvPr/>
          </p:nvSpPr>
          <p:spPr>
            <a:xfrm>
              <a:off x="-834675" y="3205600"/>
              <a:ext cx="272125" cy="307500"/>
            </a:xfrm>
            <a:custGeom>
              <a:avLst/>
              <a:gdLst/>
              <a:ahLst/>
              <a:cxnLst/>
              <a:rect l="l" t="t" r="r" b="b"/>
              <a:pathLst>
                <a:path w="10885" h="12300" extrusionOk="0">
                  <a:moveTo>
                    <a:pt x="10523" y="1"/>
                  </a:moveTo>
                  <a:lnTo>
                    <a:pt x="0" y="11041"/>
                  </a:lnTo>
                  <a:lnTo>
                    <a:pt x="535" y="12300"/>
                  </a:lnTo>
                  <a:lnTo>
                    <a:pt x="10885" y="1243"/>
                  </a:lnTo>
                  <a:lnTo>
                    <a:pt x="10523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8"/>
            <p:cNvSpPr/>
            <p:nvPr/>
          </p:nvSpPr>
          <p:spPr>
            <a:xfrm>
              <a:off x="-786800" y="3327225"/>
              <a:ext cx="257475" cy="299725"/>
            </a:xfrm>
            <a:custGeom>
              <a:avLst/>
              <a:gdLst/>
              <a:ahLst/>
              <a:cxnLst/>
              <a:rect l="l" t="t" r="r" b="b"/>
              <a:pathLst>
                <a:path w="10299" h="11989" extrusionOk="0">
                  <a:moveTo>
                    <a:pt x="9988" y="0"/>
                  </a:moveTo>
                  <a:lnTo>
                    <a:pt x="0" y="10609"/>
                  </a:lnTo>
                  <a:lnTo>
                    <a:pt x="604" y="11989"/>
                  </a:lnTo>
                  <a:lnTo>
                    <a:pt x="10298" y="1173"/>
                  </a:lnTo>
                  <a:lnTo>
                    <a:pt x="9988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8"/>
            <p:cNvSpPr/>
            <p:nvPr/>
          </p:nvSpPr>
          <p:spPr>
            <a:xfrm>
              <a:off x="-731175" y="3446675"/>
              <a:ext cx="229000" cy="310525"/>
            </a:xfrm>
            <a:custGeom>
              <a:avLst/>
              <a:gdLst/>
              <a:ahLst/>
              <a:cxnLst/>
              <a:rect l="l" t="t" r="r" b="b"/>
              <a:pathLst>
                <a:path w="9160" h="12421" extrusionOk="0">
                  <a:moveTo>
                    <a:pt x="8970" y="1"/>
                  </a:moveTo>
                  <a:lnTo>
                    <a:pt x="0" y="10971"/>
                  </a:lnTo>
                  <a:lnTo>
                    <a:pt x="638" y="12420"/>
                  </a:lnTo>
                  <a:lnTo>
                    <a:pt x="9160" y="829"/>
                  </a:lnTo>
                  <a:lnTo>
                    <a:pt x="8970" y="1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8"/>
            <p:cNvSpPr/>
            <p:nvPr/>
          </p:nvSpPr>
          <p:spPr>
            <a:xfrm>
              <a:off x="-1031750" y="2570825"/>
              <a:ext cx="255300" cy="410575"/>
            </a:xfrm>
            <a:custGeom>
              <a:avLst/>
              <a:gdLst/>
              <a:ahLst/>
              <a:cxnLst/>
              <a:rect l="l" t="t" r="r" b="b"/>
              <a:pathLst>
                <a:path w="10212" h="16423" extrusionOk="0">
                  <a:moveTo>
                    <a:pt x="9729" y="0"/>
                  </a:moveTo>
                  <a:lnTo>
                    <a:pt x="0" y="14387"/>
                  </a:lnTo>
                  <a:lnTo>
                    <a:pt x="518" y="16422"/>
                  </a:lnTo>
                  <a:lnTo>
                    <a:pt x="10212" y="1346"/>
                  </a:lnTo>
                  <a:lnTo>
                    <a:pt x="9729" y="0"/>
                  </a:lnTo>
                  <a:close/>
                </a:path>
              </a:pathLst>
            </a:custGeom>
            <a:solidFill>
              <a:srgbClr val="000000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8"/>
            <p:cNvSpPr/>
            <p:nvPr/>
          </p:nvSpPr>
          <p:spPr>
            <a:xfrm>
              <a:off x="-1160275" y="1779925"/>
              <a:ext cx="1053125" cy="2662950"/>
            </a:xfrm>
            <a:custGeom>
              <a:avLst/>
              <a:gdLst/>
              <a:ahLst/>
              <a:cxnLst/>
              <a:rect l="l" t="t" r="r" b="b"/>
              <a:pathLst>
                <a:path w="42125" h="106518" extrusionOk="0">
                  <a:moveTo>
                    <a:pt x="449" y="0"/>
                  </a:moveTo>
                  <a:lnTo>
                    <a:pt x="380" y="17"/>
                  </a:lnTo>
                  <a:lnTo>
                    <a:pt x="311" y="52"/>
                  </a:lnTo>
                  <a:lnTo>
                    <a:pt x="259" y="104"/>
                  </a:lnTo>
                  <a:lnTo>
                    <a:pt x="208" y="155"/>
                  </a:lnTo>
                  <a:lnTo>
                    <a:pt x="173" y="224"/>
                  </a:lnTo>
                  <a:lnTo>
                    <a:pt x="139" y="293"/>
                  </a:lnTo>
                  <a:lnTo>
                    <a:pt x="139" y="362"/>
                  </a:lnTo>
                  <a:lnTo>
                    <a:pt x="87" y="1967"/>
                  </a:lnTo>
                  <a:lnTo>
                    <a:pt x="35" y="3554"/>
                  </a:lnTo>
                  <a:lnTo>
                    <a:pt x="18" y="5141"/>
                  </a:lnTo>
                  <a:lnTo>
                    <a:pt x="1" y="6710"/>
                  </a:lnTo>
                  <a:lnTo>
                    <a:pt x="1" y="8280"/>
                  </a:lnTo>
                  <a:lnTo>
                    <a:pt x="18" y="9850"/>
                  </a:lnTo>
                  <a:lnTo>
                    <a:pt x="52" y="11420"/>
                  </a:lnTo>
                  <a:lnTo>
                    <a:pt x="104" y="12972"/>
                  </a:lnTo>
                  <a:lnTo>
                    <a:pt x="156" y="14525"/>
                  </a:lnTo>
                  <a:lnTo>
                    <a:pt x="242" y="16060"/>
                  </a:lnTo>
                  <a:lnTo>
                    <a:pt x="328" y="17612"/>
                  </a:lnTo>
                  <a:lnTo>
                    <a:pt x="432" y="19147"/>
                  </a:lnTo>
                  <a:lnTo>
                    <a:pt x="535" y="20665"/>
                  </a:lnTo>
                  <a:lnTo>
                    <a:pt x="673" y="22183"/>
                  </a:lnTo>
                  <a:lnTo>
                    <a:pt x="811" y="23701"/>
                  </a:lnTo>
                  <a:lnTo>
                    <a:pt x="984" y="25219"/>
                  </a:lnTo>
                  <a:lnTo>
                    <a:pt x="1156" y="26720"/>
                  </a:lnTo>
                  <a:lnTo>
                    <a:pt x="1329" y="28204"/>
                  </a:lnTo>
                  <a:lnTo>
                    <a:pt x="1536" y="29704"/>
                  </a:lnTo>
                  <a:lnTo>
                    <a:pt x="1743" y="31188"/>
                  </a:lnTo>
                  <a:lnTo>
                    <a:pt x="1984" y="32654"/>
                  </a:lnTo>
                  <a:lnTo>
                    <a:pt x="2226" y="34120"/>
                  </a:lnTo>
                  <a:lnTo>
                    <a:pt x="2467" y="35586"/>
                  </a:lnTo>
                  <a:lnTo>
                    <a:pt x="2743" y="37053"/>
                  </a:lnTo>
                  <a:lnTo>
                    <a:pt x="3037" y="38502"/>
                  </a:lnTo>
                  <a:lnTo>
                    <a:pt x="3330" y="39933"/>
                  </a:lnTo>
                  <a:lnTo>
                    <a:pt x="3640" y="41365"/>
                  </a:lnTo>
                  <a:lnTo>
                    <a:pt x="3968" y="42797"/>
                  </a:lnTo>
                  <a:lnTo>
                    <a:pt x="4296" y="44211"/>
                  </a:lnTo>
                  <a:lnTo>
                    <a:pt x="4658" y="45626"/>
                  </a:lnTo>
                  <a:lnTo>
                    <a:pt x="5020" y="47040"/>
                  </a:lnTo>
                  <a:lnTo>
                    <a:pt x="5400" y="48438"/>
                  </a:lnTo>
                  <a:lnTo>
                    <a:pt x="6038" y="50646"/>
                  </a:lnTo>
                  <a:lnTo>
                    <a:pt x="6711" y="52853"/>
                  </a:lnTo>
                  <a:lnTo>
                    <a:pt x="7435" y="55044"/>
                  </a:lnTo>
                  <a:lnTo>
                    <a:pt x="8177" y="57200"/>
                  </a:lnTo>
                  <a:lnTo>
                    <a:pt x="8953" y="59339"/>
                  </a:lnTo>
                  <a:lnTo>
                    <a:pt x="9764" y="61461"/>
                  </a:lnTo>
                  <a:lnTo>
                    <a:pt x="10609" y="63548"/>
                  </a:lnTo>
                  <a:lnTo>
                    <a:pt x="11489" y="65636"/>
                  </a:lnTo>
                  <a:lnTo>
                    <a:pt x="12403" y="67688"/>
                  </a:lnTo>
                  <a:lnTo>
                    <a:pt x="13352" y="69724"/>
                  </a:lnTo>
                  <a:lnTo>
                    <a:pt x="14335" y="71725"/>
                  </a:lnTo>
                  <a:lnTo>
                    <a:pt x="15353" y="73708"/>
                  </a:lnTo>
                  <a:lnTo>
                    <a:pt x="16405" y="75675"/>
                  </a:lnTo>
                  <a:lnTo>
                    <a:pt x="17492" y="77607"/>
                  </a:lnTo>
                  <a:lnTo>
                    <a:pt x="18613" y="79504"/>
                  </a:lnTo>
                  <a:lnTo>
                    <a:pt x="19752" y="81385"/>
                  </a:lnTo>
                  <a:lnTo>
                    <a:pt x="20752" y="82954"/>
                  </a:lnTo>
                  <a:lnTo>
                    <a:pt x="21735" y="84472"/>
                  </a:lnTo>
                  <a:lnTo>
                    <a:pt x="22736" y="85939"/>
                  </a:lnTo>
                  <a:lnTo>
                    <a:pt x="23719" y="87353"/>
                  </a:lnTo>
                  <a:lnTo>
                    <a:pt x="24702" y="88698"/>
                  </a:lnTo>
                  <a:lnTo>
                    <a:pt x="25686" y="90009"/>
                  </a:lnTo>
                  <a:lnTo>
                    <a:pt x="26652" y="91269"/>
                  </a:lnTo>
                  <a:lnTo>
                    <a:pt x="27600" y="92476"/>
                  </a:lnTo>
                  <a:lnTo>
                    <a:pt x="28549" y="93615"/>
                  </a:lnTo>
                  <a:lnTo>
                    <a:pt x="29463" y="94719"/>
                  </a:lnTo>
                  <a:lnTo>
                    <a:pt x="30378" y="95771"/>
                  </a:lnTo>
                  <a:lnTo>
                    <a:pt x="31257" y="96771"/>
                  </a:lnTo>
                  <a:lnTo>
                    <a:pt x="32120" y="97720"/>
                  </a:lnTo>
                  <a:lnTo>
                    <a:pt x="32965" y="98617"/>
                  </a:lnTo>
                  <a:lnTo>
                    <a:pt x="33776" y="99462"/>
                  </a:lnTo>
                  <a:lnTo>
                    <a:pt x="34569" y="100273"/>
                  </a:lnTo>
                  <a:lnTo>
                    <a:pt x="35311" y="101015"/>
                  </a:lnTo>
                  <a:lnTo>
                    <a:pt x="36035" y="101722"/>
                  </a:lnTo>
                  <a:lnTo>
                    <a:pt x="36725" y="102360"/>
                  </a:lnTo>
                  <a:lnTo>
                    <a:pt x="37381" y="102964"/>
                  </a:lnTo>
                  <a:lnTo>
                    <a:pt x="38554" y="104034"/>
                  </a:lnTo>
                  <a:lnTo>
                    <a:pt x="39554" y="104896"/>
                  </a:lnTo>
                  <a:lnTo>
                    <a:pt x="40382" y="105569"/>
                  </a:lnTo>
                  <a:lnTo>
                    <a:pt x="40986" y="106052"/>
                  </a:lnTo>
                  <a:lnTo>
                    <a:pt x="41521" y="106448"/>
                  </a:lnTo>
                  <a:lnTo>
                    <a:pt x="41624" y="106500"/>
                  </a:lnTo>
                  <a:lnTo>
                    <a:pt x="41745" y="106517"/>
                  </a:lnTo>
                  <a:lnTo>
                    <a:pt x="41831" y="106517"/>
                  </a:lnTo>
                  <a:lnTo>
                    <a:pt x="41918" y="106483"/>
                  </a:lnTo>
                  <a:lnTo>
                    <a:pt x="42004" y="106431"/>
                  </a:lnTo>
                  <a:lnTo>
                    <a:pt x="42056" y="106362"/>
                  </a:lnTo>
                  <a:lnTo>
                    <a:pt x="42107" y="106293"/>
                  </a:lnTo>
                  <a:lnTo>
                    <a:pt x="42125" y="106224"/>
                  </a:lnTo>
                  <a:lnTo>
                    <a:pt x="42125" y="106138"/>
                  </a:lnTo>
                  <a:lnTo>
                    <a:pt x="42125" y="106069"/>
                  </a:lnTo>
                  <a:lnTo>
                    <a:pt x="42107" y="106000"/>
                  </a:lnTo>
                  <a:lnTo>
                    <a:pt x="42073" y="105931"/>
                  </a:lnTo>
                  <a:lnTo>
                    <a:pt x="42021" y="105879"/>
                  </a:lnTo>
                  <a:lnTo>
                    <a:pt x="41969" y="105827"/>
                  </a:lnTo>
                  <a:lnTo>
                    <a:pt x="41435" y="105431"/>
                  </a:lnTo>
                  <a:lnTo>
                    <a:pt x="40831" y="104948"/>
                  </a:lnTo>
                  <a:lnTo>
                    <a:pt x="40037" y="104275"/>
                  </a:lnTo>
                  <a:lnTo>
                    <a:pt x="39037" y="103430"/>
                  </a:lnTo>
                  <a:lnTo>
                    <a:pt x="37864" y="102378"/>
                  </a:lnTo>
                  <a:lnTo>
                    <a:pt x="37226" y="101774"/>
                  </a:lnTo>
                  <a:lnTo>
                    <a:pt x="36536" y="101136"/>
                  </a:lnTo>
                  <a:lnTo>
                    <a:pt x="35828" y="100446"/>
                  </a:lnTo>
                  <a:lnTo>
                    <a:pt x="35087" y="99704"/>
                  </a:lnTo>
                  <a:lnTo>
                    <a:pt x="34310" y="98910"/>
                  </a:lnTo>
                  <a:lnTo>
                    <a:pt x="33500" y="98065"/>
                  </a:lnTo>
                  <a:lnTo>
                    <a:pt x="32672" y="97168"/>
                  </a:lnTo>
                  <a:lnTo>
                    <a:pt x="31809" y="96237"/>
                  </a:lnTo>
                  <a:lnTo>
                    <a:pt x="30930" y="95253"/>
                  </a:lnTo>
                  <a:lnTo>
                    <a:pt x="30033" y="94201"/>
                  </a:lnTo>
                  <a:lnTo>
                    <a:pt x="29118" y="93114"/>
                  </a:lnTo>
                  <a:lnTo>
                    <a:pt x="28187" y="91976"/>
                  </a:lnTo>
                  <a:lnTo>
                    <a:pt x="27238" y="90786"/>
                  </a:lnTo>
                  <a:lnTo>
                    <a:pt x="26289" y="89526"/>
                  </a:lnTo>
                  <a:lnTo>
                    <a:pt x="25323" y="88233"/>
                  </a:lnTo>
                  <a:lnTo>
                    <a:pt x="24340" y="86887"/>
                  </a:lnTo>
                  <a:lnTo>
                    <a:pt x="23357" y="85490"/>
                  </a:lnTo>
                  <a:lnTo>
                    <a:pt x="22374" y="84041"/>
                  </a:lnTo>
                  <a:lnTo>
                    <a:pt x="21390" y="82540"/>
                  </a:lnTo>
                  <a:lnTo>
                    <a:pt x="20407" y="80988"/>
                  </a:lnTo>
                  <a:lnTo>
                    <a:pt x="19493" y="79487"/>
                  </a:lnTo>
                  <a:lnTo>
                    <a:pt x="18579" y="77935"/>
                  </a:lnTo>
                  <a:lnTo>
                    <a:pt x="17647" y="76313"/>
                  </a:lnTo>
                  <a:lnTo>
                    <a:pt x="16733" y="74623"/>
                  </a:lnTo>
                  <a:lnTo>
                    <a:pt x="15801" y="72863"/>
                  </a:lnTo>
                  <a:lnTo>
                    <a:pt x="14887" y="71052"/>
                  </a:lnTo>
                  <a:lnTo>
                    <a:pt x="13973" y="69172"/>
                  </a:lnTo>
                  <a:lnTo>
                    <a:pt x="13059" y="67223"/>
                  </a:lnTo>
                  <a:lnTo>
                    <a:pt x="12179" y="65204"/>
                  </a:lnTo>
                  <a:lnTo>
                    <a:pt x="11299" y="63117"/>
                  </a:lnTo>
                  <a:lnTo>
                    <a:pt x="10868" y="62048"/>
                  </a:lnTo>
                  <a:lnTo>
                    <a:pt x="10437" y="60978"/>
                  </a:lnTo>
                  <a:lnTo>
                    <a:pt x="10006" y="59874"/>
                  </a:lnTo>
                  <a:lnTo>
                    <a:pt x="9592" y="58753"/>
                  </a:lnTo>
                  <a:lnTo>
                    <a:pt x="9178" y="57632"/>
                  </a:lnTo>
                  <a:lnTo>
                    <a:pt x="8781" y="56476"/>
                  </a:lnTo>
                  <a:lnTo>
                    <a:pt x="8367" y="55320"/>
                  </a:lnTo>
                  <a:lnTo>
                    <a:pt x="7987" y="54130"/>
                  </a:lnTo>
                  <a:lnTo>
                    <a:pt x="7591" y="52940"/>
                  </a:lnTo>
                  <a:lnTo>
                    <a:pt x="7211" y="51715"/>
                  </a:lnTo>
                  <a:lnTo>
                    <a:pt x="6849" y="50490"/>
                  </a:lnTo>
                  <a:lnTo>
                    <a:pt x="6469" y="49248"/>
                  </a:lnTo>
                  <a:lnTo>
                    <a:pt x="6124" y="47972"/>
                  </a:lnTo>
                  <a:lnTo>
                    <a:pt x="5779" y="46695"/>
                  </a:lnTo>
                  <a:lnTo>
                    <a:pt x="5434" y="45402"/>
                  </a:lnTo>
                  <a:lnTo>
                    <a:pt x="5107" y="44073"/>
                  </a:lnTo>
                  <a:lnTo>
                    <a:pt x="4779" y="42745"/>
                  </a:lnTo>
                  <a:lnTo>
                    <a:pt x="4468" y="41400"/>
                  </a:lnTo>
                  <a:lnTo>
                    <a:pt x="4175" y="40037"/>
                  </a:lnTo>
                  <a:lnTo>
                    <a:pt x="3882" y="38657"/>
                  </a:lnTo>
                  <a:lnTo>
                    <a:pt x="3606" y="37260"/>
                  </a:lnTo>
                  <a:lnTo>
                    <a:pt x="3330" y="35845"/>
                  </a:lnTo>
                  <a:lnTo>
                    <a:pt x="3071" y="34413"/>
                  </a:lnTo>
                  <a:lnTo>
                    <a:pt x="2830" y="32947"/>
                  </a:lnTo>
                  <a:lnTo>
                    <a:pt x="2605" y="31481"/>
                  </a:lnTo>
                  <a:lnTo>
                    <a:pt x="2381" y="29998"/>
                  </a:lnTo>
                  <a:lnTo>
                    <a:pt x="2174" y="28514"/>
                  </a:lnTo>
                  <a:lnTo>
                    <a:pt x="1984" y="26996"/>
                  </a:lnTo>
                  <a:lnTo>
                    <a:pt x="1795" y="25461"/>
                  </a:lnTo>
                  <a:lnTo>
                    <a:pt x="1622" y="23908"/>
                  </a:lnTo>
                  <a:lnTo>
                    <a:pt x="1467" y="22339"/>
                  </a:lnTo>
                  <a:lnTo>
                    <a:pt x="1329" y="20752"/>
                  </a:lnTo>
                  <a:lnTo>
                    <a:pt x="1208" y="19147"/>
                  </a:lnTo>
                  <a:lnTo>
                    <a:pt x="1105" y="17526"/>
                  </a:lnTo>
                  <a:lnTo>
                    <a:pt x="1001" y="15887"/>
                  </a:lnTo>
                  <a:lnTo>
                    <a:pt x="932" y="14231"/>
                  </a:lnTo>
                  <a:lnTo>
                    <a:pt x="863" y="12575"/>
                  </a:lnTo>
                  <a:lnTo>
                    <a:pt x="811" y="10885"/>
                  </a:lnTo>
                  <a:lnTo>
                    <a:pt x="794" y="9177"/>
                  </a:lnTo>
                  <a:lnTo>
                    <a:pt x="777" y="7452"/>
                  </a:lnTo>
                  <a:lnTo>
                    <a:pt x="777" y="5710"/>
                  </a:lnTo>
                  <a:lnTo>
                    <a:pt x="811" y="3968"/>
                  </a:lnTo>
                  <a:lnTo>
                    <a:pt x="846" y="2191"/>
                  </a:lnTo>
                  <a:lnTo>
                    <a:pt x="898" y="397"/>
                  </a:lnTo>
                  <a:lnTo>
                    <a:pt x="898" y="311"/>
                  </a:lnTo>
                  <a:lnTo>
                    <a:pt x="880" y="242"/>
                  </a:lnTo>
                  <a:lnTo>
                    <a:pt x="846" y="173"/>
                  </a:lnTo>
                  <a:lnTo>
                    <a:pt x="794" y="121"/>
                  </a:lnTo>
                  <a:lnTo>
                    <a:pt x="742" y="69"/>
                  </a:lnTo>
                  <a:lnTo>
                    <a:pt x="673" y="35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5528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tnamese Lunar New Year Customs by Slidesgo">
  <a:themeElements>
    <a:clrScheme name="Simple Light">
      <a:dk1>
        <a:srgbClr val="B92D2D"/>
      </a:dk1>
      <a:lt1>
        <a:srgbClr val="000000"/>
      </a:lt1>
      <a:dk2>
        <a:srgbClr val="FFF7DA"/>
      </a:dk2>
      <a:lt2>
        <a:srgbClr val="F3E0AA"/>
      </a:lt2>
      <a:accent1>
        <a:srgbClr val="2E64A0"/>
      </a:accent1>
      <a:accent2>
        <a:srgbClr val="FFC029"/>
      </a:accent2>
      <a:accent3>
        <a:srgbClr val="72A000"/>
      </a:accent3>
      <a:accent4>
        <a:srgbClr val="F63333"/>
      </a:accent4>
      <a:accent5>
        <a:srgbClr val="7F4E1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282</Words>
  <Application>Microsoft Office PowerPoint</Application>
  <PresentationFormat>On-screen Show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Loved by the King</vt:lpstr>
      <vt:lpstr>Figtree Light</vt:lpstr>
      <vt:lpstr>Amaranth</vt:lpstr>
      <vt:lpstr>Albert Sans</vt:lpstr>
      <vt:lpstr>Arial</vt:lpstr>
      <vt:lpstr>Nunito Light</vt:lpstr>
      <vt:lpstr>Figtree</vt:lpstr>
      <vt:lpstr>Vietnamese Lunar New Year Customs by Slidesgo</vt:lpstr>
      <vt:lpstr>DEMO SẢN PHẨM CUỐI KHÓA</vt:lpstr>
      <vt:lpstr>1</vt:lpstr>
      <vt:lpstr>Giới thiệu bản thân</vt:lpstr>
      <vt:lpstr>HI!</vt:lpstr>
      <vt:lpstr> Giới thiệu sản phẩm</vt:lpstr>
      <vt:lpstr>      Nội dung sản phẩm  Ý tưởng</vt:lpstr>
      <vt:lpstr>Giao diện trang web</vt:lpstr>
      <vt:lpstr> Qúa trình làm sản phẩm</vt:lpstr>
      <vt:lpstr>Demo sản phẩm</vt:lpstr>
      <vt:lpstr>Đánh giá và định hướng</vt:lpstr>
      <vt:lpstr>Đánh giá</vt:lpstr>
      <vt:lpstr>Định hướng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Vietnamese Lunar New Year Customs</dc:title>
  <dc:creator>My PC</dc:creator>
  <cp:lastModifiedBy>My PC</cp:lastModifiedBy>
  <cp:revision>21</cp:revision>
  <dcterms:modified xsi:type="dcterms:W3CDTF">2024-01-28T01:34:26Z</dcterms:modified>
</cp:coreProperties>
</file>