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727"/>
  </p:normalViewPr>
  <p:slideViewPr>
    <p:cSldViewPr snapToGrid="0" snapToObjects="1">
      <p:cViewPr varScale="1">
        <p:scale>
          <a:sx n="89" d="100"/>
          <a:sy n="89" d="100"/>
        </p:scale>
        <p:origin x="11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A6A9-01EB-E94B-8270-F3E6B0439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1B4F4-5CAB-A841-B5A0-A57118C8C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D838E-6297-DD44-B30F-6B5BC807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323E-AE26-0B4D-B64E-8913507EFEC3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4E0FC-7559-BD4B-A4B5-15C162A4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7B90F-0DE8-1941-88F4-1563D2CD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790D-1143-1549-97D7-ADE3A73F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2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C616-0C86-F047-8A9E-4985CA96E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AB07D-DD1C-414C-94E4-088EA3EB2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0DDC8-7EEA-3340-B22D-44F0FFDD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323E-AE26-0B4D-B64E-8913507EFEC3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346C0-F690-E44B-98FD-8B0C5D42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A6F99-674B-F645-97AB-F3FCDBA6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790D-1143-1549-97D7-ADE3A73F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7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6CDCA-4A92-F14E-9A1D-87DA2D050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7F3FC-11D1-B04C-9733-080BED947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1CA97-BBAB-D945-BB1D-CFD1FC77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323E-AE26-0B4D-B64E-8913507EFEC3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F4423-A72A-4944-90A4-0C56C23A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FE291-20DB-7E46-943F-F532F22F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790D-1143-1549-97D7-ADE3A73F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5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82A5-B6E7-774A-8DD8-86695FCF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7CF97-CF5A-9F45-B30D-547AAF8CC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3635B-D7F3-BC44-AF3E-66734E28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323E-AE26-0B4D-B64E-8913507EFEC3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9D931-56D6-3B4A-95AA-5F70BA9F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305FF-6367-DE4D-85F9-E3A491E9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790D-1143-1549-97D7-ADE3A73F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0EBF-E721-A442-9DCF-0A78B60F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A3393-9252-A14B-B58A-C147B58AB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2E334-99A1-F347-A0D6-EEE698F7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323E-AE26-0B4D-B64E-8913507EFEC3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E1F0D-122C-5741-90B2-DEB19BF3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E66C3-B4D0-B84B-AEE9-73D0AEE4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790D-1143-1549-97D7-ADE3A73F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6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1A7A-8748-6E42-BB72-9EB30A88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B003-BE12-594B-9635-AA0EDBB65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CAFBD-61BD-8049-BD4D-E5B53A2C2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EB929-98A0-A243-BB91-E6401D50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323E-AE26-0B4D-B64E-8913507EFEC3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723B5-6E7E-694B-87F5-587F18DD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1E573-608E-C84D-B3AB-D993B5FC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790D-1143-1549-97D7-ADE3A73F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7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60AC-714B-CC4B-81FD-10B9DB8F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6FF39-BE2E-2443-B997-26C2FD43F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9A3D3-6480-5E45-8750-C7F6704C6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03E5E-A1E5-504E-827D-0D2D10220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48F71-6FE7-4047-B3D1-75C728FB7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6495E4-550F-EB47-8C70-7A159756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323E-AE26-0B4D-B64E-8913507EFEC3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13756-A327-3F44-9414-F3CA719B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E797E-5EF8-324E-A2F2-EE69BF47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790D-1143-1549-97D7-ADE3A73F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4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4B97-B93A-CD41-857D-D9345202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7CAF1-795F-5D45-81CE-6AAE8F05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323E-AE26-0B4D-B64E-8913507EFEC3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43458-5EEE-A14B-B090-EF3E621B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D2A58-38FB-1F49-9BA6-47D38E17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790D-1143-1549-97D7-ADE3A73F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2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A7EEE-B0C3-9B45-9DD8-626471DE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323E-AE26-0B4D-B64E-8913507EFEC3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5C6FCC-1D82-DC46-BACA-8A0DA9D3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1FBC6-15C7-3F41-9B43-9C119FD0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790D-1143-1549-97D7-ADE3A73F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8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D058-FA85-6340-8943-C19EB3E1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64A2A-1B49-D44E-8F7D-DD624314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ABD98-62C2-0B47-979D-DCE4D4FF7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FF366-370A-D447-803D-A727EC1C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323E-AE26-0B4D-B64E-8913507EFEC3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70A7A-1A7B-7F48-95B3-47BAD6A3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AF00D-5B89-7047-B855-5609F465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790D-1143-1549-97D7-ADE3A73F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3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BC55-4E56-4143-B52D-3FE7530D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F91A88-5245-9D49-B3CA-41B901174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1B7E3-D721-F946-9FD7-1AB3D02FD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6E34A-2442-374F-9016-134CF4F6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323E-AE26-0B4D-B64E-8913507EFEC3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23613-EFBF-864F-B0F6-7A911375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75165-BFD7-3348-A3E2-B3A5F516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790D-1143-1549-97D7-ADE3A73F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9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7C397-98FE-ED41-A4A8-386AC232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6C650-00C9-AD44-A879-BABE12617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47F88-43F3-C840-B421-BE0C8D21A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0323E-AE26-0B4D-B64E-8913507EFEC3}" type="datetimeFigureOut">
              <a:rPr lang="en-US" smtClean="0"/>
              <a:t>10/23/20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08DC2-1129-5641-8691-FAFCF016A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E4025-8003-5643-899B-11D5F520B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7790D-1143-1549-97D7-ADE3A73F9131}" type="slidenum">
              <a:rPr lang="en-US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194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A6E7285-5635-3142-8B09-D3D1F8B93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437" y="294468"/>
            <a:ext cx="11065790" cy="5920352"/>
          </a:xfrm>
        </p:spPr>
        <p:txBody>
          <a:bodyPr>
            <a:no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vi-VN" sz="4000" dirty="0"/>
              <a:t>Voting: Trang 19, Solidity_v0.5.8 </a:t>
            </a:r>
          </a:p>
          <a:p>
            <a:pPr algn="l"/>
            <a:r>
              <a:rPr lang="vi-VN" sz="4000" dirty="0"/>
              <a:t>  </a:t>
            </a:r>
            <a:r>
              <a:rPr lang="vi-VN" sz="4000" b="1" dirty="0">
                <a:solidFill>
                  <a:srgbClr val="FF0000"/>
                </a:solidFill>
              </a:rPr>
              <a:t>(Nhóm 8, 2,3)</a:t>
            </a:r>
          </a:p>
          <a:p>
            <a:pPr algn="l"/>
            <a:endParaRPr lang="vi-VN" sz="4000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vi-VN" sz="4000" dirty="0"/>
              <a:t>Blind Auction: Trang 24, Solidity_v0.5.8 </a:t>
            </a:r>
            <a:r>
              <a:rPr lang="vi-VN" sz="4000" b="1" dirty="0">
                <a:solidFill>
                  <a:srgbClr val="FF0000"/>
                </a:solidFill>
              </a:rPr>
              <a:t>(Nhóm 1, 4, 6, 7)</a:t>
            </a:r>
          </a:p>
          <a:p>
            <a:pPr algn="l"/>
            <a:endParaRPr lang="vi-VN" sz="4000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vi-VN" sz="4000" dirty="0"/>
              <a:t>Safe Remote Purchase: </a:t>
            </a:r>
            <a:r>
              <a:rPr lang="vi-VN" sz="4000"/>
              <a:t>Trang 27, </a:t>
            </a:r>
            <a:r>
              <a:rPr lang="vi-VN" sz="4000" dirty="0"/>
              <a:t>Solidity_v0.5.8 </a:t>
            </a:r>
          </a:p>
          <a:p>
            <a:pPr algn="l"/>
            <a:r>
              <a:rPr lang="vi-VN" sz="4000" dirty="0"/>
              <a:t>  </a:t>
            </a:r>
            <a:r>
              <a:rPr lang="vi-VN" sz="4000" b="1" dirty="0">
                <a:solidFill>
                  <a:srgbClr val="FF0000"/>
                </a:solidFill>
              </a:rPr>
              <a:t>(Nhóm 5, 9, 10)</a:t>
            </a:r>
            <a:endParaRPr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7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2020-10-23T00:44:51Z</dcterms:created>
  <dcterms:modified xsi:type="dcterms:W3CDTF">2020-10-23T02:23:30Z</dcterms:modified>
</cp:coreProperties>
</file>