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91"/>
    <p:restoredTop sz="92892"/>
  </p:normalViewPr>
  <p:slideViewPr>
    <p:cSldViewPr snapToGrid="0" snapToObjects="1">
      <p:cViewPr varScale="1">
        <p:scale>
          <a:sx n="69" d="100"/>
          <a:sy n="69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9D9-B508-5E47-8C14-7E61581C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18C7-7D7D-2D4D-BFAF-56442411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4B9A-FEA8-F949-B8D1-BF65754E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E5ED-A493-5741-87F5-043BA873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E7FE-5212-6E42-9BFC-60B51C6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65D-539C-4748-A315-8BBE8AF6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742E-5368-E44E-8991-033FB419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C725-658F-6E42-88AC-B69B00D3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CB4A-6FCE-384E-9EE3-79794D8C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67C0-B7F4-D945-AC86-929DEB69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CCDF9-8796-DD48-9015-DEF244FC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F6AE8-89B4-3844-AFB6-235E648C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FA6D-E446-CC46-98E8-47BC833B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559-79F1-4C48-AEB2-964B723E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FED0-D630-9544-BFE4-D25A377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F419-BCB4-F945-927A-93130808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90AB-BDD5-E94C-8371-0A9CD84E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F9CC-1EC7-8243-9D11-B8914F4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D32D-EB97-014A-BBE7-E4C389B0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33BD-6CE5-A044-BDA8-7F619A03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666B-1902-0B45-A209-F96625BD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3677-1BB4-744C-B22A-D27A48A2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FA92-490D-4744-A053-AA8577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90C7-37DF-8241-B495-387AA3F1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A37-51FC-A34F-B1B2-0B99EA4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B596-E8DB-254A-9EE1-571FE28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F2C8-6353-5F48-9101-30A4FCC8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0F8A-CDDE-DA4C-A7FC-3AF04250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F882-DC34-194F-B579-5B5F4E1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6DC2-2E8A-2446-BD36-E0F8DBEA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07E0-A8F0-F54E-BA32-C74C7C2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A9D-8056-4B4D-BF42-D01F0943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A6CB-3F67-BD49-8ED3-594D1C1D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6BE9-3B22-044A-8A57-E78EEF16C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97E62-6BED-DF4E-8FC6-AAE8B172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BF9BC-47A9-954A-A720-63FC4370B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8B2EB-5482-DD4A-AE27-724A237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7F412-631D-CA4E-A01C-39AEF67B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4A72A-DA9E-884F-BD43-E159A991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D1A-2FC6-B24F-ABB0-71E49F81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4873-AD3A-FF4D-84B6-96D511E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10E6-90D3-A84A-A2E5-299FAB1D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58F53-BCF6-DA46-8E7B-8A1AD4AA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14CAF-C76C-2944-90CD-2EE92DE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ADAF-6016-3C4D-AA5C-690445AF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3F71-E5E5-274A-84B9-220F21C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CC5B-0649-124D-A755-E1841C2A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0652-FBEF-2940-833B-F7E01466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48B1-59E4-7747-AE36-533523DE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C15D-7F4E-3148-80C5-BD64CE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73D72-92BF-8141-A433-616C6CDD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A998-EAF2-9A42-9F00-34C39832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EF5B-389C-294A-AC7D-6C0BE50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E6E3F-4C65-B04D-AA93-C30C5EF8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0CF8-AE67-0340-B5BF-F8CAA059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F11D-0E1A-E244-BEC1-BC740A94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2EFC-84F1-554B-9682-5B235156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BDCF-B771-5547-B651-7945AA1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251D-FC2E-2542-930A-EB6CADEF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BD8A-D636-8B45-9F0C-7CC6A4CC2ED7}" type="datetimeFigureOut">
              <a:rPr lang="en-US" smtClean="0"/>
              <a:t>10/26/20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B04C-3B1B-3F47-BB1A-6A0415D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A65D-51B7-1B41-B9E4-81AD5995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A9EA-3DA5-EC44-99BB-10385CF91927}" type="slidenum">
              <a:rPr lang="en-US" smtClean="0"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61F5A-819D-434D-BD98-5B1D911557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3835401" y="114300"/>
            <a:ext cx="772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Solidity Programming Language</a:t>
            </a:r>
            <a:endParaRPr sz="3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858F9-F8C6-ED44-82A3-7A9DDB34B300}"/>
              </a:ext>
            </a:extLst>
          </p:cNvPr>
          <p:cNvSpPr txBox="1"/>
          <p:nvPr/>
        </p:nvSpPr>
        <p:spPr>
          <a:xfrm>
            <a:off x="871537" y="1271579"/>
            <a:ext cx="10687052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2800" b="1" dirty="0">
                <a:solidFill>
                  <a:srgbClr val="00B050"/>
                </a:solidFill>
              </a:rPr>
              <a:t>MỤC TIÊU: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solidFill>
                  <a:srgbClr val="0070C0"/>
                </a:solidFill>
              </a:rPr>
              <a:t> Require, assert, revert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solidFill>
                  <a:srgbClr val="0070C0"/>
                </a:solidFill>
              </a:rPr>
              <a:t> address.send(), address.transfer(), address.call().value()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solidFill>
                  <a:srgbClr val="0070C0"/>
                </a:solidFill>
              </a:rPr>
              <a:t>Fallback function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solidFill>
                  <a:srgbClr val="0070C0"/>
                </a:solidFill>
              </a:rPr>
              <a:t>Modifier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solidFill>
                  <a:srgbClr val="0070C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4882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3285069" y="78114"/>
            <a:ext cx="99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address.send(); .transfer();.call().value()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D447-7F78-874F-A497-9B16CF7E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3285069" y="78114"/>
            <a:ext cx="99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address.send(); .transfer();.call().value()</a:t>
            </a:r>
            <a:endParaRPr sz="3600" dirty="0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8ED18-1B67-BB41-AE0D-93F4F4D9F0E1}"/>
              </a:ext>
            </a:extLst>
          </p:cNvPr>
          <p:cNvSpPr/>
          <p:nvPr/>
        </p:nvSpPr>
        <p:spPr>
          <a:xfrm>
            <a:off x="296333" y="1228005"/>
            <a:ext cx="11599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vi-VN" sz="3600" dirty="0">
                <a:solidFill>
                  <a:srgbClr val="1B1B1B"/>
                </a:solidFill>
                <a:latin typeface="Open Sans"/>
              </a:rPr>
              <a:t>Sử dụng </a:t>
            </a:r>
            <a:r>
              <a:rPr lang="vi-VN" sz="3600" b="1" i="1" dirty="0">
                <a:solidFill>
                  <a:srgbClr val="C00000"/>
                </a:solidFill>
                <a:latin typeface="Open Sans"/>
              </a:rPr>
              <a:t>send() </a:t>
            </a:r>
            <a:r>
              <a:rPr lang="vi-VN" sz="3600" dirty="0">
                <a:solidFill>
                  <a:srgbClr val="1B1B1B"/>
                </a:solidFill>
                <a:latin typeface="Open Sans"/>
              </a:rPr>
              <a:t>hoặc </a:t>
            </a:r>
            <a:r>
              <a:rPr lang="vi-VN" sz="3600" b="1" i="1" dirty="0">
                <a:solidFill>
                  <a:srgbClr val="C00000"/>
                </a:solidFill>
                <a:latin typeface="Open Sans"/>
              </a:rPr>
              <a:t>transfer() </a:t>
            </a:r>
            <a:r>
              <a:rPr lang="vi-VN" sz="3600" dirty="0">
                <a:solidFill>
                  <a:srgbClr val="1B1B1B"/>
                </a:solidFill>
                <a:latin typeface="Open Sans"/>
              </a:rPr>
              <a:t>sẽ ngăn chặn </a:t>
            </a:r>
            <a:r>
              <a:rPr lang="vi-VN" sz="3600" b="1" i="1" dirty="0">
                <a:solidFill>
                  <a:srgbClr val="C00000"/>
                </a:solidFill>
                <a:latin typeface="Open Sans"/>
              </a:rPr>
              <a:t>reentrancy</a:t>
            </a:r>
            <a:r>
              <a:rPr lang="vi-VN" sz="3600" dirty="0">
                <a:solidFill>
                  <a:srgbClr val="1B1B1B"/>
                </a:solidFill>
                <a:latin typeface="Open Sans"/>
              </a:rPr>
              <a:t> nhưng nó sẽ không thích hợp với các hợp đồng mà fallback function yêu cầu hơn 2.300 gas.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vi-VN" sz="3600" dirty="0">
                <a:solidFill>
                  <a:srgbClr val="1B1B1B"/>
                </a:solidFill>
                <a:latin typeface="Open Sans"/>
              </a:rPr>
              <a:t>Chúng ta cũng có thể sử dụng </a:t>
            </a:r>
            <a:r>
              <a:rPr lang="vi-VN" sz="3600" b="1" i="1" dirty="0">
                <a:solidFill>
                  <a:srgbClr val="C00000"/>
                </a:solidFill>
                <a:latin typeface="Open Sans"/>
              </a:rPr>
              <a:t>someAddress.call.value(ethAmount).gas(gasAmount) </a:t>
            </a:r>
            <a:r>
              <a:rPr lang="vi-VN" sz="3600" dirty="0">
                <a:solidFill>
                  <a:srgbClr val="1B1B1B"/>
                </a:solidFill>
                <a:latin typeface="Open Sans"/>
              </a:rPr>
              <a:t>để giới hạn lượng gas cho lời gọi một cách tùy ý.</a:t>
            </a:r>
          </a:p>
          <a:p>
            <a:br>
              <a:rPr lang="vi-VN" sz="3600" dirty="0"/>
            </a:b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2436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299201" y="118531"/>
            <a:ext cx="51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Fallback function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939D2-1064-CB40-9D37-C811137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868"/>
            <a:ext cx="12192000" cy="3962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EBE88A-00EB-7141-AF3E-70420DDF3211}"/>
              </a:ext>
            </a:extLst>
          </p:cNvPr>
          <p:cNvSpPr/>
          <p:nvPr/>
        </p:nvSpPr>
        <p:spPr>
          <a:xfrm>
            <a:off x="6299201" y="1371601"/>
            <a:ext cx="1794932" cy="474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96BEAE-1CC0-134A-9CCB-9993E69F9118}"/>
              </a:ext>
            </a:extLst>
          </p:cNvPr>
          <p:cNvSpPr/>
          <p:nvPr/>
        </p:nvSpPr>
        <p:spPr>
          <a:xfrm>
            <a:off x="2624668" y="3894668"/>
            <a:ext cx="1794932" cy="474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CE348B-844C-364D-8015-4B5F4C94C07A}"/>
              </a:ext>
            </a:extLst>
          </p:cNvPr>
          <p:cNvSpPr/>
          <p:nvPr/>
        </p:nvSpPr>
        <p:spPr>
          <a:xfrm>
            <a:off x="8432801" y="4250267"/>
            <a:ext cx="1794932" cy="474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A7C1FF-D382-6747-952B-FFD6CFD08F53}"/>
              </a:ext>
            </a:extLst>
          </p:cNvPr>
          <p:cNvCxnSpPr>
            <a:cxnSpLocks/>
          </p:cNvCxnSpPr>
          <p:nvPr/>
        </p:nvCxnSpPr>
        <p:spPr>
          <a:xfrm flipV="1">
            <a:off x="4030133" y="1727200"/>
            <a:ext cx="2404534" cy="21674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EF53A0-63BD-364D-9B52-25300CF13A3E}"/>
              </a:ext>
            </a:extLst>
          </p:cNvPr>
          <p:cNvCxnSpPr>
            <a:stCxn id="6" idx="5"/>
          </p:cNvCxnSpPr>
          <p:nvPr/>
        </p:nvCxnSpPr>
        <p:spPr>
          <a:xfrm>
            <a:off x="7831271" y="1776299"/>
            <a:ext cx="1109528" cy="24739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C815A-A5F4-2141-9C01-CC00A260C8F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419600" y="4131735"/>
            <a:ext cx="4013201" cy="35559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E24D4C-9ED1-9D4F-9A64-126AE900CBFE}"/>
              </a:ext>
            </a:extLst>
          </p:cNvPr>
          <p:cNvSpPr/>
          <p:nvPr/>
        </p:nvSpPr>
        <p:spPr>
          <a:xfrm>
            <a:off x="0" y="1049868"/>
            <a:ext cx="2201334" cy="67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E52ED-8682-3F43-86F0-71A3112AA627}"/>
              </a:ext>
            </a:extLst>
          </p:cNvPr>
          <p:cNvSpPr/>
          <p:nvPr/>
        </p:nvSpPr>
        <p:spPr>
          <a:xfrm>
            <a:off x="5198533" y="1507068"/>
            <a:ext cx="2201334" cy="67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DA588A-DA92-7F49-912E-CA2B4D443441}"/>
              </a:ext>
            </a:extLst>
          </p:cNvPr>
          <p:cNvCxnSpPr>
            <a:endCxn id="17" idx="2"/>
          </p:cNvCxnSpPr>
          <p:nvPr/>
        </p:nvCxnSpPr>
        <p:spPr>
          <a:xfrm>
            <a:off x="2226734" y="1388534"/>
            <a:ext cx="2971799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8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299201" y="118531"/>
            <a:ext cx="51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Modifier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571ED-D9E2-A544-BC0F-B8E59423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967600"/>
            <a:ext cx="7192147" cy="5420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E34C98-7790-7946-A434-CA4F83DC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872"/>
            <a:ext cx="6299201" cy="312024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1035C40-711E-D74F-B3E4-CFA6782244B4}"/>
              </a:ext>
            </a:extLst>
          </p:cNvPr>
          <p:cNvGrpSpPr/>
          <p:nvPr/>
        </p:nvGrpSpPr>
        <p:grpSpPr>
          <a:xfrm>
            <a:off x="466164" y="1290918"/>
            <a:ext cx="12244026" cy="1928971"/>
            <a:chOff x="466164" y="1290918"/>
            <a:chExt cx="12244026" cy="19289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795E08-64C4-804C-8B77-F2FEFA751841}"/>
                </a:ext>
              </a:extLst>
            </p:cNvPr>
            <p:cNvSpPr/>
            <p:nvPr/>
          </p:nvSpPr>
          <p:spPr>
            <a:xfrm>
              <a:off x="466165" y="1290918"/>
              <a:ext cx="5629835" cy="3585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90C6F5-5818-4742-A3F4-B3B3FAD4B380}"/>
                </a:ext>
              </a:extLst>
            </p:cNvPr>
            <p:cNvSpPr/>
            <p:nvPr/>
          </p:nvSpPr>
          <p:spPr>
            <a:xfrm>
              <a:off x="466164" y="2861301"/>
              <a:ext cx="5629835" cy="3585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B4D56F-5736-7742-9BB6-674EABC40C7C}"/>
                </a:ext>
              </a:extLst>
            </p:cNvPr>
            <p:cNvSpPr/>
            <p:nvPr/>
          </p:nvSpPr>
          <p:spPr>
            <a:xfrm>
              <a:off x="6562163" y="2451652"/>
              <a:ext cx="6148027" cy="76823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2C923C-1A73-C34F-ADD5-E962F08FEA97}"/>
                </a:ext>
              </a:extLst>
            </p:cNvPr>
            <p:cNvCxnSpPr/>
            <p:nvPr/>
          </p:nvCxnSpPr>
          <p:spPr>
            <a:xfrm>
              <a:off x="6095999" y="1649506"/>
              <a:ext cx="437323" cy="76239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4D325C-C78A-AE41-8422-36238F4BE256}"/>
                </a:ext>
              </a:extLst>
            </p:cNvPr>
            <p:cNvCxnSpPr/>
            <p:nvPr/>
          </p:nvCxnSpPr>
          <p:spPr>
            <a:xfrm>
              <a:off x="6095999" y="2861301"/>
              <a:ext cx="466164" cy="358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6E0933-430D-904C-BD44-810703C82F7A}"/>
              </a:ext>
            </a:extLst>
          </p:cNvPr>
          <p:cNvGrpSpPr/>
          <p:nvPr/>
        </p:nvGrpSpPr>
        <p:grpSpPr>
          <a:xfrm>
            <a:off x="6776149" y="2457444"/>
            <a:ext cx="4721587" cy="3432569"/>
            <a:chOff x="6776149" y="2457444"/>
            <a:chExt cx="4721587" cy="343256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C4589F-34AF-CC41-B832-B0899BAF6618}"/>
                </a:ext>
              </a:extLst>
            </p:cNvPr>
            <p:cNvSpPr/>
            <p:nvPr/>
          </p:nvSpPr>
          <p:spPr>
            <a:xfrm>
              <a:off x="6930887" y="3219889"/>
              <a:ext cx="463826" cy="209111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F473861-8C07-BF48-AE20-618281E8C572}"/>
                </a:ext>
              </a:extLst>
            </p:cNvPr>
            <p:cNvSpPr/>
            <p:nvPr/>
          </p:nvSpPr>
          <p:spPr>
            <a:xfrm>
              <a:off x="6928549" y="4333461"/>
              <a:ext cx="2904564" cy="370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6873B2-FEEF-0847-BD46-949E4DC9CCED}"/>
                </a:ext>
              </a:extLst>
            </p:cNvPr>
            <p:cNvSpPr/>
            <p:nvPr/>
          </p:nvSpPr>
          <p:spPr>
            <a:xfrm>
              <a:off x="6776149" y="5519533"/>
              <a:ext cx="2904564" cy="370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26F53BB-90C4-904A-9B8D-EFC76FDCA1EB}"/>
                </a:ext>
              </a:extLst>
            </p:cNvPr>
            <p:cNvSpPr/>
            <p:nvPr/>
          </p:nvSpPr>
          <p:spPr>
            <a:xfrm>
              <a:off x="7500730" y="2457444"/>
              <a:ext cx="1364974" cy="370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AAFF63-D740-1E4E-ABE9-F3A222A438E5}"/>
                </a:ext>
              </a:extLst>
            </p:cNvPr>
            <p:cNvSpPr/>
            <p:nvPr/>
          </p:nvSpPr>
          <p:spPr>
            <a:xfrm>
              <a:off x="10132762" y="3999231"/>
              <a:ext cx="1364974" cy="370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61C706-6D24-AE46-9F6A-A435F580755B}"/>
                </a:ext>
              </a:extLst>
            </p:cNvPr>
            <p:cNvSpPr/>
            <p:nvPr/>
          </p:nvSpPr>
          <p:spPr>
            <a:xfrm>
              <a:off x="9538569" y="5206769"/>
              <a:ext cx="1364974" cy="370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B10B-207C-F841-94BF-DFFACA41DFBF}"/>
                </a:ext>
              </a:extLst>
            </p:cNvPr>
            <p:cNvCxnSpPr>
              <a:stCxn id="30" idx="5"/>
              <a:endCxn id="31" idx="1"/>
            </p:cNvCxnSpPr>
            <p:nvPr/>
          </p:nvCxnSpPr>
          <p:spPr>
            <a:xfrm>
              <a:off x="8665808" y="2773668"/>
              <a:ext cx="1666850" cy="12798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E4D46-B9B1-6C46-9C9F-B75CEB845E4E}"/>
                </a:ext>
              </a:extLst>
            </p:cNvPr>
            <p:cNvCxnSpPr>
              <a:stCxn id="31" idx="4"/>
            </p:cNvCxnSpPr>
            <p:nvPr/>
          </p:nvCxnSpPr>
          <p:spPr>
            <a:xfrm flipH="1">
              <a:off x="10561983" y="4369711"/>
              <a:ext cx="253266" cy="8370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BF3E09E-E25B-5941-81ED-F937136BD1E0}"/>
                </a:ext>
              </a:extLst>
            </p:cNvPr>
            <p:cNvCxnSpPr>
              <a:stCxn id="27" idx="4"/>
            </p:cNvCxnSpPr>
            <p:nvPr/>
          </p:nvCxnSpPr>
          <p:spPr>
            <a:xfrm>
              <a:off x="7162800" y="3429000"/>
              <a:ext cx="337930" cy="9407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0DEF52-AA1E-E24F-8CFD-5D136C3AB2CF}"/>
                </a:ext>
              </a:extLst>
            </p:cNvPr>
            <p:cNvCxnSpPr>
              <a:stCxn id="27" idx="2"/>
              <a:endCxn id="29" idx="2"/>
            </p:cNvCxnSpPr>
            <p:nvPr/>
          </p:nvCxnSpPr>
          <p:spPr>
            <a:xfrm flipH="1">
              <a:off x="6776149" y="3324445"/>
              <a:ext cx="154738" cy="23803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59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299201" y="118531"/>
            <a:ext cx="51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Inheritance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01D0A-1CB5-F640-A378-CF1C9CA7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3" y="900953"/>
            <a:ext cx="5579036" cy="2528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C3CBE-BC06-6343-A0E0-107DD26A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44" y="1116100"/>
            <a:ext cx="7492005" cy="56977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178D82A-9A53-E14E-ACA5-EA063CE3ED98}"/>
              </a:ext>
            </a:extLst>
          </p:cNvPr>
          <p:cNvGrpSpPr/>
          <p:nvPr/>
        </p:nvGrpSpPr>
        <p:grpSpPr>
          <a:xfrm>
            <a:off x="911283" y="817871"/>
            <a:ext cx="9557663" cy="749672"/>
            <a:chOff x="911283" y="817871"/>
            <a:chExt cx="9557663" cy="7496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907FF3-544E-DE42-BA54-319A5568561D}"/>
                </a:ext>
              </a:extLst>
            </p:cNvPr>
            <p:cNvSpPr/>
            <p:nvPr/>
          </p:nvSpPr>
          <p:spPr>
            <a:xfrm>
              <a:off x="911283" y="817871"/>
              <a:ext cx="860612" cy="35123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10EFE7-A2B9-BA48-BD78-DACBB9999776}"/>
                </a:ext>
              </a:extLst>
            </p:cNvPr>
            <p:cNvSpPr/>
            <p:nvPr/>
          </p:nvSpPr>
          <p:spPr>
            <a:xfrm>
              <a:off x="9183715" y="1116100"/>
              <a:ext cx="1285231" cy="4514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A468A0-D38B-2248-9DCA-876A9049B952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1771895" y="993490"/>
              <a:ext cx="7372105" cy="36877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0C58BA-1BB2-304C-9765-A4F1ED07BCE2}"/>
              </a:ext>
            </a:extLst>
          </p:cNvPr>
          <p:cNvGrpSpPr/>
          <p:nvPr/>
        </p:nvGrpSpPr>
        <p:grpSpPr>
          <a:xfrm>
            <a:off x="1343608" y="2258008"/>
            <a:ext cx="10338319" cy="3906551"/>
            <a:chOff x="1343608" y="2258008"/>
            <a:chExt cx="10338319" cy="390655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6A25E8-EBCE-6945-9945-90E5C03F01BA}"/>
                </a:ext>
              </a:extLst>
            </p:cNvPr>
            <p:cNvSpPr/>
            <p:nvPr/>
          </p:nvSpPr>
          <p:spPr>
            <a:xfrm>
              <a:off x="1343608" y="2258008"/>
              <a:ext cx="1324947" cy="31724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730532B-938A-6742-835C-ADFDBA6AB14F}"/>
                </a:ext>
              </a:extLst>
            </p:cNvPr>
            <p:cNvSpPr/>
            <p:nvPr/>
          </p:nvSpPr>
          <p:spPr>
            <a:xfrm>
              <a:off x="10005526" y="4463144"/>
              <a:ext cx="1676401" cy="45144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AF5BC2-380C-1A4D-8A53-E42C6E079337}"/>
                </a:ext>
              </a:extLst>
            </p:cNvPr>
            <p:cNvSpPr/>
            <p:nvPr/>
          </p:nvSpPr>
          <p:spPr>
            <a:xfrm>
              <a:off x="9183715" y="5713116"/>
              <a:ext cx="1676401" cy="45144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25AC8D-8C68-D146-9534-E85BB9C8FE49}"/>
                </a:ext>
              </a:extLst>
            </p:cNvPr>
            <p:cNvCxnSpPr>
              <a:stCxn id="13" idx="6"/>
              <a:endCxn id="34" idx="2"/>
            </p:cNvCxnSpPr>
            <p:nvPr/>
          </p:nvCxnSpPr>
          <p:spPr>
            <a:xfrm>
              <a:off x="2668555" y="2416629"/>
              <a:ext cx="7336971" cy="2272237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8E02D6-16C7-5B4E-BA65-787554E44395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2668555" y="2416629"/>
              <a:ext cx="6515160" cy="3522209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3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299201" y="118531"/>
            <a:ext cx="51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Inheritance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F4A9D-CCC8-A540-AA63-381DB173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862"/>
            <a:ext cx="12192000" cy="60931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616DC1-A0F5-5E49-9246-5FE4498C8C73}"/>
              </a:ext>
            </a:extLst>
          </p:cNvPr>
          <p:cNvGrpSpPr/>
          <p:nvPr/>
        </p:nvGrpSpPr>
        <p:grpSpPr>
          <a:xfrm>
            <a:off x="410547" y="1513830"/>
            <a:ext cx="8487921" cy="5344171"/>
            <a:chOff x="410547" y="1513830"/>
            <a:chExt cx="8487921" cy="53441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4026A7-EBB9-C44B-BB3A-5B8081D9104C}"/>
                </a:ext>
              </a:extLst>
            </p:cNvPr>
            <p:cNvSpPr/>
            <p:nvPr/>
          </p:nvSpPr>
          <p:spPr>
            <a:xfrm>
              <a:off x="410547" y="6093139"/>
              <a:ext cx="2369975" cy="76486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DDBC66-E297-A64C-9445-EA11139797AE}"/>
                </a:ext>
              </a:extLst>
            </p:cNvPr>
            <p:cNvSpPr/>
            <p:nvPr/>
          </p:nvSpPr>
          <p:spPr>
            <a:xfrm>
              <a:off x="5561045" y="1513830"/>
              <a:ext cx="3337423" cy="76486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BB21AB-0131-5445-8A0D-706BA85BC684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433447" y="1903445"/>
              <a:ext cx="3127598" cy="430170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02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858F9-F8C6-ED44-82A3-7A9DDB34B300}"/>
              </a:ext>
            </a:extLst>
          </p:cNvPr>
          <p:cNvSpPr txBox="1"/>
          <p:nvPr/>
        </p:nvSpPr>
        <p:spPr>
          <a:xfrm>
            <a:off x="3942159" y="2986084"/>
            <a:ext cx="4307682" cy="18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>
                <a:solidFill>
                  <a:srgbClr val="0070C0"/>
                </a:solidFill>
              </a:rPr>
              <a:t>THANK YOU 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vi-V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EBB46-8C65-8548-83E6-1E295868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0AC00-A8DC-364E-BBE7-E89F4108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F8DEF-63A2-6041-8223-4BCBAF9C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01904-77F4-6340-9D80-D05DB9DF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5475A-CEED-4B4B-BC46-63A22734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F168-3B52-024D-8739-14CF8A72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94738-EF9B-A046-9B7E-45C891A3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78"/>
            <a:ext cx="12192000" cy="6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4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4887167" y="95047"/>
            <a:ext cx="59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Require, assert, revert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53ECA-7F74-904D-BB52-6BED4EFA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187</Words>
  <Application>Microsoft Macintosh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2020-10-06T05:57:52Z</dcterms:created>
  <dcterms:modified xsi:type="dcterms:W3CDTF">2020-10-26T02:02:36Z</dcterms:modified>
</cp:coreProperties>
</file>