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Estate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Minh Phuong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 down to features with regression: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79" y="2660454"/>
            <a:ext cx="7216942" cy="37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 down to features with regression: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2" y="2617493"/>
            <a:ext cx="7469188" cy="38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 down to features with no clear regression: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37276"/>
            <a:ext cx="10315576" cy="17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correlation: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69" y="1443317"/>
            <a:ext cx="6993967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Try creating cluster as a feature</a:t>
            </a:r>
          </a:p>
          <a:p>
            <a:r>
              <a:rPr lang="en-US" dirty="0" smtClean="0"/>
              <a:t>Modeling techniques: Regression</a:t>
            </a:r>
          </a:p>
          <a:p>
            <a:r>
              <a:rPr lang="en-US" dirty="0" smtClean="0"/>
              <a:t>Experiment with dimensionality reduction and deep learning (</a:t>
            </a:r>
            <a:r>
              <a:rPr lang="en-US" dirty="0" err="1" smtClean="0"/>
              <a:t>TensorFlow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9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IDENTIFY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local Vermont/New Hampshire real estate firm is looking into modeling closed prices for houses.</a:t>
            </a:r>
          </a:p>
          <a:p>
            <a:r>
              <a:rPr lang="en-US" dirty="0" smtClean="0"/>
              <a:t>Question: CAN YOU PREDICT CLOSED PRICE OF A PROPERTY USING THEIR LISTING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OBTAINING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obtained from </a:t>
            </a:r>
            <a:r>
              <a:rPr lang="en-US" dirty="0" err="1" smtClean="0"/>
              <a:t>Kaggle.com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dataset contains features of houses in three towns in Vermont, which make up a sizable chunk of the real estate firm's business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MLS.com</a:t>
            </a:r>
            <a:r>
              <a:rPr lang="en-US" dirty="0"/>
              <a:t> is the real estate information platform that is publicly available. Features were exported from an MLS web platform. </a:t>
            </a:r>
            <a:r>
              <a:rPr lang="en-US" dirty="0" smtClean="0"/>
              <a:t>(Perhaps </a:t>
            </a:r>
            <a:r>
              <a:rPr lang="en-US" dirty="0" err="1" smtClean="0"/>
              <a:t>webscraping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in Data Frame: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10471"/>
              </p:ext>
            </p:extLst>
          </p:nvPr>
        </p:nvGraphicFramePr>
        <p:xfrm>
          <a:off x="1284472" y="2677159"/>
          <a:ext cx="9363475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3537"/>
                <a:gridCol w="3189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bedrooms_total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baths_total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acres,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sq_ft_tot_fn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tax_gross_amount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assessment_value_town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garage_capacity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year_built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total_stories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water_frontage_length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rooms_total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Address, city ,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garage_type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surveyed 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seasonal 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water_body_type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short_sale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flood_zone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easements ,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current_use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covenants ,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common_land_acres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basement_access_type,basement,price_closed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Closing Price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9209" y="3360560"/>
            <a:ext cx="345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Almost normal distribution with a long tail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15655"/>
            <a:ext cx="6710363" cy="35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values: Using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en-US" dirty="0" err="1" smtClean="0"/>
              <a:t>heatmap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84" y="2616200"/>
            <a:ext cx="4328928" cy="40070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5042" y="2827421"/>
            <a:ext cx="3453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prominent:</a:t>
            </a:r>
          </a:p>
          <a:p>
            <a:endParaRPr lang="en-US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dirty="0" err="1" smtClean="0"/>
              <a:t>common_land_acres</a:t>
            </a:r>
            <a:endParaRPr lang="en-US" dirty="0"/>
          </a:p>
          <a:p>
            <a:pPr marL="285750" indent="-285750">
              <a:buFont typeface="Courier New" charset="0"/>
              <a:buChar char="o"/>
            </a:pPr>
            <a:r>
              <a:rPr lang="en-US" dirty="0" err="1"/>
              <a:t>water_frontage_length</a:t>
            </a:r>
            <a:endParaRPr lang="en-US" dirty="0"/>
          </a:p>
          <a:p>
            <a:pPr marL="285750" indent="-285750">
              <a:buFont typeface="Courier New" charset="0"/>
              <a:buChar char="o"/>
            </a:pPr>
            <a:r>
              <a:rPr lang="en-US" dirty="0"/>
              <a:t>easements</a:t>
            </a:r>
          </a:p>
          <a:p>
            <a:pPr marL="285750" indent="-285750">
              <a:buFont typeface="Courier New" charset="0"/>
              <a:buChar char="o"/>
            </a:pPr>
            <a:r>
              <a:rPr lang="en-US" dirty="0" err="1"/>
              <a:t>water_body_type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features that are missing from more than 80% of the data set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df.drop</a:t>
            </a:r>
            <a:r>
              <a:rPr lang="en-US" dirty="0"/>
              <a:t>(['common_land_acres','water_frontage_length','easements','water_body_type'],axis=1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Filled the rest with mean (numerical)</a:t>
            </a:r>
          </a:p>
          <a:p>
            <a:pPr lvl="1"/>
            <a:r>
              <a:rPr lang="en-US" dirty="0"/>
              <a:t>for col in ['acres','garage_capacity','tax_gross_amount','assessment_value_town']:    </a:t>
            </a:r>
            <a:r>
              <a:rPr lang="en-US" dirty="0" err="1"/>
              <a:t>df</a:t>
            </a:r>
            <a:r>
              <a:rPr lang="en-US" dirty="0"/>
              <a:t>[col] = </a:t>
            </a:r>
            <a:r>
              <a:rPr lang="en-US" dirty="0" err="1"/>
              <a:t>df</a:t>
            </a:r>
            <a:r>
              <a:rPr lang="en-US" dirty="0"/>
              <a:t>[col].</a:t>
            </a:r>
            <a:r>
              <a:rPr lang="en-US" dirty="0" err="1"/>
              <a:t>fillna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[col].mean())</a:t>
            </a:r>
          </a:p>
        </p:txBody>
      </p:sp>
    </p:spTree>
    <p:extLst>
      <p:ext uri="{BB962C8B-B14F-4D97-AF65-F5344CB8AC3E}">
        <p14:creationId xmlns:p14="http://schemas.microsoft.com/office/powerpoint/2010/main" val="1554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relationships: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76" y="1381583"/>
            <a:ext cx="7643124" cy="50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 down to features with regression: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87" y="2542687"/>
            <a:ext cx="8445500" cy="39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306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Courier New</vt:lpstr>
      <vt:lpstr>Wingdings 3</vt:lpstr>
      <vt:lpstr>Arial</vt:lpstr>
      <vt:lpstr>Ion</vt:lpstr>
      <vt:lpstr>Real Estate Price Prediction</vt:lpstr>
      <vt:lpstr>STEP 1: IDENTIFY PROBLEM</vt:lpstr>
      <vt:lpstr>STEP 2: OBTAINING DATA</vt:lpstr>
      <vt:lpstr>STEP 3: UNDERSTANDING THE DATA</vt:lpstr>
      <vt:lpstr>STEP 3: UNDERSTANDING THE DATA</vt:lpstr>
      <vt:lpstr>STEP 3: UNDERSTANDING THE DATA</vt:lpstr>
      <vt:lpstr>STEP 4: PREPARING THE DATA</vt:lpstr>
      <vt:lpstr>STEP 5: VISUALIZATION</vt:lpstr>
      <vt:lpstr>STEP 5: VISUALIZATION</vt:lpstr>
      <vt:lpstr>STEP 5: VISUALIZATION</vt:lpstr>
      <vt:lpstr>STEP 5: VISUALIZATION</vt:lpstr>
      <vt:lpstr>STEP 5: VISUALIZATION</vt:lpstr>
      <vt:lpstr>STEP 5: VISUALIZATION</vt:lpstr>
      <vt:lpstr>Next step: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 Prediction</dc:title>
  <dc:creator>Phuong, Minh</dc:creator>
  <cp:lastModifiedBy>Phuong, Minh</cp:lastModifiedBy>
  <cp:revision>5</cp:revision>
  <cp:lastPrinted>2017-10-23T20:13:20Z</cp:lastPrinted>
  <dcterms:created xsi:type="dcterms:W3CDTF">2017-10-23T19:23:45Z</dcterms:created>
  <dcterms:modified xsi:type="dcterms:W3CDTF">2017-10-23T20:13:41Z</dcterms:modified>
</cp:coreProperties>
</file>