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93" r:id="rId25"/>
    <p:sldId id="294" r:id="rId26"/>
    <p:sldId id="295" r:id="rId27"/>
    <p:sldId id="296" r:id="rId28"/>
    <p:sldId id="297" r:id="rId29"/>
    <p:sldId id="270" r:id="rId30"/>
    <p:sldId id="283" r:id="rId31"/>
    <p:sldId id="284" r:id="rId32"/>
    <p:sldId id="282" r:id="rId33"/>
    <p:sldId id="285" r:id="rId34"/>
    <p:sldId id="287" r:id="rId35"/>
    <p:sldId id="286" r:id="rId36"/>
    <p:sldId id="288" r:id="rId37"/>
    <p:sldId id="298" r:id="rId38"/>
    <p:sldId id="289" r:id="rId39"/>
    <p:sldId id="290"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87062" autoAdjust="0"/>
  </p:normalViewPr>
  <p:slideViewPr>
    <p:cSldViewPr snapToGrid="0">
      <p:cViewPr varScale="1">
        <p:scale>
          <a:sx n="65" d="100"/>
          <a:sy n="65"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0332B7DE-AD17-4C1F-8900-FB918E76237C}">
      <dgm:prSet phldrT="[Text]"/>
      <dgm:spPr/>
      <dgm:t>
        <a:bodyPr/>
        <a:lstStyle/>
        <a:p>
          <a:r>
            <a:rPr lang="en-GB" smtClean="0"/>
            <a:t>Write comment</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718C467A-847A-4B70-BBBD-A1F0C172C58F}">
      <dgm:prSet phldrT="[Text]"/>
      <dgm:spPr/>
      <dgm:t>
        <a:bodyPr/>
        <a:lstStyle/>
        <a:p>
          <a:r>
            <a:rPr lang="en-GB" smtClean="0"/>
            <a:t>Add favorite product</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5">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5"/>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5">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5"/>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5">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5"/>
      <dgm:spPr>
        <a:blipFill rotWithShape="1">
          <a:blip xmlns:r="http://schemas.openxmlformats.org/officeDocument/2006/relationships" r:embed="rId4"/>
          <a:stretch>
            <a:fillRect/>
          </a:stretch>
        </a:blipFill>
      </dgm:spPr>
      <dgm:t>
        <a:bodyPr/>
        <a:lstStyle/>
        <a:p>
          <a:endParaRPr lang="en-GB"/>
        </a:p>
      </dgm:t>
    </dgm:pt>
    <dgm:pt modelId="{0DA19ACC-408E-4451-802F-CB6DD2B511B0}" type="pres">
      <dgm:prSet presAssocID="{718C467A-847A-4B70-BBBD-A1F0C172C58F}" presName="textRect" presStyleLbl="revTx" presStyleIdx="3" presStyleCnt="5">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5"/>
      <dgm:spPr>
        <a:blipFill rotWithShape="1">
          <a:blip xmlns:r="http://schemas.openxmlformats.org/officeDocument/2006/relationships" r:embed="rId5"/>
          <a:stretch>
            <a:fillRect/>
          </a:stretch>
        </a:blipFill>
      </dgm:spPr>
      <dgm:t>
        <a:bodyPr/>
        <a:lstStyle/>
        <a:p>
          <a:endParaRPr lang="en-US"/>
        </a:p>
      </dgm:t>
    </dgm:pt>
    <dgm:pt modelId="{8ABD6398-AAB5-46D3-9A57-5E4F4E5ECD95}" type="pres">
      <dgm:prSet presAssocID="{0332B7DE-AD17-4C1F-8900-FB918E76237C}" presName="textRect" presStyleLbl="revTx" presStyleIdx="4" presStyleCnt="5">
        <dgm:presLayoutVars>
          <dgm:bulletEnabled val="1"/>
        </dgm:presLayoutVars>
      </dgm:prSet>
      <dgm:spPr/>
      <dgm:t>
        <a:bodyPr/>
        <a:lstStyle/>
        <a:p>
          <a:endParaRPr lang="en-GB"/>
        </a:p>
      </dgm:t>
    </dgm:pt>
  </dgm:ptLst>
  <dgm:cxnLst>
    <dgm:cxn modelId="{3986FF1D-F71C-4E0F-A3CB-771056F955CA}" type="presOf" srcId="{494D11BF-2D98-4173-BACD-F1000D645904}" destId="{E9CC8302-00BD-4FDD-BBB3-EFB1ABC4C93C}" srcOrd="0" destOrd="0" presId="urn:microsoft.com/office/officeart/2005/8/layout/pList1"/>
    <dgm:cxn modelId="{41D07078-86B6-48B4-8F4D-6FC7022E7DA7}" type="presOf" srcId="{0332B7DE-AD17-4C1F-8900-FB918E76237C}" destId="{8ABD6398-AAB5-46D3-9A57-5E4F4E5ECD95}" srcOrd="0" destOrd="0" presId="urn:microsoft.com/office/officeart/2005/8/layout/pList1"/>
    <dgm:cxn modelId="{3D99DA7C-1FC8-4953-94F6-FC399EB072B4}" type="presOf" srcId="{B7CBB414-2922-46D6-B611-97803FA2EA87}" destId="{B757D4AA-FA2C-4215-8650-9A3D2455F1DC}" srcOrd="0" destOrd="0" presId="urn:microsoft.com/office/officeart/2005/8/layout/pList1"/>
    <dgm:cxn modelId="{2619DA24-9878-44BB-B8C8-264A7ADCF3F1}" type="presOf" srcId="{B16AD185-1391-4E39-9BAF-A732DB967608}" destId="{E88444CE-513E-46DB-98BB-1DE2BC38E1BB}" srcOrd="0" destOrd="0" presId="urn:microsoft.com/office/officeart/2005/8/layout/pList1"/>
    <dgm:cxn modelId="{BC03793C-38FC-4F0D-91F4-110C2B5B668D}" type="presOf" srcId="{04AD746E-8E68-4392-9A62-A2FC85A9D0C5}" destId="{50032E18-2E0A-4D65-A348-2C9C3E9B8328}" srcOrd="0" destOrd="0" presId="urn:microsoft.com/office/officeart/2005/8/layout/pList1"/>
    <dgm:cxn modelId="{2770C1B3-E504-4CC9-9378-45BD234F3006}" type="presOf" srcId="{718C467A-847A-4B70-BBBD-A1F0C172C58F}" destId="{0DA19ACC-408E-4451-802F-CB6DD2B511B0}"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E223BD1D-FA1D-45EB-B029-78AFFC0C3491}" srcId="{494D11BF-2D98-4173-BACD-F1000D645904}" destId="{718C467A-847A-4B70-BBBD-A1F0C172C58F}" srcOrd="3" destOrd="0" parTransId="{F9006E65-1DF8-485B-BE60-10465CF9C0C6}" sibTransId="{29D0DBE8-8877-4EE0-8982-49B95F362E57}"/>
    <dgm:cxn modelId="{EB0C6C2D-3D0D-401F-B2A2-59161B15C738}" type="presOf" srcId="{74753ABF-0F1C-41F7-A0EA-534D9E890088}" destId="{94E030C4-E9DF-4330-8488-9C7EEDE89341}" srcOrd="0" destOrd="0" presId="urn:microsoft.com/office/officeart/2005/8/layout/pList1"/>
    <dgm:cxn modelId="{4F577222-46C5-4346-976F-8F252884CE0E}" type="presOf" srcId="{29D0DBE8-8877-4EE0-8982-49B95F362E57}" destId="{727ECDE9-FDCC-49DC-B5D7-440767CDB634}" srcOrd="0" destOrd="0" presId="urn:microsoft.com/office/officeart/2005/8/layout/pList1"/>
    <dgm:cxn modelId="{CE7F7A27-D55F-4B1B-9CED-40DF564DF54A}" type="presOf" srcId="{6D5C9105-0581-4715-9FD1-70D5A8D11C9C}" destId="{FC755826-ECAD-4F40-B435-FEBA5291562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F2E58148-8F68-4995-B72E-F508C2F6AFEE}" srcId="{494D11BF-2D98-4173-BACD-F1000D645904}" destId="{C8464284-228C-4A68-B873-0718032E1E61}" srcOrd="1" destOrd="0" parTransId="{AEAC7AAB-36D0-4D36-A21B-0E3C889E47D9}" sibTransId="{74753ABF-0F1C-41F7-A0EA-534D9E890088}"/>
    <dgm:cxn modelId="{071CD12D-3139-42AC-B5F3-1BC8C6AE8D91}" srcId="{494D11BF-2D98-4173-BACD-F1000D645904}" destId="{B16AD185-1391-4E39-9BAF-A732DB967608}" srcOrd="2" destOrd="0" parTransId="{D535AE7F-4A1D-4F50-AA42-BCA16F25D400}" sibTransId="{B7CBB414-2922-46D6-B611-97803FA2EA87}"/>
    <dgm:cxn modelId="{290AA4ED-F57A-472C-A540-B14EABFF9C92}" type="presOf" srcId="{C8464284-228C-4A68-B873-0718032E1E61}" destId="{AB026361-32AF-4200-8E3C-B6BC87A0F3C1}" srcOrd="0" destOrd="0" presId="urn:microsoft.com/office/officeart/2005/8/layout/pList1"/>
    <dgm:cxn modelId="{A541B246-1A36-4AC0-8529-03D81CBBC131}" type="presParOf" srcId="{E9CC8302-00BD-4FDD-BBB3-EFB1ABC4C93C}" destId="{8BB36275-E7F0-4A62-8059-5368D93228A2}" srcOrd="0" destOrd="0" presId="urn:microsoft.com/office/officeart/2005/8/layout/pList1"/>
    <dgm:cxn modelId="{A8823D4C-C6CA-4D06-873E-BCD7705E83AC}" type="presParOf" srcId="{8BB36275-E7F0-4A62-8059-5368D93228A2}" destId="{38D94112-4B62-4450-BAB0-6C010E898920}" srcOrd="0" destOrd="0" presId="urn:microsoft.com/office/officeart/2005/8/layout/pList1"/>
    <dgm:cxn modelId="{1B605301-23AA-4299-BBC7-0EAB600EBA81}" type="presParOf" srcId="{8BB36275-E7F0-4A62-8059-5368D93228A2}" destId="{50032E18-2E0A-4D65-A348-2C9C3E9B8328}" srcOrd="1" destOrd="0" presId="urn:microsoft.com/office/officeart/2005/8/layout/pList1"/>
    <dgm:cxn modelId="{8DB10E49-E68D-4DAE-A246-B32A2A2CAEA0}" type="presParOf" srcId="{E9CC8302-00BD-4FDD-BBB3-EFB1ABC4C93C}" destId="{FC755826-ECAD-4F40-B435-FEBA5291562C}" srcOrd="1" destOrd="0" presId="urn:microsoft.com/office/officeart/2005/8/layout/pList1"/>
    <dgm:cxn modelId="{A938229E-8B68-4F34-A3A3-3D86001B3F2B}" type="presParOf" srcId="{E9CC8302-00BD-4FDD-BBB3-EFB1ABC4C93C}" destId="{5F1E0AA5-3E18-4D8E-9B0A-B3CCC142EC1C}" srcOrd="2" destOrd="0" presId="urn:microsoft.com/office/officeart/2005/8/layout/pList1"/>
    <dgm:cxn modelId="{22345B5B-54E9-4732-BBC5-86C786D684E5}" type="presParOf" srcId="{5F1E0AA5-3E18-4D8E-9B0A-B3CCC142EC1C}" destId="{36FAAB07-1BD4-42B4-8036-62B0F623ED4C}" srcOrd="0" destOrd="0" presId="urn:microsoft.com/office/officeart/2005/8/layout/pList1"/>
    <dgm:cxn modelId="{5CE6E6FF-7131-44B5-ADFC-AAAE991B66F8}" type="presParOf" srcId="{5F1E0AA5-3E18-4D8E-9B0A-B3CCC142EC1C}" destId="{AB026361-32AF-4200-8E3C-B6BC87A0F3C1}" srcOrd="1" destOrd="0" presId="urn:microsoft.com/office/officeart/2005/8/layout/pList1"/>
    <dgm:cxn modelId="{76E4BD3A-2F84-41FE-8FC0-5F5D8DC73822}" type="presParOf" srcId="{E9CC8302-00BD-4FDD-BBB3-EFB1ABC4C93C}" destId="{94E030C4-E9DF-4330-8488-9C7EEDE89341}" srcOrd="3" destOrd="0" presId="urn:microsoft.com/office/officeart/2005/8/layout/pList1"/>
    <dgm:cxn modelId="{8B2578D1-F11E-4947-92D0-E8FC87895D73}" type="presParOf" srcId="{E9CC8302-00BD-4FDD-BBB3-EFB1ABC4C93C}" destId="{742F499D-E874-47BF-B42F-0CE2A0FAE01D}" srcOrd="4" destOrd="0" presId="urn:microsoft.com/office/officeart/2005/8/layout/pList1"/>
    <dgm:cxn modelId="{B2D84A2A-4FC3-4BFE-AF51-E3913B5D3BC6}" type="presParOf" srcId="{742F499D-E874-47BF-B42F-0CE2A0FAE01D}" destId="{DB4DFF25-2111-49EB-BC56-4ACC6D2E3C4A}" srcOrd="0" destOrd="0" presId="urn:microsoft.com/office/officeart/2005/8/layout/pList1"/>
    <dgm:cxn modelId="{AAD380C0-CAB7-4C93-B1E3-39FC91BB2AB3}" type="presParOf" srcId="{742F499D-E874-47BF-B42F-0CE2A0FAE01D}" destId="{E88444CE-513E-46DB-98BB-1DE2BC38E1BB}" srcOrd="1" destOrd="0" presId="urn:microsoft.com/office/officeart/2005/8/layout/pList1"/>
    <dgm:cxn modelId="{8838E549-7D79-463A-A476-F8F08D5DE4A7}" type="presParOf" srcId="{E9CC8302-00BD-4FDD-BBB3-EFB1ABC4C93C}" destId="{B757D4AA-FA2C-4215-8650-9A3D2455F1DC}" srcOrd="5" destOrd="0" presId="urn:microsoft.com/office/officeart/2005/8/layout/pList1"/>
    <dgm:cxn modelId="{BADC2A74-CAA4-4AC9-AEAC-BF28B21AD7B8}" type="presParOf" srcId="{E9CC8302-00BD-4FDD-BBB3-EFB1ABC4C93C}" destId="{70F74CA5-9F6A-4B7A-9221-F4AD7AAC9A13}" srcOrd="6" destOrd="0" presId="urn:microsoft.com/office/officeart/2005/8/layout/pList1"/>
    <dgm:cxn modelId="{C6DCF36A-CBE7-47EB-B83D-0CB68533D127}" type="presParOf" srcId="{70F74CA5-9F6A-4B7A-9221-F4AD7AAC9A13}" destId="{B77A94D5-558B-4298-8C2F-665637DEF3C5}" srcOrd="0" destOrd="0" presId="urn:microsoft.com/office/officeart/2005/8/layout/pList1"/>
    <dgm:cxn modelId="{E6256DEF-53A7-4DAF-8A2E-FA73CB339F02}" type="presParOf" srcId="{70F74CA5-9F6A-4B7A-9221-F4AD7AAC9A13}" destId="{0DA19ACC-408E-4451-802F-CB6DD2B511B0}" srcOrd="1" destOrd="0" presId="urn:microsoft.com/office/officeart/2005/8/layout/pList1"/>
    <dgm:cxn modelId="{EC241240-A6A8-403D-978E-81B4BCA6879B}" type="presParOf" srcId="{E9CC8302-00BD-4FDD-BBB3-EFB1ABC4C93C}" destId="{727ECDE9-FDCC-49DC-B5D7-440767CDB634}" srcOrd="7" destOrd="0" presId="urn:microsoft.com/office/officeart/2005/8/layout/pList1"/>
    <dgm:cxn modelId="{4A623B71-3D19-4D57-A03A-DC98821C46A1}" type="presParOf" srcId="{E9CC8302-00BD-4FDD-BBB3-EFB1ABC4C93C}" destId="{9E92DAB2-612C-446B-B2AF-22AEB9B1AF59}" srcOrd="8" destOrd="0" presId="urn:microsoft.com/office/officeart/2005/8/layout/pList1"/>
    <dgm:cxn modelId="{360DC693-A2BD-4CC3-86A2-3A8333EA7455}" type="presParOf" srcId="{9E92DAB2-612C-446B-B2AF-22AEB9B1AF59}" destId="{42108F33-182C-4014-975C-104417C9CEFC}" srcOrd="0" destOrd="0" presId="urn:microsoft.com/office/officeart/2005/8/layout/pList1"/>
    <dgm:cxn modelId="{D0C3DD65-53D1-403F-BCAB-31C4DDAF9380}" type="presParOf" srcId="{9E92DAB2-612C-446B-B2AF-22AEB9B1AF59}" destId="{8ABD6398-AAB5-46D3-9A57-5E4F4E5ECD95}"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406-3E38-4FE5-AC82-5B375F270D7B}">
      <dsp:nvSpPr>
        <dsp:cNvPr id="0" name=""/>
        <dsp:cNvSpPr/>
      </dsp:nvSpPr>
      <dsp:spPr>
        <a:xfrm>
          <a:off x="4042" y="934290"/>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1A0-775D-4EF7-ADE9-52C1DBCAC128}">
      <dsp:nvSpPr>
        <dsp:cNvPr id="0" name=""/>
        <dsp:cNvSpPr/>
      </dsp:nvSpPr>
      <dsp:spPr>
        <a:xfrm>
          <a:off x="0" y="2759586"/>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Collect data</a:t>
          </a:r>
          <a:endParaRPr lang="en-GB" sz="2900" kern="1200" dirty="0"/>
        </a:p>
      </dsp:txBody>
      <dsp:txXfrm>
        <a:off x="55782" y="2815368"/>
        <a:ext cx="1792959" cy="1792959"/>
      </dsp:txXfrm>
    </dsp:sp>
    <dsp:sp modelId="{D0BF7A67-8420-4D4D-8BE3-5D6439E20DDB}">
      <dsp:nvSpPr>
        <dsp:cNvPr id="0" name=""/>
        <dsp:cNvSpPr/>
      </dsp:nvSpPr>
      <dsp:spPr>
        <a:xfrm>
          <a:off x="2275419"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2275419" y="1749263"/>
        <a:ext cx="256797" cy="274578"/>
      </dsp:txXfrm>
    </dsp:sp>
    <dsp:sp modelId="{BB91645B-F2AF-490E-83D8-AA69E8F22538}">
      <dsp:nvSpPr>
        <dsp:cNvPr id="0" name=""/>
        <dsp:cNvSpPr/>
      </dsp:nvSpPr>
      <dsp:spPr>
        <a:xfrm>
          <a:off x="2956718" y="934290"/>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AE26C-C7C3-47F3-B3E8-7DF6636223EB}">
      <dsp:nvSpPr>
        <dsp:cNvPr id="0" name=""/>
        <dsp:cNvSpPr/>
      </dsp:nvSpPr>
      <dsp:spPr>
        <a:xfrm>
          <a:off x="2983421" y="2746673"/>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mtClean="0"/>
            <a:t>Build</a:t>
          </a:r>
        </a:p>
        <a:p>
          <a:pPr lvl="0" algn="ctr" defTabSz="1289050">
            <a:lnSpc>
              <a:spcPct val="90000"/>
            </a:lnSpc>
            <a:spcBef>
              <a:spcPct val="0"/>
            </a:spcBef>
            <a:spcAft>
              <a:spcPct val="35000"/>
            </a:spcAft>
          </a:pPr>
          <a:r>
            <a:rPr lang="en-US" sz="2900" kern="1200" smtClean="0"/>
            <a:t>structure</a:t>
          </a:r>
          <a:endParaRPr lang="en-GB" sz="2900" kern="1200" dirty="0"/>
        </a:p>
      </dsp:txBody>
      <dsp:txXfrm>
        <a:off x="3039203" y="2802455"/>
        <a:ext cx="1792959" cy="1792959"/>
      </dsp:txXfrm>
    </dsp:sp>
    <dsp:sp modelId="{D502E3EC-61B5-4BD1-8CD0-CD98ACA241A7}">
      <dsp:nvSpPr>
        <dsp:cNvPr id="0" name=""/>
        <dsp:cNvSpPr/>
      </dsp:nvSpPr>
      <dsp:spPr>
        <a:xfrm>
          <a:off x="5228095"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5228095" y="1749263"/>
        <a:ext cx="256797" cy="274578"/>
      </dsp:txXfrm>
    </dsp:sp>
    <dsp:sp modelId="{F617E2D9-F114-4D20-84E2-44F3833F28F3}">
      <dsp:nvSpPr>
        <dsp:cNvPr id="0" name=""/>
        <dsp:cNvSpPr/>
      </dsp:nvSpPr>
      <dsp:spPr>
        <a:xfrm>
          <a:off x="5909394" y="934290"/>
          <a:ext cx="1904523" cy="1904523"/>
        </a:xfrm>
        <a:prstGeom prst="roundRect">
          <a:avLst>
            <a:gd name="adj" fmla="val 10000"/>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611F9-6C1A-4787-A7CF-DB4A30C258E0}">
      <dsp:nvSpPr>
        <dsp:cNvPr id="0" name=""/>
        <dsp:cNvSpPr/>
      </dsp:nvSpPr>
      <dsp:spPr>
        <a:xfrm>
          <a:off x="6000489" y="2746692"/>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Public to end user</a:t>
          </a:r>
          <a:endParaRPr lang="en-GB" sz="2900" kern="1200" dirty="0"/>
        </a:p>
      </dsp:txBody>
      <dsp:txXfrm>
        <a:off x="6056271" y="2802474"/>
        <a:ext cx="1792959" cy="179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841796" y="699"/>
          <a:ext cx="1808986" cy="1246392"/>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841796"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dirty="0" smtClean="0"/>
            <a:t>Search</a:t>
          </a:r>
          <a:endParaRPr lang="en-GB" sz="1900" kern="1200" dirty="0"/>
        </a:p>
      </dsp:txBody>
      <dsp:txXfrm>
        <a:off x="841796" y="1247091"/>
        <a:ext cx="1808986" cy="671134"/>
      </dsp:txXfrm>
    </dsp:sp>
    <dsp:sp modelId="{36FAAB07-1BD4-42B4-8036-62B0F623ED4C}">
      <dsp:nvSpPr>
        <dsp:cNvPr id="0" name=""/>
        <dsp:cNvSpPr/>
      </dsp:nvSpPr>
      <dsp:spPr>
        <a:xfrm>
          <a:off x="2831758" y="699"/>
          <a:ext cx="1808986" cy="1246392"/>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831758"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Recommend product</a:t>
          </a:r>
          <a:endParaRPr lang="en-GB" sz="1900" kern="1200" dirty="0"/>
        </a:p>
      </dsp:txBody>
      <dsp:txXfrm>
        <a:off x="2831758" y="1247091"/>
        <a:ext cx="1808986" cy="671134"/>
      </dsp:txXfrm>
    </dsp:sp>
    <dsp:sp modelId="{DB4DFF25-2111-49EB-BC56-4ACC6D2E3C4A}">
      <dsp:nvSpPr>
        <dsp:cNvPr id="0" name=""/>
        <dsp:cNvSpPr/>
      </dsp:nvSpPr>
      <dsp:spPr>
        <a:xfrm>
          <a:off x="4821720" y="699"/>
          <a:ext cx="1808986" cy="1246392"/>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821720"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Report comment</a:t>
          </a:r>
          <a:endParaRPr lang="en-GB" sz="1900" kern="1200" dirty="0"/>
        </a:p>
      </dsp:txBody>
      <dsp:txXfrm>
        <a:off x="4821720" y="1247091"/>
        <a:ext cx="1808986" cy="671134"/>
      </dsp:txXfrm>
    </dsp:sp>
    <dsp:sp modelId="{B77A94D5-558B-4298-8C2F-665637DEF3C5}">
      <dsp:nvSpPr>
        <dsp:cNvPr id="0" name=""/>
        <dsp:cNvSpPr/>
      </dsp:nvSpPr>
      <dsp:spPr>
        <a:xfrm>
          <a:off x="1836777" y="2099124"/>
          <a:ext cx="1808986" cy="1246392"/>
        </a:xfrm>
        <a:prstGeom prst="roundRect">
          <a:avLst/>
        </a:prstGeom>
        <a:blipFill rotWithShape="1">
          <a:blip xmlns:r="http://schemas.openxmlformats.org/officeDocument/2006/relationships" r:embed="rId4"/>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1836777"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Add favorite product</a:t>
          </a:r>
          <a:endParaRPr lang="en-GB" sz="1900" kern="1200" dirty="0"/>
        </a:p>
      </dsp:txBody>
      <dsp:txXfrm>
        <a:off x="1836777" y="3345516"/>
        <a:ext cx="1808986" cy="671134"/>
      </dsp:txXfrm>
    </dsp:sp>
    <dsp:sp modelId="{42108F33-182C-4014-975C-104417C9CEFC}">
      <dsp:nvSpPr>
        <dsp:cNvPr id="0" name=""/>
        <dsp:cNvSpPr/>
      </dsp:nvSpPr>
      <dsp:spPr>
        <a:xfrm>
          <a:off x="3826739" y="2099124"/>
          <a:ext cx="1808986" cy="1246392"/>
        </a:xfrm>
        <a:prstGeom prst="roundRect">
          <a:avLst/>
        </a:prstGeom>
        <a:blipFill rotWithShape="1">
          <a:blip xmlns:r="http://schemas.openxmlformats.org/officeDocument/2006/relationships" r:embed="rId5"/>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3826739"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Write comment</a:t>
          </a:r>
          <a:endParaRPr lang="en-GB" sz="1900" kern="1200" dirty="0"/>
        </a:p>
      </dsp:txBody>
      <dsp:txXfrm>
        <a:off x="3826739" y="3345516"/>
        <a:ext cx="1808986" cy="6711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6/18/2015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2428-AE6A-4136-A861-65E8FDDFA8A5}" type="slidenum">
              <a:rPr lang="en-US" smtClean="0"/>
              <a:t>28</a:t>
            </a:fld>
            <a:endParaRPr lang="en-US"/>
          </a:p>
        </p:txBody>
      </p:sp>
    </p:spTree>
    <p:extLst>
      <p:ext uri="{BB962C8B-B14F-4D97-AF65-F5344CB8AC3E}">
        <p14:creationId xmlns:p14="http://schemas.microsoft.com/office/powerpoint/2010/main" val="53219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6/18/2015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9.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4&amp;5: 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Analyzing Comment</a:t>
            </a:r>
            <a:endParaRPr lang="en-US"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369" y="877454"/>
            <a:ext cx="7031289" cy="4969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4800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526" y="936079"/>
            <a:ext cx="5827846"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56" y="2332286"/>
            <a:ext cx="2431351" cy="2107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660" y="2641599"/>
            <a:ext cx="1797857" cy="1797857"/>
          </a:xfrm>
          <a:prstGeom prst="rect">
            <a:avLst/>
          </a:prstGeom>
        </p:spPr>
      </p:pic>
      <p:sp>
        <p:nvSpPr>
          <p:cNvPr id="8" name="Rectangle 7"/>
          <p:cNvSpPr/>
          <p:nvPr/>
        </p:nvSpPr>
        <p:spPr>
          <a:xfrm>
            <a:off x="2402321" y="2632854"/>
            <a:ext cx="7498917" cy="1569660"/>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How can system classify the comments?</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
        <p:nvSpPr>
          <p:cNvPr id="9" name="Title 1"/>
          <p:cNvSpPr>
            <a:spLocks noGrp="1"/>
          </p:cNvSpPr>
          <p:nvPr>
            <p:ph type="title"/>
          </p:nvPr>
        </p:nvSpPr>
        <p:spPr>
          <a:xfrm>
            <a:off x="0" y="0"/>
            <a:ext cx="8596668" cy="1320800"/>
          </a:xfrm>
        </p:spPr>
        <p:txBody>
          <a:bodyPr/>
          <a:lstStyle/>
          <a:p>
            <a:r>
              <a:rPr lang="en-US" dirty="0" smtClean="0"/>
              <a:t>Analyzing Comment</a:t>
            </a:r>
            <a:endParaRPr lang="en-US" dirty="0"/>
          </a:p>
        </p:txBody>
      </p:sp>
      <p:sp>
        <p:nvSpPr>
          <p:cNvPr id="2" name="Rectangle 1"/>
          <p:cNvSpPr/>
          <p:nvPr/>
        </p:nvSpPr>
        <p:spPr>
          <a:xfrm>
            <a:off x="733713" y="936079"/>
            <a:ext cx="3337217" cy="769441"/>
          </a:xfrm>
          <a:prstGeom prst="rect">
            <a:avLst/>
          </a:prstGeom>
          <a:noFill/>
        </p:spPr>
        <p:txBody>
          <a:bodyPr wrap="square" lIns="91440" tIns="45720" rIns="91440" bIns="45720">
            <a:spAutoFit/>
          </a:bodyPr>
          <a:lstStyle/>
          <a:p>
            <a:pPr algn="ctr"/>
            <a:r>
              <a:rPr lang="en-US" sz="4400" b="0" cap="none" spc="0" dirty="0" smtClean="0">
                <a:ln w="0"/>
                <a:solidFill>
                  <a:schemeClr val="accent1">
                    <a:lumMod val="50000"/>
                  </a:schemeClr>
                </a:solidFill>
                <a:effectLst>
                  <a:outerShdw blurRad="38100" dist="25400" dir="5400000" algn="ctr" rotWithShape="0">
                    <a:srgbClr val="6E747A">
                      <a:alpha val="43000"/>
                    </a:srgbClr>
                  </a:outerShdw>
                </a:effectLst>
              </a:rPr>
              <a:t>In real life</a:t>
            </a:r>
            <a:endParaRPr lang="en-US" sz="4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10" name="Rectangle 9"/>
          <p:cNvSpPr/>
          <p:nvPr/>
        </p:nvSpPr>
        <p:spPr>
          <a:xfrm>
            <a:off x="2526146" y="4826261"/>
            <a:ext cx="7498917" cy="830997"/>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Can we train it?</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92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1" nodeType="clickEffect">
                                  <p:stCondLst>
                                    <p:cond delay="0"/>
                                  </p:stCondLst>
                                  <p:childTnLst>
                                    <p:animEffect transition="out" filter="wheel(1)">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par>
                                <p:cTn id="18" presetID="21" presetClass="exit" presetSubtype="1" fill="hold" nodeType="withEffect">
                                  <p:stCondLst>
                                    <p:cond delay="0"/>
                                  </p:stCondLst>
                                  <p:childTnLst>
                                    <p:animEffect transition="out" filter="wheel(1)">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1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1" nodeType="clickEffect">
                                  <p:stCondLst>
                                    <p:cond delay="0"/>
                                  </p:stCondLst>
                                  <p:childTnLst>
                                    <p:animEffect transition="out" filter="fade">
                                      <p:cBhvr>
                                        <p:cTn id="29" dur="1000" tmFilter="0, 0; .2, .5; .8, .5; 1, 0"/>
                                        <p:tgtEl>
                                          <p:spTgt spid="8"/>
                                        </p:tgtEl>
                                      </p:cBhvr>
                                    </p:animEffect>
                                    <p:animScale>
                                      <p:cBhvr>
                                        <p:cTn id="30" dur="500" autoRev="1" fill="hold"/>
                                        <p:tgtEl>
                                          <p:spTgt spid="8"/>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2" nodeType="clickEffect">
                                  <p:stCondLst>
                                    <p:cond delay="0"/>
                                  </p:stCondLst>
                                  <p:childTnLst>
                                    <p:animEffect transition="out" filter="randombar(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360"/>
                                          </p:val>
                                        </p:tav>
                                        <p:tav tm="100000">
                                          <p:val>
                                            <p:fltVal val="0"/>
                                          </p:val>
                                        </p:tav>
                                      </p:tavLst>
                                    </p:anim>
                                    <p:animEffect transition="in" filter="fade">
                                      <p:cBhvr>
                                        <p:cTn id="43" dur="1000"/>
                                        <p:tgtEl>
                                          <p:spTgt spid="5"/>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fltVal val="0"/>
                                          </p:val>
                                        </p:tav>
                                        <p:tav tm="100000">
                                          <p:val>
                                            <p:strVal val="#ppt_h"/>
                                          </p:val>
                                        </p:tav>
                                      </p:tavLst>
                                    </p:anim>
                                    <p:anim calcmode="lin" valueType="num">
                                      <p:cBhvr>
                                        <p:cTn id="48" dur="1000" fill="hold"/>
                                        <p:tgtEl>
                                          <p:spTgt spid="6"/>
                                        </p:tgtEl>
                                        <p:attrNameLst>
                                          <p:attrName>style.rotation</p:attrName>
                                        </p:attrNameLst>
                                      </p:cBhvr>
                                      <p:tavLst>
                                        <p:tav tm="0">
                                          <p:val>
                                            <p:fltVal val="360"/>
                                          </p:val>
                                        </p:tav>
                                        <p:tav tm="100000">
                                          <p:val>
                                            <p:fltVal val="0"/>
                                          </p:val>
                                        </p:tav>
                                      </p:tavLst>
                                    </p:anim>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1" nodeType="clickEffect">
                                  <p:stCondLst>
                                    <p:cond delay="0"/>
                                  </p:stCondLst>
                                  <p:iterate type="lt">
                                    <p:tmPct val="0"/>
                                  </p:iterate>
                                  <p:childTnLst>
                                    <p:set>
                                      <p:cBhvr>
                                        <p:cTn id="53" dur="1" fill="hold">
                                          <p:stCondLst>
                                            <p:cond delay="0"/>
                                          </p:stCondLst>
                                        </p:cTn>
                                        <p:tgtEl>
                                          <p:spTgt spid="10"/>
                                        </p:tgtEl>
                                        <p:attrNameLst>
                                          <p:attrName>style.visibility</p:attrName>
                                        </p:attrNameLst>
                                      </p:cBhvr>
                                      <p:to>
                                        <p:strVal val="visible"/>
                                      </p:to>
                                    </p:set>
                                    <p:animEffect transition="in" filter="fade">
                                      <p:cBhvr>
                                        <p:cTn id="54" dur="1500"/>
                                        <p:tgtEl>
                                          <p:spTgt spid="10"/>
                                        </p:tgtEl>
                                      </p:cBhvr>
                                    </p:animEffect>
                                    <p:anim calcmode="lin" valueType="num">
                                      <p:cBhvr>
                                        <p:cTn id="55" dur="1500" fill="hold"/>
                                        <p:tgtEl>
                                          <p:spTgt spid="10"/>
                                        </p:tgtEl>
                                        <p:attrNameLst>
                                          <p:attrName>ppt_w</p:attrName>
                                        </p:attrNameLst>
                                      </p:cBhvr>
                                      <p:tavLst>
                                        <p:tav tm="0" fmla="#ppt_w*sin(2.5*pi*$)">
                                          <p:val>
                                            <p:fltVal val="0"/>
                                          </p:val>
                                        </p:tav>
                                        <p:tav tm="100000">
                                          <p:val>
                                            <p:fltVal val="1"/>
                                          </p:val>
                                        </p:tav>
                                      </p:tavLst>
                                    </p:anim>
                                    <p:anim calcmode="lin" valueType="num">
                                      <p:cBhvr>
                                        <p:cTn id="56" dur="1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0" nodeType="clickEffect">
                                  <p:stCondLst>
                                    <p:cond delay="0"/>
                                  </p:stCondLst>
                                  <p:iterate type="lt">
                                    <p:tmPct val="4000"/>
                                  </p:iterate>
                                  <p:childTnLst>
                                    <p:set>
                                      <p:cBhvr override="childStyle">
                                        <p:cTn id="60"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2" grpId="0"/>
      <p:bldP spid="2" grpId="1"/>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527871"/>
          </a:xfrm>
        </p:spPr>
        <p:txBody>
          <a:bodyPr>
            <a:normAutofit fontScale="90000"/>
          </a:bodyPr>
          <a:lstStyle/>
          <a:p>
            <a:r>
              <a:rPr lang="en-US" dirty="0" smtClean="0"/>
              <a:t>Analyzing Comment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29" y="527871"/>
            <a:ext cx="1559168" cy="1506847"/>
          </a:xfrm>
        </p:spPr>
      </p:pic>
      <p:sp>
        <p:nvSpPr>
          <p:cNvPr id="5" name="Right Arrow 4"/>
          <p:cNvSpPr/>
          <p:nvPr/>
        </p:nvSpPr>
        <p:spPr>
          <a:xfrm>
            <a:off x="2485233" y="1012731"/>
            <a:ext cx="1166697"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7363" y="367357"/>
            <a:ext cx="2507418"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solidFill>
                  <a:schemeClr val="accent1"/>
                </a:solidFill>
              </a:rPr>
              <a:t>WORDS</a:t>
            </a:r>
            <a:endParaRPr lang="en-US" sz="5400" b="1" cap="none" spc="0" dirty="0">
              <a:ln w="12700">
                <a:solidFill>
                  <a:schemeClr val="accent5"/>
                </a:solidFill>
                <a:prstDash val="solid"/>
              </a:ln>
              <a:solidFill>
                <a:schemeClr val="accent1"/>
              </a:solidFill>
              <a:effectLst/>
            </a:endParaRPr>
          </a:p>
        </p:txBody>
      </p:sp>
      <p:sp>
        <p:nvSpPr>
          <p:cNvPr id="7" name="Right Arrow 6"/>
          <p:cNvSpPr/>
          <p:nvPr/>
        </p:nvSpPr>
        <p:spPr>
          <a:xfrm rot="8923056">
            <a:off x="2812936" y="1691507"/>
            <a:ext cx="1935977" cy="233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53432" y="2368489"/>
            <a:ext cx="2566966" cy="1200329"/>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Adjective/</a:t>
            </a:r>
          </a:p>
          <a:p>
            <a:pPr algn="ctr"/>
            <a:r>
              <a:rPr lang="en-US" sz="3600" b="1" cap="none" spc="0" dirty="0" smtClean="0">
                <a:ln w="22225">
                  <a:solidFill>
                    <a:schemeClr val="accent2"/>
                  </a:solidFill>
                  <a:prstDash val="solid"/>
                </a:ln>
                <a:solidFill>
                  <a:schemeClr val="accent2">
                    <a:lumMod val="40000"/>
                    <a:lumOff val="60000"/>
                  </a:schemeClr>
                </a:solidFill>
                <a:effectLst/>
              </a:rPr>
              <a:t>Adverb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ight Arrow 8"/>
          <p:cNvSpPr/>
          <p:nvPr/>
        </p:nvSpPr>
        <p:spPr>
          <a:xfrm rot="6490048">
            <a:off x="4567394" y="1716715"/>
            <a:ext cx="1132731" cy="29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35151" y="2482935"/>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Noun</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1" name="Rectangle 10"/>
          <p:cNvSpPr/>
          <p:nvPr/>
        </p:nvSpPr>
        <p:spPr>
          <a:xfrm>
            <a:off x="5448484" y="2526408"/>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2" name="Right Arrow 11"/>
          <p:cNvSpPr/>
          <p:nvPr/>
        </p:nvSpPr>
        <p:spPr>
          <a:xfrm rot="4695552">
            <a:off x="5506541" y="1759636"/>
            <a:ext cx="1184612" cy="26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258219">
            <a:off x="6430798" y="1777603"/>
            <a:ext cx="1922143" cy="260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94695" y="2445557"/>
            <a:ext cx="2686554"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Negative</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6" name="Right Arrow 15"/>
          <p:cNvSpPr/>
          <p:nvPr/>
        </p:nvSpPr>
        <p:spPr>
          <a:xfrm rot="8969011">
            <a:off x="2025953" y="5190378"/>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0501" y="5547254"/>
            <a:ext cx="1036630" cy="646331"/>
          </a:xfrm>
          <a:prstGeom prst="rect">
            <a:avLst/>
          </a:prstGeom>
          <a:noFill/>
        </p:spPr>
        <p:txBody>
          <a:bodyPr wrap="none" lIns="91440" tIns="45720" rIns="91440" bIns="45720">
            <a:spAutoFit/>
          </a:bodyPr>
          <a:lstStyle/>
          <a:p>
            <a:pPr algn="ctr"/>
            <a:r>
              <a:rPr lang="en-US" sz="3600" b="0" cap="none" spc="0" dirty="0" smtClean="0">
                <a:ln w="0"/>
                <a:solidFill>
                  <a:schemeClr val="accent5"/>
                </a:solidFill>
                <a:effectLst>
                  <a:outerShdw blurRad="38100" dist="25400" dir="5400000" algn="ctr" rotWithShape="0">
                    <a:srgbClr val="6E747A">
                      <a:alpha val="43000"/>
                    </a:srgbClr>
                  </a:outerShdw>
                </a:effectLst>
              </a:rPr>
              <a:t>Pros</a:t>
            </a:r>
            <a:endParaRPr lang="en-US" sz="3600" b="0" cap="none" spc="0" dirty="0">
              <a:ln w="0"/>
              <a:solidFill>
                <a:schemeClr val="accent5"/>
              </a:solidFill>
              <a:effectLst>
                <a:outerShdw blurRad="38100" dist="25400" dir="5400000" algn="ctr" rotWithShape="0">
                  <a:srgbClr val="6E747A">
                    <a:alpha val="43000"/>
                  </a:srgbClr>
                </a:outerShdw>
              </a:effectLst>
            </a:endParaRPr>
          </a:p>
        </p:txBody>
      </p:sp>
      <p:sp>
        <p:nvSpPr>
          <p:cNvPr id="19" name="Right Arrow 18"/>
          <p:cNvSpPr/>
          <p:nvPr/>
        </p:nvSpPr>
        <p:spPr>
          <a:xfrm rot="1332627">
            <a:off x="5265549" y="5246131"/>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8847" y="5627722"/>
            <a:ext cx="1148071" cy="646331"/>
          </a:xfrm>
          <a:prstGeom prst="rect">
            <a:avLst/>
          </a:prstGeom>
          <a:noFill/>
        </p:spPr>
        <p:txBody>
          <a:bodyPr wrap="none" lIns="91440" tIns="45720" rIns="91440" bIns="45720">
            <a:spAutoFit/>
          </a:bodyPr>
          <a:lstStyle/>
          <a:p>
            <a:pPr algn="ctr"/>
            <a:r>
              <a:rPr lang="en-US" sz="3600" b="0" cap="none" spc="0" dirty="0" smtClean="0">
                <a:ln w="0"/>
                <a:solidFill>
                  <a:srgbClr val="FFC000"/>
                </a:solidFill>
                <a:effectLst>
                  <a:outerShdw blurRad="38100" dist="25400" dir="5400000" algn="ctr" rotWithShape="0">
                    <a:srgbClr val="6E747A">
                      <a:alpha val="43000"/>
                    </a:srgbClr>
                  </a:outerShdw>
                </a:effectLst>
              </a:rPr>
              <a:t>Cons</a:t>
            </a:r>
            <a:endParaRPr lang="en-US" sz="3600" b="0" cap="none" spc="0" dirty="0">
              <a:ln w="0"/>
              <a:solidFill>
                <a:srgbClr val="FFC000"/>
              </a:solidFill>
              <a:effectLst>
                <a:outerShdw blurRad="38100" dist="25400" dir="5400000" algn="ctr" rotWithShape="0">
                  <a:srgbClr val="6E747A">
                    <a:alpha val="43000"/>
                  </a:srgbClr>
                </a:outerShdw>
              </a:effectLst>
            </a:endParaRPr>
          </a:p>
        </p:txBody>
      </p:sp>
      <p:sp>
        <p:nvSpPr>
          <p:cNvPr id="21" name="Rectangle 20"/>
          <p:cNvSpPr/>
          <p:nvPr/>
        </p:nvSpPr>
        <p:spPr>
          <a:xfrm>
            <a:off x="3288027" y="4377540"/>
            <a:ext cx="2063385" cy="707886"/>
          </a:xfrm>
          <a:prstGeom prst="rect">
            <a:avLst/>
          </a:prstGeom>
          <a:noFill/>
        </p:spPr>
        <p:txBody>
          <a:bodyPr wrap="none" lIns="91440" tIns="45720" rIns="91440" bIns="45720">
            <a:spAutoFit/>
          </a:bodyPr>
          <a:lstStyle/>
          <a:p>
            <a:pPr algn="ctr"/>
            <a:r>
              <a:rPr lang="en-US" sz="4000" b="0" cap="none" spc="0" dirty="0" smtClean="0">
                <a:ln w="0"/>
                <a:solidFill>
                  <a:srgbClr val="FF0000"/>
                </a:solidFill>
                <a:effectLst>
                  <a:outerShdw blurRad="38100" dist="25400" dir="5400000" algn="ctr" rotWithShape="0">
                    <a:srgbClr val="6E747A">
                      <a:alpha val="43000"/>
                    </a:srgbClr>
                  </a:outerShdw>
                </a:effectLst>
              </a:rPr>
              <a:t>Meaning</a:t>
            </a:r>
            <a:endParaRPr lang="en-US" sz="4000" b="0" cap="none" spc="0" dirty="0">
              <a:ln w="0"/>
              <a:solidFill>
                <a:srgbClr val="FF0000"/>
              </a:solidFill>
              <a:effectLst>
                <a:outerShdw blurRad="38100" dist="25400" dir="5400000" algn="ctr" rotWithShape="0">
                  <a:srgbClr val="6E747A">
                    <a:alpha val="43000"/>
                  </a:srgbClr>
                </a:outerShdw>
              </a:effectLst>
            </a:endParaRPr>
          </a:p>
        </p:txBody>
      </p:sp>
      <p:sp>
        <p:nvSpPr>
          <p:cNvPr id="22" name="Right Arrow 21"/>
          <p:cNvSpPr/>
          <p:nvPr/>
        </p:nvSpPr>
        <p:spPr>
          <a:xfrm rot="5400000">
            <a:off x="4067219" y="5208608"/>
            <a:ext cx="614427" cy="25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84783" y="5737156"/>
            <a:ext cx="1723549" cy="646331"/>
          </a:xfrm>
          <a:prstGeom prst="rect">
            <a:avLst/>
          </a:prstGeom>
          <a:noFill/>
        </p:spPr>
        <p:txBody>
          <a:bodyPr wrap="none" lIns="91440" tIns="45720" rIns="91440" bIns="45720">
            <a:spAutoFit/>
          </a:bodyPr>
          <a:lstStyle/>
          <a:p>
            <a:pPr algn="ctr"/>
            <a:r>
              <a:rPr lang="en-US" sz="3600" b="0" cap="none" spc="0" dirty="0" smtClean="0">
                <a:ln w="0"/>
                <a:solidFill>
                  <a:schemeClr val="accent1">
                    <a:lumMod val="75000"/>
                  </a:schemeClr>
                </a:solidFill>
                <a:effectLst>
                  <a:outerShdw blurRad="38100" dist="25400" dir="5400000" algn="ctr" rotWithShape="0">
                    <a:srgbClr val="6E747A">
                      <a:alpha val="43000"/>
                    </a:srgbClr>
                  </a:outerShdw>
                </a:effectLst>
              </a:rPr>
              <a:t>Neutral</a:t>
            </a:r>
            <a:endParaRPr lang="en-US" sz="3600" b="0"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24" name="Right Arrow 23"/>
          <p:cNvSpPr/>
          <p:nvPr/>
        </p:nvSpPr>
        <p:spPr>
          <a:xfrm rot="3572049">
            <a:off x="2843086" y="3781179"/>
            <a:ext cx="856200" cy="285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6212041">
            <a:off x="4045348" y="3640988"/>
            <a:ext cx="1021940" cy="224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7716497" flipV="1">
            <a:off x="4957483" y="3699875"/>
            <a:ext cx="1493453" cy="26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1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8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8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8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8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ircle(in)">
                                      <p:cBhvr>
                                        <p:cTn id="42" dur="8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in)">
                                      <p:cBhvr>
                                        <p:cTn id="47" dur="8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circle(in)">
                                      <p:cBhvr>
                                        <p:cTn id="52" dur="8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500"/>
                                        <p:tgtEl>
                                          <p:spTgt spid="1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2" grpId="0" animBg="1"/>
      <p:bldP spid="14" grpId="0" animBg="1"/>
      <p:bldP spid="16" grpId="0" animBg="1"/>
      <p:bldP spid="18" grpId="0"/>
      <p:bldP spid="19" grpId="0" animBg="1"/>
      <p:bldP spid="20" grpId="0"/>
      <p:bldP spid="21" grpId="0"/>
      <p:bldP spid="22" grpId="0" animBg="1"/>
      <p:bldP spid="23" grpId="0"/>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3810000" cy="527871"/>
          </a:xfrm>
        </p:spPr>
        <p:txBody>
          <a:bodyPr>
            <a:normAutofit fontScale="90000"/>
          </a:bodyPr>
          <a:lstStyle/>
          <a:p>
            <a:r>
              <a:rPr lang="en-US" smtClean="0"/>
              <a:t>Analyzing Comment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07" y="2123707"/>
            <a:ext cx="1322943" cy="1322943"/>
          </a:xfrm>
          <a:prstGeom prst="rect">
            <a:avLst/>
          </a:prstGeom>
        </p:spPr>
      </p:pic>
      <p:sp>
        <p:nvSpPr>
          <p:cNvPr id="6" name="Right Arrow 5"/>
          <p:cNvSpPr/>
          <p:nvPr/>
        </p:nvSpPr>
        <p:spPr>
          <a:xfrm rot="5400000">
            <a:off x="205621" y="4107355"/>
            <a:ext cx="143176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84" y="3782168"/>
            <a:ext cx="733637" cy="733637"/>
          </a:xfrm>
          <a:prstGeom prst="rect">
            <a:avLst/>
          </a:prstGeom>
        </p:spPr>
      </p:pic>
      <p:sp>
        <p:nvSpPr>
          <p:cNvPr id="8" name="Rectangle 7"/>
          <p:cNvSpPr/>
          <p:nvPr/>
        </p:nvSpPr>
        <p:spPr>
          <a:xfrm rot="16200000">
            <a:off x="-265041" y="4041248"/>
            <a:ext cx="1566454" cy="523220"/>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sz="1400" b="0" cap="none" spc="0" dirty="0" smtClean="0">
                <a:ln w="0"/>
                <a:solidFill>
                  <a:schemeClr val="tx2"/>
                </a:solidFill>
                <a:effectLst>
                  <a:outerShdw blurRad="38100" dist="25400" dir="5400000" algn="ctr" rotWithShape="0">
                    <a:srgbClr val="6E747A">
                      <a:alpha val="43000"/>
                    </a:srgbClr>
                  </a:outerShdw>
                </a:effectLst>
              </a:rPr>
              <a:t>into words</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9" name="Rectangle 8"/>
          <p:cNvSpPr/>
          <p:nvPr/>
        </p:nvSpPr>
        <p:spPr>
          <a:xfrm>
            <a:off x="1135298" y="4518318"/>
            <a:ext cx="748923"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System</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10" name="Rectangle 9"/>
          <p:cNvSpPr/>
          <p:nvPr/>
        </p:nvSpPr>
        <p:spPr>
          <a:xfrm>
            <a:off x="-421931" y="5089726"/>
            <a:ext cx="2686867" cy="584775"/>
          </a:xfrm>
          <a:prstGeom prst="rect">
            <a:avLst/>
          </a:prstGeom>
          <a:noFill/>
        </p:spPr>
        <p:txBody>
          <a:bodyPr wrap="square" lIns="91440" tIns="45720" rIns="91440" bIns="45720">
            <a:spAutoFit/>
          </a:bodyPr>
          <a:lstStyle/>
          <a:p>
            <a:pPr algn="ctr"/>
            <a:r>
              <a:rPr lang="en-US" sz="3200" b="1" dirty="0" smtClean="0">
                <a:ln w="12700">
                  <a:solidFill>
                    <a:schemeClr val="accent5"/>
                  </a:solidFill>
                  <a:prstDash val="solid"/>
                </a:ln>
                <a:solidFill>
                  <a:schemeClr val="accent1"/>
                </a:solidFill>
              </a:rPr>
              <a:t>WORDS</a:t>
            </a:r>
            <a:endParaRPr lang="en-US" sz="3200" b="1" cap="none" spc="0" dirty="0">
              <a:ln w="12700">
                <a:solidFill>
                  <a:schemeClr val="accent5"/>
                </a:solidFill>
                <a:prstDash val="solid"/>
              </a:ln>
              <a:solidFill>
                <a:schemeClr val="accent1"/>
              </a:solidFill>
              <a:effectLst/>
            </a:endParaRPr>
          </a:p>
        </p:txBody>
      </p:sp>
      <p:sp>
        <p:nvSpPr>
          <p:cNvPr id="12" name="Flowchart: Punched Tape 11"/>
          <p:cNvSpPr/>
          <p:nvPr/>
        </p:nvSpPr>
        <p:spPr>
          <a:xfrm>
            <a:off x="5142821" y="469905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Adjective/Adverb</a:t>
            </a:r>
            <a:endParaRPr lang="en-US" sz="2000" dirty="0"/>
          </a:p>
        </p:txBody>
      </p:sp>
      <p:sp>
        <p:nvSpPr>
          <p:cNvPr id="13" name="Explosion 2 12"/>
          <p:cNvSpPr/>
          <p:nvPr/>
        </p:nvSpPr>
        <p:spPr>
          <a:xfrm>
            <a:off x="1821448" y="2243103"/>
            <a:ext cx="3145976" cy="1330958"/>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Negative</a:t>
            </a:r>
            <a:endParaRPr lang="en-US" sz="2000" dirty="0">
              <a:solidFill>
                <a:srgbClr val="FF0000"/>
              </a:solidFill>
            </a:endParaRPr>
          </a:p>
        </p:txBody>
      </p:sp>
      <p:sp>
        <p:nvSpPr>
          <p:cNvPr id="14" name="Right Arrow 13"/>
          <p:cNvSpPr/>
          <p:nvPr/>
        </p:nvSpPr>
        <p:spPr>
          <a:xfrm>
            <a:off x="1884222" y="5133321"/>
            <a:ext cx="71610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319" y="4531018"/>
            <a:ext cx="1143483" cy="1143483"/>
          </a:xfrm>
          <a:prstGeom prst="rect">
            <a:avLst/>
          </a:prstGeom>
        </p:spPr>
      </p:pic>
      <p:sp>
        <p:nvSpPr>
          <p:cNvPr id="16" name="TextBox 15"/>
          <p:cNvSpPr txBox="1"/>
          <p:nvPr/>
        </p:nvSpPr>
        <p:spPr>
          <a:xfrm>
            <a:off x="2815037" y="5762670"/>
            <a:ext cx="1130438" cy="369332"/>
          </a:xfrm>
          <a:prstGeom prst="rect">
            <a:avLst/>
          </a:prstGeom>
          <a:noFill/>
        </p:spPr>
        <p:txBody>
          <a:bodyPr wrap="none" rtlCol="0">
            <a:spAutoFit/>
          </a:bodyPr>
          <a:lstStyle/>
          <a:p>
            <a:r>
              <a:rPr lang="en-US" dirty="0" smtClean="0"/>
              <a:t>Database</a:t>
            </a:r>
            <a:endParaRPr lang="en-US" dirty="0"/>
          </a:p>
        </p:txBody>
      </p:sp>
      <p:sp>
        <p:nvSpPr>
          <p:cNvPr id="17" name="Right Arrow 16"/>
          <p:cNvSpPr/>
          <p:nvPr/>
        </p:nvSpPr>
        <p:spPr>
          <a:xfrm rot="16200000">
            <a:off x="2945303" y="3828545"/>
            <a:ext cx="856862"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892670" y="2717533"/>
            <a:ext cx="106028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988362" y="5091957"/>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unched Tape 21"/>
          <p:cNvSpPr/>
          <p:nvPr/>
        </p:nvSpPr>
        <p:spPr>
          <a:xfrm>
            <a:off x="5136884" y="46116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Verb</a:t>
            </a:r>
            <a:endParaRPr lang="en-US" sz="2000" dirty="0"/>
          </a:p>
        </p:txBody>
      </p:sp>
      <p:sp>
        <p:nvSpPr>
          <p:cNvPr id="23" name="Flowchart: Punched Tape 22"/>
          <p:cNvSpPr/>
          <p:nvPr/>
        </p:nvSpPr>
        <p:spPr>
          <a:xfrm>
            <a:off x="5289284" y="47640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Noun</a:t>
            </a:r>
            <a:endParaRPr lang="en-US" sz="2000" dirty="0"/>
          </a:p>
        </p:txBody>
      </p:sp>
      <p:sp>
        <p:nvSpPr>
          <p:cNvPr id="28" name="Oval 27"/>
          <p:cNvSpPr/>
          <p:nvPr/>
        </p:nvSpPr>
        <p:spPr>
          <a:xfrm>
            <a:off x="9205806" y="4770149"/>
            <a:ext cx="1757363" cy="937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Neutral</a:t>
            </a:r>
            <a:endParaRPr lang="en-US" sz="2000" dirty="0"/>
          </a:p>
        </p:txBody>
      </p:sp>
      <p:sp>
        <p:nvSpPr>
          <p:cNvPr id="29" name="Oval 28"/>
          <p:cNvSpPr/>
          <p:nvPr/>
        </p:nvSpPr>
        <p:spPr>
          <a:xfrm>
            <a:off x="9218231" y="4764033"/>
            <a:ext cx="1757363" cy="937064"/>
          </a:xfrm>
          <a:prstGeom prst="ellipse">
            <a:avLst/>
          </a:prstGeom>
          <a:solidFill>
            <a:srgbClr val="BBEA7C"/>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Pros/Cons</a:t>
            </a:r>
            <a:endParaRPr lang="en-US" b="1" dirty="0"/>
          </a:p>
        </p:txBody>
      </p:sp>
      <p:sp>
        <p:nvSpPr>
          <p:cNvPr id="31" name="Right Arrow 30"/>
          <p:cNvSpPr/>
          <p:nvPr/>
        </p:nvSpPr>
        <p:spPr>
          <a:xfrm rot="13278562">
            <a:off x="7349523" y="3860100"/>
            <a:ext cx="2196749"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7816175" y="2772859"/>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548074" y="4770149"/>
            <a:ext cx="1757363" cy="937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Totally Pros</a:t>
            </a:r>
            <a:endParaRPr lang="en-US" sz="2000" dirty="0"/>
          </a:p>
        </p:txBody>
      </p:sp>
      <p:sp>
        <p:nvSpPr>
          <p:cNvPr id="35" name="8-Point Star 34"/>
          <p:cNvSpPr/>
          <p:nvPr/>
        </p:nvSpPr>
        <p:spPr>
          <a:xfrm>
            <a:off x="6138874" y="1137526"/>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Good Flag</a:t>
            </a:r>
          </a:p>
        </p:txBody>
      </p:sp>
      <p:sp>
        <p:nvSpPr>
          <p:cNvPr id="36" name="Rounded Rectangle 35"/>
          <p:cNvSpPr/>
          <p:nvPr/>
        </p:nvSpPr>
        <p:spPr>
          <a:xfrm>
            <a:off x="6166527" y="2649640"/>
            <a:ext cx="1386800" cy="534716"/>
          </a:xfrm>
          <a:prstGeom prst="roundRect">
            <a:avLst/>
          </a:prstGeom>
          <a:solidFill>
            <a:srgbClr val="D1D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Negative</a:t>
            </a:r>
          </a:p>
          <a:p>
            <a:pPr algn="ctr"/>
            <a:r>
              <a:rPr lang="en-US" b="1" dirty="0" smtClean="0"/>
              <a:t>Flag</a:t>
            </a:r>
            <a:endParaRPr lang="en-US" b="1" dirty="0"/>
          </a:p>
        </p:txBody>
      </p:sp>
      <p:sp>
        <p:nvSpPr>
          <p:cNvPr id="37" name="8-Point Star 36"/>
          <p:cNvSpPr/>
          <p:nvPr/>
        </p:nvSpPr>
        <p:spPr>
          <a:xfrm>
            <a:off x="8894820" y="2364209"/>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Bad Flag</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604" y="551000"/>
            <a:ext cx="1466844" cy="1466844"/>
          </a:xfrm>
          <a:prstGeom prst="rect">
            <a:avLst/>
          </a:prstGeom>
        </p:spPr>
      </p:pic>
      <p:sp>
        <p:nvSpPr>
          <p:cNvPr id="40" name="Right Arrow 39"/>
          <p:cNvSpPr/>
          <p:nvPr/>
        </p:nvSpPr>
        <p:spPr>
          <a:xfrm>
            <a:off x="7585903" y="1610562"/>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3780849">
            <a:off x="8450214" y="1963477"/>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823227" y="1509388"/>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953107" y="1964844"/>
            <a:ext cx="1237839" cy="923330"/>
          </a:xfrm>
          <a:prstGeom prst="rect">
            <a:avLst/>
          </a:prstGeom>
          <a:noFill/>
        </p:spPr>
        <p:txBody>
          <a:bodyPr wrap="none" rtlCol="0">
            <a:spAutoFit/>
          </a:bodyPr>
          <a:lstStyle/>
          <a:p>
            <a:r>
              <a:rPr lang="en-US" dirty="0" smtClean="0"/>
              <a:t>Classified </a:t>
            </a:r>
          </a:p>
          <a:p>
            <a:r>
              <a:rPr lang="en-US" dirty="0" smtClean="0"/>
              <a:t>Comment</a:t>
            </a:r>
          </a:p>
          <a:p>
            <a:endParaRPr lang="en-US" dirty="0"/>
          </a:p>
        </p:txBody>
      </p:sp>
      <p:sp>
        <p:nvSpPr>
          <p:cNvPr id="44" name="Right Arrow 43"/>
          <p:cNvSpPr/>
          <p:nvPr/>
        </p:nvSpPr>
        <p:spPr>
          <a:xfrm rot="16200000">
            <a:off x="6749215" y="2251063"/>
            <a:ext cx="363816"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82207" y="5469994"/>
            <a:ext cx="899605"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Compare</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46" name="Right Arrow 45"/>
          <p:cNvSpPr/>
          <p:nvPr/>
        </p:nvSpPr>
        <p:spPr>
          <a:xfrm rot="20130620">
            <a:off x="7643265" y="1988498"/>
            <a:ext cx="2021999"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7055796">
            <a:off x="6148338" y="3719707"/>
            <a:ext cx="1168018"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8196544" y="5080719"/>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3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6"/>
                                        </p:tgtEl>
                                      </p:cBhvr>
                                    </p:animEffect>
                                    <p:set>
                                      <p:cBhvr>
                                        <p:cTn id="104" dur="1" fill="hold">
                                          <p:stCondLst>
                                            <p:cond delay="499"/>
                                          </p:stCondLst>
                                        </p:cTn>
                                        <p:tgtEl>
                                          <p:spTgt spid="46"/>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3"/>
                                        </p:tgtEl>
                                      </p:cBhvr>
                                    </p:animEffect>
                                    <p:set>
                                      <p:cBhvr>
                                        <p:cTn id="110" dur="1" fill="hold">
                                          <p:stCondLst>
                                            <p:cond delay="499"/>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2"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down)">
                                      <p:cBhvr>
                                        <p:cTn id="120" dur="500"/>
                                        <p:tgtEl>
                                          <p:spTgt spid="1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down)">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xit" presetSubtype="21" fill="hold" grpId="1" nodeType="clickEffect">
                                  <p:stCondLst>
                                    <p:cond delay="0"/>
                                  </p:stCondLst>
                                  <p:childTnLst>
                                    <p:animEffect transition="out" filter="barn(inVertical)">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down)">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fade">
                                      <p:cBhvr>
                                        <p:cTn id="150" dur="500"/>
                                        <p:tgtEl>
                                          <p:spTgt spid="3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500"/>
                                        <p:tgtEl>
                                          <p:spTgt spid="4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down)">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40"/>
                                        </p:tgtEl>
                                        <p:attrNameLst>
                                          <p:attrName>style.visibility</p:attrName>
                                        </p:attrNameLst>
                                      </p:cBhvr>
                                      <p:to>
                                        <p:strVal val="visible"/>
                                      </p:to>
                                    </p:set>
                                    <p:animEffect transition="in" filter="wipe(down)">
                                      <p:cBhvr>
                                        <p:cTn id="170" dur="500"/>
                                        <p:tgtEl>
                                          <p:spTgt spid="40"/>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wipe(down)">
                                      <p:cBhvr>
                                        <p:cTn id="173" dur="500"/>
                                        <p:tgtEl>
                                          <p:spTgt spid="41"/>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wipe(down)">
                                      <p:cBhvr>
                                        <p:cTn id="176" dur="500"/>
                                        <p:tgtEl>
                                          <p:spTgt spid="4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9"/>
                                        </p:tgtEl>
                                        <p:attrNameLst>
                                          <p:attrName>style.visibility</p:attrName>
                                        </p:attrNameLst>
                                      </p:cBhvr>
                                      <p:to>
                                        <p:strVal val="visible"/>
                                      </p:to>
                                    </p:set>
                                    <p:animEffect transition="in" filter="fade">
                                      <p:cBhvr>
                                        <p:cTn id="181" dur="500"/>
                                        <p:tgtEl>
                                          <p:spTgt spid="39"/>
                                        </p:tgtEl>
                                      </p:cBhvr>
                                    </p:animEffect>
                                  </p:childTnLst>
                                </p:cTn>
                              </p:par>
                              <p:par>
                                <p:cTn id="182" presetID="10" presetClass="entr" presetSubtype="0" fill="hold" grpId="2" nodeType="with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fade">
                                      <p:cBhvr>
                                        <p:cTn id="184" dur="500"/>
                                        <p:tgtEl>
                                          <p:spTgt spid="43"/>
                                        </p:tgtEl>
                                      </p:cBhvr>
                                    </p:animEffect>
                                  </p:childTnLst>
                                </p:cTn>
                              </p:par>
                            </p:childTnLst>
                          </p:cTn>
                        </p:par>
                      </p:childTnLst>
                    </p:cTn>
                  </p:par>
                  <p:par>
                    <p:cTn id="185" fill="hold">
                      <p:stCondLst>
                        <p:cond delay="indefinite"/>
                      </p:stCondLst>
                      <p:childTnLst>
                        <p:par>
                          <p:cTn id="186" fill="hold">
                            <p:stCondLst>
                              <p:cond delay="0"/>
                            </p:stCondLst>
                            <p:childTnLst>
                              <p:par>
                                <p:cTn id="187" presetID="16" presetClass="exit" presetSubtype="21" fill="hold" grpId="3" nodeType="clickEffect">
                                  <p:stCondLst>
                                    <p:cond delay="0"/>
                                  </p:stCondLst>
                                  <p:childTnLst>
                                    <p:animEffect transition="out" filter="barn(inVertical)">
                                      <p:cBhvr>
                                        <p:cTn id="188" dur="500"/>
                                        <p:tgtEl>
                                          <p:spTgt spid="21"/>
                                        </p:tgtEl>
                                      </p:cBhvr>
                                    </p:animEffect>
                                    <p:set>
                                      <p:cBhvr>
                                        <p:cTn id="189" dur="1" fill="hold">
                                          <p:stCondLst>
                                            <p:cond delay="499"/>
                                          </p:stCondLst>
                                        </p:cTn>
                                        <p:tgtEl>
                                          <p:spTgt spid="21"/>
                                        </p:tgtEl>
                                        <p:attrNameLst>
                                          <p:attrName>style.visibility</p:attrName>
                                        </p:attrNameLst>
                                      </p:cBhvr>
                                      <p:to>
                                        <p:strVal val="hidden"/>
                                      </p:to>
                                    </p:set>
                                  </p:childTnLst>
                                </p:cTn>
                              </p:par>
                              <p:par>
                                <p:cTn id="190" presetID="16" presetClass="exit" presetSubtype="21" fill="hold" nodeType="withEffect">
                                  <p:stCondLst>
                                    <p:cond delay="0"/>
                                  </p:stCondLst>
                                  <p:childTnLst>
                                    <p:animEffect transition="out" filter="barn(inVertical)">
                                      <p:cBhvr>
                                        <p:cTn id="191" dur="500"/>
                                        <p:tgtEl>
                                          <p:spTgt spid="39"/>
                                        </p:tgtEl>
                                      </p:cBhvr>
                                    </p:animEffect>
                                    <p:set>
                                      <p:cBhvr>
                                        <p:cTn id="192" dur="1" fill="hold">
                                          <p:stCondLst>
                                            <p:cond delay="499"/>
                                          </p:stCondLst>
                                        </p:cTn>
                                        <p:tgtEl>
                                          <p:spTgt spid="39"/>
                                        </p:tgtEl>
                                        <p:attrNameLst>
                                          <p:attrName>style.visibility</p:attrName>
                                        </p:attrNameLst>
                                      </p:cBhvr>
                                      <p:to>
                                        <p:strVal val="hidden"/>
                                      </p:to>
                                    </p:set>
                                  </p:childTnLst>
                                </p:cTn>
                              </p:par>
                              <p:par>
                                <p:cTn id="193" presetID="16" presetClass="exit" presetSubtype="21" fill="hold" grpId="3" nodeType="withEffect">
                                  <p:stCondLst>
                                    <p:cond delay="0"/>
                                  </p:stCondLst>
                                  <p:childTnLst>
                                    <p:animEffect transition="out" filter="barn(inVertical)">
                                      <p:cBhvr>
                                        <p:cTn id="194" dur="500"/>
                                        <p:tgtEl>
                                          <p:spTgt spid="43"/>
                                        </p:tgtEl>
                                      </p:cBhvr>
                                    </p:animEffect>
                                    <p:set>
                                      <p:cBhvr>
                                        <p:cTn id="195" dur="1" fill="hold">
                                          <p:stCondLst>
                                            <p:cond delay="499"/>
                                          </p:stCondLst>
                                        </p:cTn>
                                        <p:tgtEl>
                                          <p:spTgt spid="43"/>
                                        </p:tgtEl>
                                        <p:attrNameLst>
                                          <p:attrName>style.visibility</p:attrName>
                                        </p:attrNameLst>
                                      </p:cBhvr>
                                      <p:to>
                                        <p:strVal val="hidden"/>
                                      </p:to>
                                    </p:set>
                                  </p:childTnLst>
                                </p:cTn>
                              </p:par>
                              <p:par>
                                <p:cTn id="196" presetID="16" presetClass="exit" presetSubtype="21" fill="hold" grpId="1" nodeType="withEffect">
                                  <p:stCondLst>
                                    <p:cond delay="0"/>
                                  </p:stCondLst>
                                  <p:childTnLst>
                                    <p:animEffect transition="out" filter="barn(inVertical)">
                                      <p:cBhvr>
                                        <p:cTn id="197" dur="500"/>
                                        <p:tgtEl>
                                          <p:spTgt spid="29"/>
                                        </p:tgtEl>
                                      </p:cBhvr>
                                    </p:animEffect>
                                    <p:set>
                                      <p:cBhvr>
                                        <p:cTn id="198" dur="1" fill="hold">
                                          <p:stCondLst>
                                            <p:cond delay="499"/>
                                          </p:stCondLst>
                                        </p:cTn>
                                        <p:tgtEl>
                                          <p:spTgt spid="29"/>
                                        </p:tgtEl>
                                        <p:attrNameLst>
                                          <p:attrName>style.visibility</p:attrName>
                                        </p:attrNameLst>
                                      </p:cBhvr>
                                      <p:to>
                                        <p:strVal val="hidden"/>
                                      </p:to>
                                    </p:set>
                                  </p:childTnLst>
                                </p:cTn>
                              </p:par>
                              <p:par>
                                <p:cTn id="199" presetID="16" presetClass="exit" presetSubtype="21" fill="hold" grpId="1" nodeType="withEffect">
                                  <p:stCondLst>
                                    <p:cond delay="0"/>
                                  </p:stCondLst>
                                  <p:childTnLst>
                                    <p:animEffect transition="out" filter="barn(inVertical)">
                                      <p:cBhvr>
                                        <p:cTn id="200" dur="500"/>
                                        <p:tgtEl>
                                          <p:spTgt spid="31"/>
                                        </p:tgtEl>
                                      </p:cBhvr>
                                    </p:animEffect>
                                    <p:set>
                                      <p:cBhvr>
                                        <p:cTn id="201" dur="1" fill="hold">
                                          <p:stCondLst>
                                            <p:cond delay="499"/>
                                          </p:stCondLst>
                                        </p:cTn>
                                        <p:tgtEl>
                                          <p:spTgt spid="31"/>
                                        </p:tgtEl>
                                        <p:attrNameLst>
                                          <p:attrName>style.visibility</p:attrName>
                                        </p:attrNameLst>
                                      </p:cBhvr>
                                      <p:to>
                                        <p:strVal val="hidden"/>
                                      </p:to>
                                    </p:set>
                                  </p:childTnLst>
                                </p:cTn>
                              </p:par>
                              <p:par>
                                <p:cTn id="202" presetID="16" presetClass="exit" presetSubtype="21" fill="hold" grpId="1" nodeType="withEffect">
                                  <p:stCondLst>
                                    <p:cond delay="0"/>
                                  </p:stCondLst>
                                  <p:childTnLst>
                                    <p:animEffect transition="out" filter="barn(inVertical)">
                                      <p:cBhvr>
                                        <p:cTn id="203" dur="500"/>
                                        <p:tgtEl>
                                          <p:spTgt spid="32"/>
                                        </p:tgtEl>
                                      </p:cBhvr>
                                    </p:animEffect>
                                    <p:set>
                                      <p:cBhvr>
                                        <p:cTn id="204" dur="1" fill="hold">
                                          <p:stCondLst>
                                            <p:cond delay="499"/>
                                          </p:stCondLst>
                                        </p:cTn>
                                        <p:tgtEl>
                                          <p:spTgt spid="32"/>
                                        </p:tgtEl>
                                        <p:attrNameLst>
                                          <p:attrName>style.visibility</p:attrName>
                                        </p:attrNameLst>
                                      </p:cBhvr>
                                      <p:to>
                                        <p:strVal val="hidden"/>
                                      </p:to>
                                    </p:set>
                                  </p:childTnLst>
                                </p:cTn>
                              </p:par>
                              <p:par>
                                <p:cTn id="205" presetID="16" presetClass="exit" presetSubtype="21" fill="hold" grpId="1" nodeType="withEffect">
                                  <p:stCondLst>
                                    <p:cond delay="0"/>
                                  </p:stCondLst>
                                  <p:childTnLst>
                                    <p:animEffect transition="out" filter="barn(inVertical)">
                                      <p:cBhvr>
                                        <p:cTn id="206" dur="500"/>
                                        <p:tgtEl>
                                          <p:spTgt spid="37"/>
                                        </p:tgtEl>
                                      </p:cBhvr>
                                    </p:animEffect>
                                    <p:set>
                                      <p:cBhvr>
                                        <p:cTn id="207" dur="1" fill="hold">
                                          <p:stCondLst>
                                            <p:cond delay="499"/>
                                          </p:stCondLst>
                                        </p:cTn>
                                        <p:tgtEl>
                                          <p:spTgt spid="37"/>
                                        </p:tgtEl>
                                        <p:attrNameLst>
                                          <p:attrName>style.visibility</p:attrName>
                                        </p:attrNameLst>
                                      </p:cBhvr>
                                      <p:to>
                                        <p:strVal val="hidden"/>
                                      </p:to>
                                    </p:set>
                                  </p:childTnLst>
                                </p:cTn>
                              </p:par>
                              <p:par>
                                <p:cTn id="208" presetID="16" presetClass="exit" presetSubtype="21" fill="hold" grpId="1" nodeType="withEffect">
                                  <p:stCondLst>
                                    <p:cond delay="0"/>
                                  </p:stCondLst>
                                  <p:childTnLst>
                                    <p:animEffect transition="out" filter="barn(inVertical)">
                                      <p:cBhvr>
                                        <p:cTn id="209" dur="500"/>
                                        <p:tgtEl>
                                          <p:spTgt spid="44"/>
                                        </p:tgtEl>
                                      </p:cBhvr>
                                    </p:animEffect>
                                    <p:set>
                                      <p:cBhvr>
                                        <p:cTn id="210" dur="1" fill="hold">
                                          <p:stCondLst>
                                            <p:cond delay="499"/>
                                          </p:stCondLst>
                                        </p:cTn>
                                        <p:tgtEl>
                                          <p:spTgt spid="44"/>
                                        </p:tgtEl>
                                        <p:attrNameLst>
                                          <p:attrName>style.visibility</p:attrName>
                                        </p:attrNameLst>
                                      </p:cBhvr>
                                      <p:to>
                                        <p:strVal val="hidden"/>
                                      </p:to>
                                    </p:set>
                                  </p:childTnLst>
                                </p:cTn>
                              </p:par>
                              <p:par>
                                <p:cTn id="211" presetID="16" presetClass="exit" presetSubtype="21" fill="hold" grpId="1" nodeType="withEffect">
                                  <p:stCondLst>
                                    <p:cond delay="0"/>
                                  </p:stCondLst>
                                  <p:childTnLst>
                                    <p:animEffect transition="out" filter="barn(inVertical)">
                                      <p:cBhvr>
                                        <p:cTn id="212" dur="500"/>
                                        <p:tgtEl>
                                          <p:spTgt spid="35"/>
                                        </p:tgtEl>
                                      </p:cBhvr>
                                    </p:animEffect>
                                    <p:set>
                                      <p:cBhvr>
                                        <p:cTn id="213" dur="1" fill="hold">
                                          <p:stCondLst>
                                            <p:cond delay="499"/>
                                          </p:stCondLst>
                                        </p:cTn>
                                        <p:tgtEl>
                                          <p:spTgt spid="35"/>
                                        </p:tgtEl>
                                        <p:attrNameLst>
                                          <p:attrName>style.visibility</p:attrName>
                                        </p:attrNameLst>
                                      </p:cBhvr>
                                      <p:to>
                                        <p:strVal val="hidden"/>
                                      </p:to>
                                    </p:set>
                                  </p:childTnLst>
                                </p:cTn>
                              </p:par>
                              <p:par>
                                <p:cTn id="214" presetID="16" presetClass="exit" presetSubtype="21" fill="hold" grpId="1" nodeType="withEffect">
                                  <p:stCondLst>
                                    <p:cond delay="0"/>
                                  </p:stCondLst>
                                  <p:childTnLst>
                                    <p:animEffect transition="out" filter="barn(inVertical)">
                                      <p:cBhvr>
                                        <p:cTn id="215" dur="500"/>
                                        <p:tgtEl>
                                          <p:spTgt spid="40"/>
                                        </p:tgtEl>
                                      </p:cBhvr>
                                    </p:animEffect>
                                    <p:set>
                                      <p:cBhvr>
                                        <p:cTn id="216" dur="1" fill="hold">
                                          <p:stCondLst>
                                            <p:cond delay="499"/>
                                          </p:stCondLst>
                                        </p:cTn>
                                        <p:tgtEl>
                                          <p:spTgt spid="40"/>
                                        </p:tgtEl>
                                        <p:attrNameLst>
                                          <p:attrName>style.visibility</p:attrName>
                                        </p:attrNameLst>
                                      </p:cBhvr>
                                      <p:to>
                                        <p:strVal val="hidden"/>
                                      </p:to>
                                    </p:set>
                                  </p:childTnLst>
                                </p:cTn>
                              </p:par>
                              <p:par>
                                <p:cTn id="217" presetID="16" presetClass="exit" presetSubtype="21" fill="hold" grpId="1" nodeType="withEffect">
                                  <p:stCondLst>
                                    <p:cond delay="0"/>
                                  </p:stCondLst>
                                  <p:childTnLst>
                                    <p:animEffect transition="out" filter="barn(inVertical)">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16" presetClass="exit" presetSubtype="21" fill="hold" grpId="1" nodeType="withEffect">
                                  <p:stCondLst>
                                    <p:cond delay="0"/>
                                  </p:stCondLst>
                                  <p:childTnLst>
                                    <p:animEffect transition="out" filter="barn(inVertical)">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16" presetClass="exit" presetSubtype="21" fill="hold" grpId="1" nodeType="withEffect">
                                  <p:stCondLst>
                                    <p:cond delay="0"/>
                                  </p:stCondLst>
                                  <p:childTnLst>
                                    <p:animEffect transition="out" filter="barn(inVertical)">
                                      <p:cBhvr>
                                        <p:cTn id="224" dur="500"/>
                                        <p:tgtEl>
                                          <p:spTgt spid="12"/>
                                        </p:tgtEl>
                                      </p:cBhvr>
                                    </p:animEffect>
                                    <p:set>
                                      <p:cBhvr>
                                        <p:cTn id="225" dur="1" fill="hold">
                                          <p:stCondLst>
                                            <p:cond delay="499"/>
                                          </p:stCondLst>
                                        </p:cTn>
                                        <p:tgtEl>
                                          <p:spTgt spid="12"/>
                                        </p:tgtEl>
                                        <p:attrNameLst>
                                          <p:attrName>style.visibility</p:attrName>
                                        </p:attrNameLst>
                                      </p:cBhvr>
                                      <p:to>
                                        <p:strVal val="hidden"/>
                                      </p:to>
                                    </p:set>
                                  </p:childTnLst>
                                </p:cTn>
                              </p:par>
                              <p:par>
                                <p:cTn id="226" presetID="10" presetClass="exit" presetSubtype="0" fill="hold" grpId="2" nodeType="withEffect">
                                  <p:stCondLst>
                                    <p:cond delay="0"/>
                                  </p:stCondLst>
                                  <p:childTnLst>
                                    <p:animEffect transition="out" filter="fade">
                                      <p:cBhvr>
                                        <p:cTn id="227" dur="500"/>
                                        <p:tgtEl>
                                          <p:spTgt spid="48"/>
                                        </p:tgtEl>
                                      </p:cBhvr>
                                    </p:animEffect>
                                    <p:set>
                                      <p:cBhvr>
                                        <p:cTn id="228" dur="1" fill="hold">
                                          <p:stCondLst>
                                            <p:cond delay="499"/>
                                          </p:stCondLst>
                                        </p:cTn>
                                        <p:tgtEl>
                                          <p:spTgt spid="4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4" nodeType="clickEffect">
                                  <p:stCondLst>
                                    <p:cond delay="0"/>
                                  </p:stCondLst>
                                  <p:childTnLst>
                                    <p:set>
                                      <p:cBhvr>
                                        <p:cTn id="232" dur="1" fill="hold">
                                          <p:stCondLst>
                                            <p:cond delay="0"/>
                                          </p:stCondLst>
                                        </p:cTn>
                                        <p:tgtEl>
                                          <p:spTgt spid="21"/>
                                        </p:tgtEl>
                                        <p:attrNameLst>
                                          <p:attrName>style.visibility</p:attrName>
                                        </p:attrNameLst>
                                      </p:cBhvr>
                                      <p:to>
                                        <p:strVal val="visible"/>
                                      </p:to>
                                    </p:set>
                                    <p:animEffect transition="in" filter="fade">
                                      <p:cBhvr>
                                        <p:cTn id="233" dur="500"/>
                                        <p:tgtEl>
                                          <p:spTgt spid="21"/>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22"/>
                                        </p:tgtEl>
                                        <p:attrNameLst>
                                          <p:attrName>style.visibility</p:attrName>
                                        </p:attrNameLst>
                                      </p:cBhvr>
                                      <p:to>
                                        <p:strVal val="visible"/>
                                      </p:to>
                                    </p:set>
                                    <p:animEffect transition="in" filter="wipe(down)">
                                      <p:cBhvr>
                                        <p:cTn id="238" dur="500"/>
                                        <p:tgtEl>
                                          <p:spTgt spid="2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3" nodeType="clickEffect">
                                  <p:stCondLst>
                                    <p:cond delay="0"/>
                                  </p:stCondLst>
                                  <p:childTnLst>
                                    <p:set>
                                      <p:cBhvr>
                                        <p:cTn id="242" dur="1" fill="hold">
                                          <p:stCondLst>
                                            <p:cond delay="0"/>
                                          </p:stCondLst>
                                        </p:cTn>
                                        <p:tgtEl>
                                          <p:spTgt spid="48"/>
                                        </p:tgtEl>
                                        <p:attrNameLst>
                                          <p:attrName>style.visibility</p:attrName>
                                        </p:attrNameLst>
                                      </p:cBhvr>
                                      <p:to>
                                        <p:strVal val="visible"/>
                                      </p:to>
                                    </p:set>
                                    <p:animEffect transition="in" filter="fade">
                                      <p:cBhvr>
                                        <p:cTn id="243" dur="500"/>
                                        <p:tgtEl>
                                          <p:spTgt spid="48"/>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2" nodeType="clickEffect">
                                  <p:stCondLst>
                                    <p:cond delay="0"/>
                                  </p:stCondLst>
                                  <p:childTnLst>
                                    <p:set>
                                      <p:cBhvr>
                                        <p:cTn id="247" dur="1" fill="hold">
                                          <p:stCondLst>
                                            <p:cond delay="0"/>
                                          </p:stCondLst>
                                        </p:cTn>
                                        <p:tgtEl>
                                          <p:spTgt spid="28"/>
                                        </p:tgtEl>
                                        <p:attrNameLst>
                                          <p:attrName>style.visibility</p:attrName>
                                        </p:attrNameLst>
                                      </p:cBhvr>
                                      <p:to>
                                        <p:strVal val="visible"/>
                                      </p:to>
                                    </p:set>
                                    <p:animEffect transition="in" filter="wipe(down)">
                                      <p:cBhvr>
                                        <p:cTn id="248" dur="500"/>
                                        <p:tgtEl>
                                          <p:spTgt spid="28"/>
                                        </p:tgtEl>
                                      </p:cBhvr>
                                    </p:animEffect>
                                  </p:childTnLst>
                                </p:cTn>
                              </p:par>
                            </p:childTnLst>
                          </p:cTn>
                        </p:par>
                      </p:childTnLst>
                    </p:cTn>
                  </p:par>
                  <p:par>
                    <p:cTn id="249" fill="hold">
                      <p:stCondLst>
                        <p:cond delay="indefinite"/>
                      </p:stCondLst>
                      <p:childTnLst>
                        <p:par>
                          <p:cTn id="250" fill="hold">
                            <p:stCondLst>
                              <p:cond delay="0"/>
                            </p:stCondLst>
                            <p:childTnLst>
                              <p:par>
                                <p:cTn id="251" presetID="16" presetClass="exit" presetSubtype="21" fill="hold" grpId="3" nodeType="clickEffect">
                                  <p:stCondLst>
                                    <p:cond delay="0"/>
                                  </p:stCondLst>
                                  <p:childTnLst>
                                    <p:animEffect transition="out" filter="barn(inVertical)">
                                      <p:cBhvr>
                                        <p:cTn id="252" dur="500"/>
                                        <p:tgtEl>
                                          <p:spTgt spid="28"/>
                                        </p:tgtEl>
                                      </p:cBhvr>
                                    </p:animEffect>
                                    <p:set>
                                      <p:cBhvr>
                                        <p:cTn id="253" dur="1" fill="hold">
                                          <p:stCondLst>
                                            <p:cond delay="499"/>
                                          </p:stCondLst>
                                        </p:cTn>
                                        <p:tgtEl>
                                          <p:spTgt spid="28"/>
                                        </p:tgtEl>
                                        <p:attrNameLst>
                                          <p:attrName>style.visibility</p:attrName>
                                        </p:attrNameLst>
                                      </p:cBhvr>
                                      <p:to>
                                        <p:strVal val="hidden"/>
                                      </p:to>
                                    </p:set>
                                  </p:childTnLst>
                                </p:cTn>
                              </p:par>
                              <p:par>
                                <p:cTn id="254" presetID="10" presetClass="exit" presetSubtype="0" fill="hold" grpId="4" nodeType="withEffect">
                                  <p:stCondLst>
                                    <p:cond delay="0"/>
                                  </p:stCondLst>
                                  <p:childTnLst>
                                    <p:animEffect transition="out" filter="fade">
                                      <p:cBhvr>
                                        <p:cTn id="255" dur="500"/>
                                        <p:tgtEl>
                                          <p:spTgt spid="48"/>
                                        </p:tgtEl>
                                      </p:cBhvr>
                                    </p:animEffect>
                                    <p:set>
                                      <p:cBhvr>
                                        <p:cTn id="256" dur="1" fill="hold">
                                          <p:stCondLst>
                                            <p:cond delay="499"/>
                                          </p:stCondLst>
                                        </p:cTn>
                                        <p:tgtEl>
                                          <p:spTgt spid="4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5" nodeType="clickEffect">
                                  <p:stCondLst>
                                    <p:cond delay="0"/>
                                  </p:stCondLst>
                                  <p:childTnLst>
                                    <p:set>
                                      <p:cBhvr>
                                        <p:cTn id="260" dur="1" fill="hold">
                                          <p:stCondLst>
                                            <p:cond delay="0"/>
                                          </p:stCondLst>
                                        </p:cTn>
                                        <p:tgtEl>
                                          <p:spTgt spid="48"/>
                                        </p:tgtEl>
                                        <p:attrNameLst>
                                          <p:attrName>style.visibility</p:attrName>
                                        </p:attrNameLst>
                                      </p:cBhvr>
                                      <p:to>
                                        <p:strVal val="visible"/>
                                      </p:to>
                                    </p:set>
                                    <p:animEffect transition="in" filter="fade">
                                      <p:cBhvr>
                                        <p:cTn id="261" dur="500"/>
                                        <p:tgtEl>
                                          <p:spTgt spid="48"/>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grpId="2" nodeType="clickEffect">
                                  <p:stCondLst>
                                    <p:cond delay="0"/>
                                  </p:stCondLst>
                                  <p:childTnLst>
                                    <p:set>
                                      <p:cBhvr>
                                        <p:cTn id="265" dur="1" fill="hold">
                                          <p:stCondLst>
                                            <p:cond delay="0"/>
                                          </p:stCondLst>
                                        </p:cTn>
                                        <p:tgtEl>
                                          <p:spTgt spid="29"/>
                                        </p:tgtEl>
                                        <p:attrNameLst>
                                          <p:attrName>style.visibility</p:attrName>
                                        </p:attrNameLst>
                                      </p:cBhvr>
                                      <p:to>
                                        <p:strVal val="visible"/>
                                      </p:to>
                                    </p:set>
                                    <p:animEffect transition="in" filter="wipe(down)">
                                      <p:cBhvr>
                                        <p:cTn id="266" dur="500"/>
                                        <p:tgtEl>
                                          <p:spTgt spid="29"/>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4" fill="hold" grpId="2" nodeType="clickEffect">
                                  <p:stCondLst>
                                    <p:cond delay="0"/>
                                  </p:stCondLst>
                                  <p:childTnLst>
                                    <p:set>
                                      <p:cBhvr>
                                        <p:cTn id="270" dur="1" fill="hold">
                                          <p:stCondLst>
                                            <p:cond delay="0"/>
                                          </p:stCondLst>
                                        </p:cTn>
                                        <p:tgtEl>
                                          <p:spTgt spid="31"/>
                                        </p:tgtEl>
                                        <p:attrNameLst>
                                          <p:attrName>style.visibility</p:attrName>
                                        </p:attrNameLst>
                                      </p:cBhvr>
                                      <p:to>
                                        <p:strVal val="visible"/>
                                      </p:to>
                                    </p:set>
                                    <p:animEffect transition="in" filter="wipe(down)">
                                      <p:cBhvr>
                                        <p:cTn id="271" dur="500"/>
                                        <p:tgtEl>
                                          <p:spTgt spid="31"/>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2" nodeType="clickEffect">
                                  <p:stCondLst>
                                    <p:cond delay="0"/>
                                  </p:stCondLst>
                                  <p:childTnLst>
                                    <p:set>
                                      <p:cBhvr>
                                        <p:cTn id="275" dur="1" fill="hold">
                                          <p:stCondLst>
                                            <p:cond delay="0"/>
                                          </p:stCondLst>
                                        </p:cTn>
                                        <p:tgtEl>
                                          <p:spTgt spid="32"/>
                                        </p:tgtEl>
                                        <p:attrNameLst>
                                          <p:attrName>style.visibility</p:attrName>
                                        </p:attrNameLst>
                                      </p:cBhvr>
                                      <p:to>
                                        <p:strVal val="visible"/>
                                      </p:to>
                                    </p:set>
                                    <p:animEffect transition="in" filter="wipe(down)">
                                      <p:cBhvr>
                                        <p:cTn id="276" dur="500"/>
                                        <p:tgtEl>
                                          <p:spTgt spid="32"/>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4" fill="hold" grpId="2" nodeType="clickEffect">
                                  <p:stCondLst>
                                    <p:cond delay="0"/>
                                  </p:stCondLst>
                                  <p:childTnLst>
                                    <p:set>
                                      <p:cBhvr>
                                        <p:cTn id="280" dur="1" fill="hold">
                                          <p:stCondLst>
                                            <p:cond delay="0"/>
                                          </p:stCondLst>
                                        </p:cTn>
                                        <p:tgtEl>
                                          <p:spTgt spid="37"/>
                                        </p:tgtEl>
                                        <p:attrNameLst>
                                          <p:attrName>style.visibility</p:attrName>
                                        </p:attrNameLst>
                                      </p:cBhvr>
                                      <p:to>
                                        <p:strVal val="visible"/>
                                      </p:to>
                                    </p:set>
                                    <p:animEffect transition="in" filter="wipe(down)">
                                      <p:cBhvr>
                                        <p:cTn id="281" dur="500"/>
                                        <p:tgtEl>
                                          <p:spTgt spid="37"/>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2" nodeType="clickEffect">
                                  <p:stCondLst>
                                    <p:cond delay="0"/>
                                  </p:stCondLst>
                                  <p:childTnLst>
                                    <p:set>
                                      <p:cBhvr>
                                        <p:cTn id="285" dur="1" fill="hold">
                                          <p:stCondLst>
                                            <p:cond delay="0"/>
                                          </p:stCondLst>
                                        </p:cTn>
                                        <p:tgtEl>
                                          <p:spTgt spid="44"/>
                                        </p:tgtEl>
                                        <p:attrNameLst>
                                          <p:attrName>style.visibility</p:attrName>
                                        </p:attrNameLst>
                                      </p:cBhvr>
                                      <p:to>
                                        <p:strVal val="visible"/>
                                      </p:to>
                                    </p:set>
                                    <p:animEffect transition="in" filter="wipe(down)">
                                      <p:cBhvr>
                                        <p:cTn id="286" dur="500"/>
                                        <p:tgtEl>
                                          <p:spTgt spid="44"/>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2" nodeType="clickEffect">
                                  <p:stCondLst>
                                    <p:cond delay="0"/>
                                  </p:stCondLst>
                                  <p:childTnLst>
                                    <p:set>
                                      <p:cBhvr>
                                        <p:cTn id="290" dur="1" fill="hold">
                                          <p:stCondLst>
                                            <p:cond delay="0"/>
                                          </p:stCondLst>
                                        </p:cTn>
                                        <p:tgtEl>
                                          <p:spTgt spid="35"/>
                                        </p:tgtEl>
                                        <p:attrNameLst>
                                          <p:attrName>style.visibility</p:attrName>
                                        </p:attrNameLst>
                                      </p:cBhvr>
                                      <p:to>
                                        <p:strVal val="visible"/>
                                      </p:to>
                                    </p:set>
                                    <p:animEffect transition="in" filter="wipe(down)">
                                      <p:cBhvr>
                                        <p:cTn id="291" dur="500"/>
                                        <p:tgtEl>
                                          <p:spTgt spid="35"/>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2" nodeType="clickEffect">
                                  <p:stCondLst>
                                    <p:cond delay="0"/>
                                  </p:stCondLst>
                                  <p:childTnLst>
                                    <p:set>
                                      <p:cBhvr>
                                        <p:cTn id="295" dur="1" fill="hold">
                                          <p:stCondLst>
                                            <p:cond delay="0"/>
                                          </p:stCondLst>
                                        </p:cTn>
                                        <p:tgtEl>
                                          <p:spTgt spid="40"/>
                                        </p:tgtEl>
                                        <p:attrNameLst>
                                          <p:attrName>style.visibility</p:attrName>
                                        </p:attrNameLst>
                                      </p:cBhvr>
                                      <p:to>
                                        <p:strVal val="visible"/>
                                      </p:to>
                                    </p:set>
                                    <p:animEffect transition="in" filter="wipe(down)">
                                      <p:cBhvr>
                                        <p:cTn id="296" dur="500"/>
                                        <p:tgtEl>
                                          <p:spTgt spid="40"/>
                                        </p:tgtEl>
                                      </p:cBhvr>
                                    </p:animEffect>
                                  </p:childTnLst>
                                </p:cTn>
                              </p:par>
                              <p:par>
                                <p:cTn id="297" presetID="22" presetClass="entr" presetSubtype="4" fill="hold" grpId="2" nodeType="withEffect">
                                  <p:stCondLst>
                                    <p:cond delay="0"/>
                                  </p:stCondLst>
                                  <p:childTnLst>
                                    <p:set>
                                      <p:cBhvr>
                                        <p:cTn id="298" dur="1" fill="hold">
                                          <p:stCondLst>
                                            <p:cond delay="0"/>
                                          </p:stCondLst>
                                        </p:cTn>
                                        <p:tgtEl>
                                          <p:spTgt spid="41"/>
                                        </p:tgtEl>
                                        <p:attrNameLst>
                                          <p:attrName>style.visibility</p:attrName>
                                        </p:attrNameLst>
                                      </p:cBhvr>
                                      <p:to>
                                        <p:strVal val="visible"/>
                                      </p:to>
                                    </p:set>
                                    <p:animEffect transition="in" filter="wipe(down)">
                                      <p:cBhvr>
                                        <p:cTn id="299" dur="500"/>
                                        <p:tgtEl>
                                          <p:spTgt spid="41"/>
                                        </p:tgtEl>
                                      </p:cBhvr>
                                    </p:animEffect>
                                  </p:childTnLst>
                                </p:cTn>
                              </p:par>
                              <p:par>
                                <p:cTn id="300" presetID="22" presetClass="entr" presetSubtype="4" fill="hold" grpId="2" nodeType="withEffect">
                                  <p:stCondLst>
                                    <p:cond delay="0"/>
                                  </p:stCondLst>
                                  <p:childTnLst>
                                    <p:set>
                                      <p:cBhvr>
                                        <p:cTn id="301" dur="1" fill="hold">
                                          <p:stCondLst>
                                            <p:cond delay="0"/>
                                          </p:stCondLst>
                                        </p:cTn>
                                        <p:tgtEl>
                                          <p:spTgt spid="42"/>
                                        </p:tgtEl>
                                        <p:attrNameLst>
                                          <p:attrName>style.visibility</p:attrName>
                                        </p:attrNameLst>
                                      </p:cBhvr>
                                      <p:to>
                                        <p:strVal val="visible"/>
                                      </p:to>
                                    </p:set>
                                    <p:animEffect transition="in" filter="wipe(down)">
                                      <p:cBhvr>
                                        <p:cTn id="302" dur="500"/>
                                        <p:tgtEl>
                                          <p:spTgt spid="4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nodeType="clickEffect">
                                  <p:stCondLst>
                                    <p:cond delay="0"/>
                                  </p:stCondLst>
                                  <p:childTnLst>
                                    <p:set>
                                      <p:cBhvr>
                                        <p:cTn id="306" dur="1" fill="hold">
                                          <p:stCondLst>
                                            <p:cond delay="0"/>
                                          </p:stCondLst>
                                        </p:cTn>
                                        <p:tgtEl>
                                          <p:spTgt spid="39"/>
                                        </p:tgtEl>
                                        <p:attrNameLst>
                                          <p:attrName>style.visibility</p:attrName>
                                        </p:attrNameLst>
                                      </p:cBhvr>
                                      <p:to>
                                        <p:strVal val="visible"/>
                                      </p:to>
                                    </p:set>
                                    <p:animEffect transition="in" filter="wipe(down)">
                                      <p:cBhvr>
                                        <p:cTn id="307" dur="500"/>
                                        <p:tgtEl>
                                          <p:spTgt spid="39"/>
                                        </p:tgtEl>
                                      </p:cBhvr>
                                    </p:animEffect>
                                  </p:childTnLst>
                                </p:cTn>
                              </p:par>
                              <p:par>
                                <p:cTn id="308" presetID="22" presetClass="entr" presetSubtype="4" fill="hold" grpId="4" nodeType="withEffect">
                                  <p:stCondLst>
                                    <p:cond delay="0"/>
                                  </p:stCondLst>
                                  <p:childTnLst>
                                    <p:set>
                                      <p:cBhvr>
                                        <p:cTn id="309" dur="1" fill="hold">
                                          <p:stCondLst>
                                            <p:cond delay="0"/>
                                          </p:stCondLst>
                                        </p:cTn>
                                        <p:tgtEl>
                                          <p:spTgt spid="43"/>
                                        </p:tgtEl>
                                        <p:attrNameLst>
                                          <p:attrName>style.visibility</p:attrName>
                                        </p:attrNameLst>
                                      </p:cBhvr>
                                      <p:to>
                                        <p:strVal val="visible"/>
                                      </p:to>
                                    </p:set>
                                    <p:animEffect transition="in" filter="wipe(down)">
                                      <p:cBhvr>
                                        <p:cTn id="310" dur="500"/>
                                        <p:tgtEl>
                                          <p:spTgt spid="43"/>
                                        </p:tgtEl>
                                      </p:cBhvr>
                                    </p:animEffect>
                                  </p:childTnLst>
                                </p:cTn>
                              </p:par>
                            </p:childTnLst>
                          </p:cTn>
                        </p:par>
                      </p:childTnLst>
                    </p:cTn>
                  </p:par>
                  <p:par>
                    <p:cTn id="311" fill="hold">
                      <p:stCondLst>
                        <p:cond delay="indefinite"/>
                      </p:stCondLst>
                      <p:childTnLst>
                        <p:par>
                          <p:cTn id="312" fill="hold">
                            <p:stCondLst>
                              <p:cond delay="0"/>
                            </p:stCondLst>
                            <p:childTnLst>
                              <p:par>
                                <p:cTn id="313" presetID="16" presetClass="exit" presetSubtype="21" fill="hold" grpId="5" nodeType="clickEffect">
                                  <p:stCondLst>
                                    <p:cond delay="0"/>
                                  </p:stCondLst>
                                  <p:childTnLst>
                                    <p:animEffect transition="out" filter="barn(inVertical)">
                                      <p:cBhvr>
                                        <p:cTn id="314" dur="500"/>
                                        <p:tgtEl>
                                          <p:spTgt spid="21"/>
                                        </p:tgtEl>
                                      </p:cBhvr>
                                    </p:animEffect>
                                    <p:set>
                                      <p:cBhvr>
                                        <p:cTn id="315" dur="1" fill="hold">
                                          <p:stCondLst>
                                            <p:cond delay="499"/>
                                          </p:stCondLst>
                                        </p:cTn>
                                        <p:tgtEl>
                                          <p:spTgt spid="21"/>
                                        </p:tgtEl>
                                        <p:attrNameLst>
                                          <p:attrName>style.visibility</p:attrName>
                                        </p:attrNameLst>
                                      </p:cBhvr>
                                      <p:to>
                                        <p:strVal val="hidden"/>
                                      </p:to>
                                    </p:set>
                                  </p:childTnLst>
                                </p:cTn>
                              </p:par>
                              <p:par>
                                <p:cTn id="316" presetID="16" presetClass="exit" presetSubtype="21" fill="hold" nodeType="withEffect">
                                  <p:stCondLst>
                                    <p:cond delay="0"/>
                                  </p:stCondLst>
                                  <p:childTnLst>
                                    <p:animEffect transition="out" filter="barn(inVertical)">
                                      <p:cBhvr>
                                        <p:cTn id="317" dur="500"/>
                                        <p:tgtEl>
                                          <p:spTgt spid="39"/>
                                        </p:tgtEl>
                                      </p:cBhvr>
                                    </p:animEffect>
                                    <p:set>
                                      <p:cBhvr>
                                        <p:cTn id="318" dur="1" fill="hold">
                                          <p:stCondLst>
                                            <p:cond delay="499"/>
                                          </p:stCondLst>
                                        </p:cTn>
                                        <p:tgtEl>
                                          <p:spTgt spid="39"/>
                                        </p:tgtEl>
                                        <p:attrNameLst>
                                          <p:attrName>style.visibility</p:attrName>
                                        </p:attrNameLst>
                                      </p:cBhvr>
                                      <p:to>
                                        <p:strVal val="hidden"/>
                                      </p:to>
                                    </p:set>
                                  </p:childTnLst>
                                </p:cTn>
                              </p:par>
                              <p:par>
                                <p:cTn id="319" presetID="16" presetClass="exit" presetSubtype="21" fill="hold" grpId="5" nodeType="withEffect">
                                  <p:stCondLst>
                                    <p:cond delay="0"/>
                                  </p:stCondLst>
                                  <p:childTnLst>
                                    <p:animEffect transition="out" filter="barn(inVertical)">
                                      <p:cBhvr>
                                        <p:cTn id="320" dur="500"/>
                                        <p:tgtEl>
                                          <p:spTgt spid="43"/>
                                        </p:tgtEl>
                                      </p:cBhvr>
                                    </p:animEffect>
                                    <p:set>
                                      <p:cBhvr>
                                        <p:cTn id="321" dur="1" fill="hold">
                                          <p:stCondLst>
                                            <p:cond delay="499"/>
                                          </p:stCondLst>
                                        </p:cTn>
                                        <p:tgtEl>
                                          <p:spTgt spid="43"/>
                                        </p:tgtEl>
                                        <p:attrNameLst>
                                          <p:attrName>style.visibility</p:attrName>
                                        </p:attrNameLst>
                                      </p:cBhvr>
                                      <p:to>
                                        <p:strVal val="hidden"/>
                                      </p:to>
                                    </p:set>
                                  </p:childTnLst>
                                </p:cTn>
                              </p:par>
                              <p:par>
                                <p:cTn id="322" presetID="16" presetClass="exit" presetSubtype="21" fill="hold" grpId="3" nodeType="withEffect">
                                  <p:stCondLst>
                                    <p:cond delay="0"/>
                                  </p:stCondLst>
                                  <p:childTnLst>
                                    <p:animEffect transition="out" filter="barn(inVertical)">
                                      <p:cBhvr>
                                        <p:cTn id="323" dur="500"/>
                                        <p:tgtEl>
                                          <p:spTgt spid="29"/>
                                        </p:tgtEl>
                                      </p:cBhvr>
                                    </p:animEffect>
                                    <p:set>
                                      <p:cBhvr>
                                        <p:cTn id="324" dur="1" fill="hold">
                                          <p:stCondLst>
                                            <p:cond delay="499"/>
                                          </p:stCondLst>
                                        </p:cTn>
                                        <p:tgtEl>
                                          <p:spTgt spid="29"/>
                                        </p:tgtEl>
                                        <p:attrNameLst>
                                          <p:attrName>style.visibility</p:attrName>
                                        </p:attrNameLst>
                                      </p:cBhvr>
                                      <p:to>
                                        <p:strVal val="hidden"/>
                                      </p:to>
                                    </p:set>
                                  </p:childTnLst>
                                </p:cTn>
                              </p:par>
                              <p:par>
                                <p:cTn id="325" presetID="16" presetClass="exit" presetSubtype="21" fill="hold" grpId="3" nodeType="withEffect">
                                  <p:stCondLst>
                                    <p:cond delay="0"/>
                                  </p:stCondLst>
                                  <p:childTnLst>
                                    <p:animEffect transition="out" filter="barn(inVertical)">
                                      <p:cBhvr>
                                        <p:cTn id="326" dur="500"/>
                                        <p:tgtEl>
                                          <p:spTgt spid="31"/>
                                        </p:tgtEl>
                                      </p:cBhvr>
                                    </p:animEffect>
                                    <p:set>
                                      <p:cBhvr>
                                        <p:cTn id="327" dur="1" fill="hold">
                                          <p:stCondLst>
                                            <p:cond delay="499"/>
                                          </p:stCondLst>
                                        </p:cTn>
                                        <p:tgtEl>
                                          <p:spTgt spid="31"/>
                                        </p:tgtEl>
                                        <p:attrNameLst>
                                          <p:attrName>style.visibility</p:attrName>
                                        </p:attrNameLst>
                                      </p:cBhvr>
                                      <p:to>
                                        <p:strVal val="hidden"/>
                                      </p:to>
                                    </p:set>
                                  </p:childTnLst>
                                </p:cTn>
                              </p:par>
                              <p:par>
                                <p:cTn id="328" presetID="16" presetClass="exit" presetSubtype="21" fill="hold" grpId="3" nodeType="withEffect">
                                  <p:stCondLst>
                                    <p:cond delay="0"/>
                                  </p:stCondLst>
                                  <p:childTnLst>
                                    <p:animEffect transition="out" filter="barn(inVertical)">
                                      <p:cBhvr>
                                        <p:cTn id="329" dur="500"/>
                                        <p:tgtEl>
                                          <p:spTgt spid="32"/>
                                        </p:tgtEl>
                                      </p:cBhvr>
                                    </p:animEffect>
                                    <p:set>
                                      <p:cBhvr>
                                        <p:cTn id="330" dur="1" fill="hold">
                                          <p:stCondLst>
                                            <p:cond delay="499"/>
                                          </p:stCondLst>
                                        </p:cTn>
                                        <p:tgtEl>
                                          <p:spTgt spid="32"/>
                                        </p:tgtEl>
                                        <p:attrNameLst>
                                          <p:attrName>style.visibility</p:attrName>
                                        </p:attrNameLst>
                                      </p:cBhvr>
                                      <p:to>
                                        <p:strVal val="hidden"/>
                                      </p:to>
                                    </p:set>
                                  </p:childTnLst>
                                </p:cTn>
                              </p:par>
                              <p:par>
                                <p:cTn id="331" presetID="16" presetClass="exit" presetSubtype="21" fill="hold" grpId="3" nodeType="withEffect">
                                  <p:stCondLst>
                                    <p:cond delay="0"/>
                                  </p:stCondLst>
                                  <p:childTnLst>
                                    <p:animEffect transition="out" filter="barn(inVertical)">
                                      <p:cBhvr>
                                        <p:cTn id="332" dur="500"/>
                                        <p:tgtEl>
                                          <p:spTgt spid="44"/>
                                        </p:tgtEl>
                                      </p:cBhvr>
                                    </p:animEffect>
                                    <p:set>
                                      <p:cBhvr>
                                        <p:cTn id="333" dur="1" fill="hold">
                                          <p:stCondLst>
                                            <p:cond delay="499"/>
                                          </p:stCondLst>
                                        </p:cTn>
                                        <p:tgtEl>
                                          <p:spTgt spid="44"/>
                                        </p:tgtEl>
                                        <p:attrNameLst>
                                          <p:attrName>style.visibility</p:attrName>
                                        </p:attrNameLst>
                                      </p:cBhvr>
                                      <p:to>
                                        <p:strVal val="hidden"/>
                                      </p:to>
                                    </p:set>
                                  </p:childTnLst>
                                </p:cTn>
                              </p:par>
                              <p:par>
                                <p:cTn id="334" presetID="16" presetClass="exit" presetSubtype="21" fill="hold" grpId="3" nodeType="withEffect">
                                  <p:stCondLst>
                                    <p:cond delay="0"/>
                                  </p:stCondLst>
                                  <p:childTnLst>
                                    <p:animEffect transition="out" filter="barn(inVertical)">
                                      <p:cBhvr>
                                        <p:cTn id="335" dur="500"/>
                                        <p:tgtEl>
                                          <p:spTgt spid="40"/>
                                        </p:tgtEl>
                                      </p:cBhvr>
                                    </p:animEffect>
                                    <p:set>
                                      <p:cBhvr>
                                        <p:cTn id="336" dur="1" fill="hold">
                                          <p:stCondLst>
                                            <p:cond delay="499"/>
                                          </p:stCondLst>
                                        </p:cTn>
                                        <p:tgtEl>
                                          <p:spTgt spid="40"/>
                                        </p:tgtEl>
                                        <p:attrNameLst>
                                          <p:attrName>style.visibility</p:attrName>
                                        </p:attrNameLst>
                                      </p:cBhvr>
                                      <p:to>
                                        <p:strVal val="hidden"/>
                                      </p:to>
                                    </p:set>
                                  </p:childTnLst>
                                </p:cTn>
                              </p:par>
                              <p:par>
                                <p:cTn id="337" presetID="16" presetClass="exit" presetSubtype="21" fill="hold" grpId="3" nodeType="withEffect">
                                  <p:stCondLst>
                                    <p:cond delay="0"/>
                                  </p:stCondLst>
                                  <p:childTnLst>
                                    <p:animEffect transition="out" filter="barn(inVertical)">
                                      <p:cBhvr>
                                        <p:cTn id="338" dur="500"/>
                                        <p:tgtEl>
                                          <p:spTgt spid="41"/>
                                        </p:tgtEl>
                                      </p:cBhvr>
                                    </p:animEffect>
                                    <p:set>
                                      <p:cBhvr>
                                        <p:cTn id="339" dur="1" fill="hold">
                                          <p:stCondLst>
                                            <p:cond delay="499"/>
                                          </p:stCondLst>
                                        </p:cTn>
                                        <p:tgtEl>
                                          <p:spTgt spid="41"/>
                                        </p:tgtEl>
                                        <p:attrNameLst>
                                          <p:attrName>style.visibility</p:attrName>
                                        </p:attrNameLst>
                                      </p:cBhvr>
                                      <p:to>
                                        <p:strVal val="hidden"/>
                                      </p:to>
                                    </p:set>
                                  </p:childTnLst>
                                </p:cTn>
                              </p:par>
                              <p:par>
                                <p:cTn id="340" presetID="16" presetClass="exit" presetSubtype="21" fill="hold" grpId="3" nodeType="withEffect">
                                  <p:stCondLst>
                                    <p:cond delay="0"/>
                                  </p:stCondLst>
                                  <p:childTnLst>
                                    <p:animEffect transition="out" filter="barn(inVertical)">
                                      <p:cBhvr>
                                        <p:cTn id="341" dur="500"/>
                                        <p:tgtEl>
                                          <p:spTgt spid="42"/>
                                        </p:tgtEl>
                                      </p:cBhvr>
                                    </p:animEffect>
                                    <p:set>
                                      <p:cBhvr>
                                        <p:cTn id="342" dur="1" fill="hold">
                                          <p:stCondLst>
                                            <p:cond delay="499"/>
                                          </p:stCondLst>
                                        </p:cTn>
                                        <p:tgtEl>
                                          <p:spTgt spid="42"/>
                                        </p:tgtEl>
                                        <p:attrNameLst>
                                          <p:attrName>style.visibility</p:attrName>
                                        </p:attrNameLst>
                                      </p:cBhvr>
                                      <p:to>
                                        <p:strVal val="hidden"/>
                                      </p:to>
                                    </p:set>
                                  </p:childTnLst>
                                </p:cTn>
                              </p:par>
                              <p:par>
                                <p:cTn id="343" presetID="16" presetClass="exit" presetSubtype="21" fill="hold" grpId="1" nodeType="withEffect">
                                  <p:stCondLst>
                                    <p:cond delay="0"/>
                                  </p:stCondLst>
                                  <p:childTnLst>
                                    <p:animEffect transition="out" filter="barn(inVertical)">
                                      <p:cBhvr>
                                        <p:cTn id="344" dur="500"/>
                                        <p:tgtEl>
                                          <p:spTgt spid="22"/>
                                        </p:tgtEl>
                                      </p:cBhvr>
                                    </p:animEffect>
                                    <p:set>
                                      <p:cBhvr>
                                        <p:cTn id="345" dur="1" fill="hold">
                                          <p:stCondLst>
                                            <p:cond delay="499"/>
                                          </p:stCondLst>
                                        </p:cTn>
                                        <p:tgtEl>
                                          <p:spTgt spid="22"/>
                                        </p:tgtEl>
                                        <p:attrNameLst>
                                          <p:attrName>style.visibility</p:attrName>
                                        </p:attrNameLst>
                                      </p:cBhvr>
                                      <p:to>
                                        <p:strVal val="hidden"/>
                                      </p:to>
                                    </p:set>
                                  </p:childTnLst>
                                </p:cTn>
                              </p:par>
                              <p:par>
                                <p:cTn id="346" presetID="16" presetClass="exit" presetSubtype="21" fill="hold" grpId="4" nodeType="withEffect">
                                  <p:stCondLst>
                                    <p:cond delay="0"/>
                                  </p:stCondLst>
                                  <p:childTnLst>
                                    <p:animEffect transition="out" filter="barn(inVertical)">
                                      <p:cBhvr>
                                        <p:cTn id="347" dur="500"/>
                                        <p:tgtEl>
                                          <p:spTgt spid="37"/>
                                        </p:tgtEl>
                                      </p:cBhvr>
                                    </p:animEffect>
                                    <p:set>
                                      <p:cBhvr>
                                        <p:cTn id="348" dur="1" fill="hold">
                                          <p:stCondLst>
                                            <p:cond delay="499"/>
                                          </p:stCondLst>
                                        </p:cTn>
                                        <p:tgtEl>
                                          <p:spTgt spid="37"/>
                                        </p:tgtEl>
                                        <p:attrNameLst>
                                          <p:attrName>style.visibility</p:attrName>
                                        </p:attrNameLst>
                                      </p:cBhvr>
                                      <p:to>
                                        <p:strVal val="hidden"/>
                                      </p:to>
                                    </p:set>
                                  </p:childTnLst>
                                </p:cTn>
                              </p:par>
                              <p:par>
                                <p:cTn id="349" presetID="16" presetClass="exit" presetSubtype="21" fill="hold" grpId="4" nodeType="withEffect">
                                  <p:stCondLst>
                                    <p:cond delay="0"/>
                                  </p:stCondLst>
                                  <p:childTnLst>
                                    <p:animEffect transition="out" filter="barn(inVertical)">
                                      <p:cBhvr>
                                        <p:cTn id="350" dur="500"/>
                                        <p:tgtEl>
                                          <p:spTgt spid="35"/>
                                        </p:tgtEl>
                                      </p:cBhvr>
                                    </p:animEffect>
                                    <p:set>
                                      <p:cBhvr>
                                        <p:cTn id="351" dur="1" fill="hold">
                                          <p:stCondLst>
                                            <p:cond delay="499"/>
                                          </p:stCondLst>
                                        </p:cTn>
                                        <p:tgtEl>
                                          <p:spTgt spid="35"/>
                                        </p:tgtEl>
                                        <p:attrNameLst>
                                          <p:attrName>style.visibility</p:attrName>
                                        </p:attrNameLst>
                                      </p:cBhvr>
                                      <p:to>
                                        <p:strVal val="hidden"/>
                                      </p:to>
                                    </p:set>
                                  </p:childTnLst>
                                </p:cTn>
                              </p:par>
                              <p:par>
                                <p:cTn id="352" presetID="10" presetClass="exit" presetSubtype="0" fill="hold" grpId="6" nodeType="withEffect">
                                  <p:stCondLst>
                                    <p:cond delay="0"/>
                                  </p:stCondLst>
                                  <p:childTnLst>
                                    <p:animEffect transition="out" filter="fade">
                                      <p:cBhvr>
                                        <p:cTn id="353" dur="500"/>
                                        <p:tgtEl>
                                          <p:spTgt spid="48"/>
                                        </p:tgtEl>
                                      </p:cBhvr>
                                    </p:animEffect>
                                    <p:set>
                                      <p:cBhvr>
                                        <p:cTn id="354" dur="1" fill="hold">
                                          <p:stCondLst>
                                            <p:cond delay="499"/>
                                          </p:stCondLst>
                                        </p:cTn>
                                        <p:tgtEl>
                                          <p:spTgt spid="48"/>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0" presetClass="entr" presetSubtype="0" fill="hold" grpId="6" nodeType="clickEffect">
                                  <p:stCondLst>
                                    <p:cond delay="0"/>
                                  </p:stCondLst>
                                  <p:childTnLst>
                                    <p:set>
                                      <p:cBhvr>
                                        <p:cTn id="358" dur="1" fill="hold">
                                          <p:stCondLst>
                                            <p:cond delay="0"/>
                                          </p:stCondLst>
                                        </p:cTn>
                                        <p:tgtEl>
                                          <p:spTgt spid="21"/>
                                        </p:tgtEl>
                                        <p:attrNameLst>
                                          <p:attrName>style.visibility</p:attrName>
                                        </p:attrNameLst>
                                      </p:cBhvr>
                                      <p:to>
                                        <p:strVal val="visible"/>
                                      </p:to>
                                    </p:set>
                                    <p:animEffect transition="in" filter="fade">
                                      <p:cBhvr>
                                        <p:cTn id="359" dur="500"/>
                                        <p:tgtEl>
                                          <p:spTgt spid="21"/>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fade">
                                      <p:cBhvr>
                                        <p:cTn id="364" dur="500"/>
                                        <p:tgtEl>
                                          <p:spTgt spid="23"/>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4" fill="hold" grpId="1" nodeType="clickEffect">
                                  <p:stCondLst>
                                    <p:cond delay="0"/>
                                  </p:stCondLst>
                                  <p:childTnLst>
                                    <p:set>
                                      <p:cBhvr>
                                        <p:cTn id="368" dur="1" fill="hold">
                                          <p:stCondLst>
                                            <p:cond delay="0"/>
                                          </p:stCondLst>
                                        </p:cTn>
                                        <p:tgtEl>
                                          <p:spTgt spid="48"/>
                                        </p:tgtEl>
                                        <p:attrNameLst>
                                          <p:attrName>style.visibility</p:attrName>
                                        </p:attrNameLst>
                                      </p:cBhvr>
                                      <p:to>
                                        <p:strVal val="visible"/>
                                      </p:to>
                                    </p:set>
                                    <p:animEffect transition="in" filter="wipe(down)">
                                      <p:cBhvr>
                                        <p:cTn id="369" dur="500"/>
                                        <p:tgtEl>
                                          <p:spTgt spid="4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4" fill="hold" grpId="4" nodeType="clickEffect">
                                  <p:stCondLst>
                                    <p:cond delay="0"/>
                                  </p:stCondLst>
                                  <p:childTnLst>
                                    <p:set>
                                      <p:cBhvr>
                                        <p:cTn id="373" dur="1" fill="hold">
                                          <p:stCondLst>
                                            <p:cond delay="0"/>
                                          </p:stCondLst>
                                        </p:cTn>
                                        <p:tgtEl>
                                          <p:spTgt spid="28"/>
                                        </p:tgtEl>
                                        <p:attrNameLst>
                                          <p:attrName>style.visibility</p:attrName>
                                        </p:attrNameLst>
                                      </p:cBhvr>
                                      <p:to>
                                        <p:strVal val="visible"/>
                                      </p:to>
                                    </p:set>
                                    <p:animEffect transition="in" filter="wipe(down)">
                                      <p:cBhvr>
                                        <p:cTn id="374" dur="500"/>
                                        <p:tgtEl>
                                          <p:spTgt spid="28"/>
                                        </p:tgtEl>
                                      </p:cBhvr>
                                    </p:animEffect>
                                  </p:childTnLst>
                                </p:cTn>
                              </p:par>
                            </p:childTnLst>
                          </p:cTn>
                        </p:par>
                      </p:childTnLst>
                    </p:cTn>
                  </p:par>
                  <p:par>
                    <p:cTn id="375" fill="hold">
                      <p:stCondLst>
                        <p:cond delay="indefinite"/>
                      </p:stCondLst>
                      <p:childTnLst>
                        <p:par>
                          <p:cTn id="376" fill="hold">
                            <p:stCondLst>
                              <p:cond delay="0"/>
                            </p:stCondLst>
                            <p:childTnLst>
                              <p:par>
                                <p:cTn id="377" presetID="16" presetClass="exit" presetSubtype="21" fill="hold" grpId="5" nodeType="clickEffect">
                                  <p:stCondLst>
                                    <p:cond delay="0"/>
                                  </p:stCondLst>
                                  <p:childTnLst>
                                    <p:animEffect transition="out" filter="barn(inVertical)">
                                      <p:cBhvr>
                                        <p:cTn id="378" dur="500"/>
                                        <p:tgtEl>
                                          <p:spTgt spid="28"/>
                                        </p:tgtEl>
                                      </p:cBhvr>
                                    </p:animEffect>
                                    <p:set>
                                      <p:cBhvr>
                                        <p:cTn id="379" dur="1" fill="hold">
                                          <p:stCondLst>
                                            <p:cond delay="499"/>
                                          </p:stCondLst>
                                        </p:cTn>
                                        <p:tgtEl>
                                          <p:spTgt spid="28"/>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22" presetClass="entr" presetSubtype="4" fill="hold" grpId="4" nodeType="clickEffect">
                                  <p:stCondLst>
                                    <p:cond delay="0"/>
                                  </p:stCondLst>
                                  <p:childTnLst>
                                    <p:set>
                                      <p:cBhvr>
                                        <p:cTn id="383" dur="1" fill="hold">
                                          <p:stCondLst>
                                            <p:cond delay="0"/>
                                          </p:stCondLst>
                                        </p:cTn>
                                        <p:tgtEl>
                                          <p:spTgt spid="29"/>
                                        </p:tgtEl>
                                        <p:attrNameLst>
                                          <p:attrName>style.visibility</p:attrName>
                                        </p:attrNameLst>
                                      </p:cBhvr>
                                      <p:to>
                                        <p:strVal val="visible"/>
                                      </p:to>
                                    </p:set>
                                    <p:animEffect transition="in" filter="wipe(down)">
                                      <p:cBhvr>
                                        <p:cTn id="384" dur="500"/>
                                        <p:tgtEl>
                                          <p:spTgt spid="29"/>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4" fill="hold" grpId="4" nodeType="clickEffect">
                                  <p:stCondLst>
                                    <p:cond delay="0"/>
                                  </p:stCondLst>
                                  <p:childTnLst>
                                    <p:set>
                                      <p:cBhvr>
                                        <p:cTn id="388" dur="1" fill="hold">
                                          <p:stCondLst>
                                            <p:cond delay="0"/>
                                          </p:stCondLst>
                                        </p:cTn>
                                        <p:tgtEl>
                                          <p:spTgt spid="31"/>
                                        </p:tgtEl>
                                        <p:attrNameLst>
                                          <p:attrName>style.visibility</p:attrName>
                                        </p:attrNameLst>
                                      </p:cBhvr>
                                      <p:to>
                                        <p:strVal val="visible"/>
                                      </p:to>
                                    </p:set>
                                    <p:animEffect transition="in" filter="wipe(down)">
                                      <p:cBhvr>
                                        <p:cTn id="389" dur="500"/>
                                        <p:tgtEl>
                                          <p:spTgt spid="31"/>
                                        </p:tgtEl>
                                      </p:cBhvr>
                                    </p:animEffect>
                                  </p:childTnLst>
                                </p:cTn>
                              </p:par>
                            </p:childTnLst>
                          </p:cTn>
                        </p:par>
                      </p:childTnLst>
                    </p:cTn>
                  </p:par>
                  <p:par>
                    <p:cTn id="390" fill="hold">
                      <p:stCondLst>
                        <p:cond delay="indefinite"/>
                      </p:stCondLst>
                      <p:childTnLst>
                        <p:par>
                          <p:cTn id="391" fill="hold">
                            <p:stCondLst>
                              <p:cond delay="0"/>
                            </p:stCondLst>
                            <p:childTnLst>
                              <p:par>
                                <p:cTn id="392" presetID="10" presetClass="entr" presetSubtype="0" fill="hold" grpId="4" nodeType="clickEffect">
                                  <p:stCondLst>
                                    <p:cond delay="0"/>
                                  </p:stCondLst>
                                  <p:childTnLst>
                                    <p:set>
                                      <p:cBhvr>
                                        <p:cTn id="393" dur="1" fill="hold">
                                          <p:stCondLst>
                                            <p:cond delay="0"/>
                                          </p:stCondLst>
                                        </p:cTn>
                                        <p:tgtEl>
                                          <p:spTgt spid="32"/>
                                        </p:tgtEl>
                                        <p:attrNameLst>
                                          <p:attrName>style.visibility</p:attrName>
                                        </p:attrNameLst>
                                      </p:cBhvr>
                                      <p:to>
                                        <p:strVal val="visible"/>
                                      </p:to>
                                    </p:set>
                                    <p:animEffect transition="in" filter="fade">
                                      <p:cBhvr>
                                        <p:cTn id="394" dur="500"/>
                                        <p:tgtEl>
                                          <p:spTgt spid="32"/>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4" fill="hold" grpId="3" nodeType="clickEffect">
                                  <p:stCondLst>
                                    <p:cond delay="0"/>
                                  </p:stCondLst>
                                  <p:childTnLst>
                                    <p:set>
                                      <p:cBhvr>
                                        <p:cTn id="398" dur="1" fill="hold">
                                          <p:stCondLst>
                                            <p:cond delay="0"/>
                                          </p:stCondLst>
                                        </p:cTn>
                                        <p:tgtEl>
                                          <p:spTgt spid="37"/>
                                        </p:tgtEl>
                                        <p:attrNameLst>
                                          <p:attrName>style.visibility</p:attrName>
                                        </p:attrNameLst>
                                      </p:cBhvr>
                                      <p:to>
                                        <p:strVal val="visible"/>
                                      </p:to>
                                    </p:set>
                                    <p:animEffect transition="in" filter="wipe(down)">
                                      <p:cBhvr>
                                        <p:cTn id="399" dur="500"/>
                                        <p:tgtEl>
                                          <p:spTgt spid="37"/>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4" fill="hold" grpId="4" nodeType="clickEffect">
                                  <p:stCondLst>
                                    <p:cond delay="0"/>
                                  </p:stCondLst>
                                  <p:childTnLst>
                                    <p:set>
                                      <p:cBhvr>
                                        <p:cTn id="403" dur="1" fill="hold">
                                          <p:stCondLst>
                                            <p:cond delay="0"/>
                                          </p:stCondLst>
                                        </p:cTn>
                                        <p:tgtEl>
                                          <p:spTgt spid="44"/>
                                        </p:tgtEl>
                                        <p:attrNameLst>
                                          <p:attrName>style.visibility</p:attrName>
                                        </p:attrNameLst>
                                      </p:cBhvr>
                                      <p:to>
                                        <p:strVal val="visible"/>
                                      </p:to>
                                    </p:set>
                                    <p:animEffect transition="in" filter="wipe(down)">
                                      <p:cBhvr>
                                        <p:cTn id="404" dur="500"/>
                                        <p:tgtEl>
                                          <p:spTgt spid="44"/>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grpId="3" nodeType="clickEffect">
                                  <p:stCondLst>
                                    <p:cond delay="0"/>
                                  </p:stCondLst>
                                  <p:childTnLst>
                                    <p:set>
                                      <p:cBhvr>
                                        <p:cTn id="408" dur="1" fill="hold">
                                          <p:stCondLst>
                                            <p:cond delay="0"/>
                                          </p:stCondLst>
                                        </p:cTn>
                                        <p:tgtEl>
                                          <p:spTgt spid="35"/>
                                        </p:tgtEl>
                                        <p:attrNameLst>
                                          <p:attrName>style.visibility</p:attrName>
                                        </p:attrNameLst>
                                      </p:cBhvr>
                                      <p:to>
                                        <p:strVal val="visible"/>
                                      </p:to>
                                    </p:set>
                                    <p:animEffect transition="in" filter="wipe(down)">
                                      <p:cBhvr>
                                        <p:cTn id="409" dur="500"/>
                                        <p:tgtEl>
                                          <p:spTgt spid="35"/>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4" fill="hold" grpId="4" nodeType="clickEffect">
                                  <p:stCondLst>
                                    <p:cond delay="0"/>
                                  </p:stCondLst>
                                  <p:childTnLst>
                                    <p:set>
                                      <p:cBhvr>
                                        <p:cTn id="413" dur="1" fill="hold">
                                          <p:stCondLst>
                                            <p:cond delay="0"/>
                                          </p:stCondLst>
                                        </p:cTn>
                                        <p:tgtEl>
                                          <p:spTgt spid="40"/>
                                        </p:tgtEl>
                                        <p:attrNameLst>
                                          <p:attrName>style.visibility</p:attrName>
                                        </p:attrNameLst>
                                      </p:cBhvr>
                                      <p:to>
                                        <p:strVal val="visible"/>
                                      </p:to>
                                    </p:set>
                                    <p:animEffect transition="in" filter="wipe(down)">
                                      <p:cBhvr>
                                        <p:cTn id="414" dur="500"/>
                                        <p:tgtEl>
                                          <p:spTgt spid="40"/>
                                        </p:tgtEl>
                                      </p:cBhvr>
                                    </p:animEffect>
                                  </p:childTnLst>
                                </p:cTn>
                              </p:par>
                              <p:par>
                                <p:cTn id="415" presetID="22" presetClass="entr" presetSubtype="4" fill="hold" grpId="4" nodeType="withEffect">
                                  <p:stCondLst>
                                    <p:cond delay="0"/>
                                  </p:stCondLst>
                                  <p:childTnLst>
                                    <p:set>
                                      <p:cBhvr>
                                        <p:cTn id="416" dur="1" fill="hold">
                                          <p:stCondLst>
                                            <p:cond delay="0"/>
                                          </p:stCondLst>
                                        </p:cTn>
                                        <p:tgtEl>
                                          <p:spTgt spid="41"/>
                                        </p:tgtEl>
                                        <p:attrNameLst>
                                          <p:attrName>style.visibility</p:attrName>
                                        </p:attrNameLst>
                                      </p:cBhvr>
                                      <p:to>
                                        <p:strVal val="visible"/>
                                      </p:to>
                                    </p:set>
                                    <p:animEffect transition="in" filter="wipe(down)">
                                      <p:cBhvr>
                                        <p:cTn id="417" dur="500"/>
                                        <p:tgtEl>
                                          <p:spTgt spid="41"/>
                                        </p:tgtEl>
                                      </p:cBhvr>
                                    </p:animEffect>
                                  </p:childTnLst>
                                </p:cTn>
                              </p:par>
                              <p:par>
                                <p:cTn id="418" presetID="22" presetClass="entr" presetSubtype="4" fill="hold" grpId="4" nodeType="withEffect">
                                  <p:stCondLst>
                                    <p:cond delay="0"/>
                                  </p:stCondLst>
                                  <p:childTnLst>
                                    <p:set>
                                      <p:cBhvr>
                                        <p:cTn id="419" dur="1" fill="hold">
                                          <p:stCondLst>
                                            <p:cond delay="0"/>
                                          </p:stCondLst>
                                        </p:cTn>
                                        <p:tgtEl>
                                          <p:spTgt spid="42"/>
                                        </p:tgtEl>
                                        <p:attrNameLst>
                                          <p:attrName>style.visibility</p:attrName>
                                        </p:attrNameLst>
                                      </p:cBhvr>
                                      <p:to>
                                        <p:strVal val="visible"/>
                                      </p:to>
                                    </p:set>
                                    <p:animEffect transition="in" filter="wipe(down)">
                                      <p:cBhvr>
                                        <p:cTn id="420" dur="500"/>
                                        <p:tgtEl>
                                          <p:spTgt spid="42"/>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4" fill="hold" nodeType="clickEffect">
                                  <p:stCondLst>
                                    <p:cond delay="0"/>
                                  </p:stCondLst>
                                  <p:childTnLst>
                                    <p:set>
                                      <p:cBhvr>
                                        <p:cTn id="424" dur="1" fill="hold">
                                          <p:stCondLst>
                                            <p:cond delay="0"/>
                                          </p:stCondLst>
                                        </p:cTn>
                                        <p:tgtEl>
                                          <p:spTgt spid="39"/>
                                        </p:tgtEl>
                                        <p:attrNameLst>
                                          <p:attrName>style.visibility</p:attrName>
                                        </p:attrNameLst>
                                      </p:cBhvr>
                                      <p:to>
                                        <p:strVal val="visible"/>
                                      </p:to>
                                    </p:set>
                                    <p:animEffect transition="in" filter="wipe(down)">
                                      <p:cBhvr>
                                        <p:cTn id="425" dur="500"/>
                                        <p:tgtEl>
                                          <p:spTgt spid="39"/>
                                        </p:tgtEl>
                                      </p:cBhvr>
                                    </p:animEffect>
                                  </p:childTnLst>
                                </p:cTn>
                              </p:par>
                              <p:par>
                                <p:cTn id="426" presetID="22" presetClass="entr" presetSubtype="4" fill="hold" grpId="6" nodeType="withEffect">
                                  <p:stCondLst>
                                    <p:cond delay="0"/>
                                  </p:stCondLst>
                                  <p:childTnLst>
                                    <p:set>
                                      <p:cBhvr>
                                        <p:cTn id="427" dur="1" fill="hold">
                                          <p:stCondLst>
                                            <p:cond delay="0"/>
                                          </p:stCondLst>
                                        </p:cTn>
                                        <p:tgtEl>
                                          <p:spTgt spid="43"/>
                                        </p:tgtEl>
                                        <p:attrNameLst>
                                          <p:attrName>style.visibility</p:attrName>
                                        </p:attrNameLst>
                                      </p:cBhvr>
                                      <p:to>
                                        <p:strVal val="visible"/>
                                      </p:to>
                                    </p:set>
                                    <p:animEffect transition="in" filter="wipe(down)">
                                      <p:cBhvr>
                                        <p:cTn id="4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animBg="1"/>
      <p:bldP spid="12" grpId="1" animBg="1"/>
      <p:bldP spid="13" grpId="0" animBg="1"/>
      <p:bldP spid="14" grpId="0" animBg="1"/>
      <p:bldP spid="16" grpId="0"/>
      <p:bldP spid="17" grpId="0" animBg="1"/>
      <p:bldP spid="20" grpId="0" animBg="1"/>
      <p:bldP spid="21" grpId="0" animBg="1"/>
      <p:bldP spid="21" grpId="1" animBg="1"/>
      <p:bldP spid="21" grpId="2" animBg="1"/>
      <p:bldP spid="21" grpId="3" animBg="1"/>
      <p:bldP spid="21" grpId="4" animBg="1"/>
      <p:bldP spid="21" grpId="5" animBg="1"/>
      <p:bldP spid="21" grpId="6" animBg="1"/>
      <p:bldP spid="22" grpId="0" animBg="1"/>
      <p:bldP spid="22" grpId="1" animBg="1"/>
      <p:bldP spid="23" grpId="0" animBg="1"/>
      <p:bldP spid="28" grpId="0" animBg="1"/>
      <p:bldP spid="28" grpId="1" animBg="1"/>
      <p:bldP spid="28" grpId="2" animBg="1"/>
      <p:bldP spid="28" grpId="3" animBg="1"/>
      <p:bldP spid="28" grpId="4" animBg="1"/>
      <p:bldP spid="28" grpId="5" animBg="1"/>
      <p:bldP spid="29" grpId="0" animBg="1"/>
      <p:bldP spid="29" grpId="1" animBg="1"/>
      <p:bldP spid="29" grpId="2" animBg="1"/>
      <p:bldP spid="29" grpId="3" animBg="1"/>
      <p:bldP spid="29"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4" grpId="0" animBg="1"/>
      <p:bldP spid="34" grpId="1" animBg="1"/>
      <p:bldP spid="35" grpId="0" animBg="1"/>
      <p:bldP spid="35" grpId="1" animBg="1"/>
      <p:bldP spid="35" grpId="2" animBg="1"/>
      <p:bldP spid="35" grpId="3" animBg="1"/>
      <p:bldP spid="35" grpId="4" animBg="1"/>
      <p:bldP spid="36" grpId="0" animBg="1"/>
      <p:bldP spid="37" grpId="0" animBg="1"/>
      <p:bldP spid="37" grpId="1" animBg="1"/>
      <p:bldP spid="37" grpId="2" animBg="1"/>
      <p:bldP spid="37" grpId="3" animBg="1"/>
      <p:bldP spid="37" grpId="4" animBg="1"/>
      <p:bldP spid="40" grpId="0" animBg="1"/>
      <p:bldP spid="40" grpId="1" animBg="1"/>
      <p:bldP spid="40" grpId="2" animBg="1"/>
      <p:bldP spid="40" grpId="3" animBg="1"/>
      <p:bldP spid="40" grpId="4" animBg="1"/>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p:bldP spid="43" grpId="1"/>
      <p:bldP spid="43" grpId="2"/>
      <p:bldP spid="43" grpId="3"/>
      <p:bldP spid="43" grpId="4"/>
      <p:bldP spid="43" grpId="5"/>
      <p:bldP spid="43" grpId="6"/>
      <p:bldP spid="44" grpId="0" animBg="1"/>
      <p:bldP spid="44" grpId="1" animBg="1"/>
      <p:bldP spid="44" grpId="2" animBg="1"/>
      <p:bldP spid="44" grpId="3" animBg="1"/>
      <p:bldP spid="44" grpId="4" animBg="1"/>
      <p:bldP spid="45" grpId="0"/>
      <p:bldP spid="46" grpId="0" animBg="1"/>
      <p:bldP spid="46" grpId="1" animBg="1"/>
      <p:bldP spid="47" grpId="0" animBg="1"/>
      <p:bldP spid="47" grpId="1" animBg="1"/>
      <p:bldP spid="48" grpId="0" animBg="1"/>
      <p:bldP spid="48" grpId="1" animBg="1"/>
      <p:bldP spid="48" grpId="2" animBg="1"/>
      <p:bldP spid="48" grpId="3" animBg="1"/>
      <p:bldP spid="48" grpId="4" animBg="1"/>
      <p:bldP spid="48" grpId="5" animBg="1"/>
      <p:bldP spid="48" grpId="6"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96691" cy="484909"/>
          </a:xfrm>
        </p:spPr>
        <p:txBody>
          <a:bodyPr>
            <a:normAutofit fontScale="90000"/>
          </a:bodyPr>
          <a:lstStyle/>
          <a:p>
            <a:r>
              <a:rPr lang="en-US" dirty="0" smtClean="0"/>
              <a:t>Analyzing Comment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54" y="1075323"/>
            <a:ext cx="1150899" cy="1150899"/>
          </a:xfrm>
          <a:prstGeom prst="rect">
            <a:avLst/>
          </a:prstGeom>
        </p:spPr>
      </p:pic>
      <p:pic>
        <p:nvPicPr>
          <p:cNvPr id="5"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03762" y="705219"/>
            <a:ext cx="765909" cy="740207"/>
          </a:xfrm>
        </p:spPr>
      </p:pic>
      <p:sp>
        <p:nvSpPr>
          <p:cNvPr id="6" name="Right Arrow 5"/>
          <p:cNvSpPr/>
          <p:nvPr/>
        </p:nvSpPr>
        <p:spPr>
          <a:xfrm>
            <a:off x="2016179" y="1478217"/>
            <a:ext cx="202856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53880" y="1802898"/>
            <a:ext cx="1954638"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Read and classify</a:t>
            </a:r>
          </a:p>
          <a:p>
            <a:pPr algn="ctr"/>
            <a:r>
              <a:rPr lang="en-US" b="0" cap="none" spc="0" dirty="0" smtClean="0">
                <a:ln w="0"/>
                <a:solidFill>
                  <a:schemeClr val="tx2"/>
                </a:solidFill>
                <a:effectLst>
                  <a:outerShdw blurRad="38100" dist="25400" dir="5400000" algn="ctr" rotWithShape="0">
                    <a:srgbClr val="6E747A">
                      <a:alpha val="43000"/>
                    </a:srgbClr>
                  </a:outerShdw>
                </a:effectLst>
              </a:rPr>
              <a:t>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8" name="Rectangle 7"/>
          <p:cNvSpPr/>
          <p:nvPr/>
        </p:nvSpPr>
        <p:spPr>
          <a:xfrm>
            <a:off x="4412196" y="879569"/>
            <a:ext cx="2605200" cy="1323439"/>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Classified </a:t>
            </a:r>
          </a:p>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9" name="Right Arrow 8"/>
          <p:cNvSpPr/>
          <p:nvPr/>
        </p:nvSpPr>
        <p:spPr>
          <a:xfrm rot="5400000">
            <a:off x="5466654" y="2300415"/>
            <a:ext cx="496279"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9577" y="2806585"/>
            <a:ext cx="1143483" cy="1143483"/>
          </a:xfrm>
          <a:prstGeom prst="rect">
            <a:avLst/>
          </a:prstGeom>
        </p:spPr>
      </p:pic>
      <p:sp>
        <p:nvSpPr>
          <p:cNvPr id="11" name="TextBox 10"/>
          <p:cNvSpPr txBox="1"/>
          <p:nvPr/>
        </p:nvSpPr>
        <p:spPr>
          <a:xfrm>
            <a:off x="5191700" y="4034151"/>
            <a:ext cx="1130438" cy="369332"/>
          </a:xfrm>
          <a:prstGeom prst="rect">
            <a:avLst/>
          </a:prstGeom>
          <a:noFill/>
        </p:spPr>
        <p:txBody>
          <a:bodyPr wrap="none" rtlCol="0">
            <a:spAutoFit/>
          </a:bodyPr>
          <a:lstStyle/>
          <a:p>
            <a:r>
              <a:rPr lang="en-US" dirty="0" smtClean="0"/>
              <a:t>Database</a:t>
            </a:r>
            <a:endParaRPr lang="en-US" dirty="0"/>
          </a:p>
        </p:txBody>
      </p:sp>
      <p:sp>
        <p:nvSpPr>
          <p:cNvPr id="12" name="TextBox 11"/>
          <p:cNvSpPr txBox="1"/>
          <p:nvPr/>
        </p:nvSpPr>
        <p:spPr>
          <a:xfrm>
            <a:off x="899330" y="2226222"/>
            <a:ext cx="678391" cy="369332"/>
          </a:xfrm>
          <a:prstGeom prst="rect">
            <a:avLst/>
          </a:prstGeom>
          <a:noFill/>
        </p:spPr>
        <p:txBody>
          <a:bodyPr wrap="none" rtlCol="0">
            <a:spAutoFit/>
          </a:bodyPr>
          <a:lstStyle/>
          <a:p>
            <a:r>
              <a:rPr lang="en-US" dirty="0" smtClean="0"/>
              <a:t>Staff</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755" y="5187212"/>
            <a:ext cx="1322943" cy="1322943"/>
          </a:xfrm>
          <a:prstGeom prst="rect">
            <a:avLst/>
          </a:prstGeom>
        </p:spPr>
      </p:pic>
      <p:sp>
        <p:nvSpPr>
          <p:cNvPr id="15" name="Right Arrow 14"/>
          <p:cNvSpPr/>
          <p:nvPr/>
        </p:nvSpPr>
        <p:spPr>
          <a:xfrm>
            <a:off x="2383636" y="5776468"/>
            <a:ext cx="166110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1199" y="4761267"/>
            <a:ext cx="733637" cy="733637"/>
          </a:xfrm>
          <a:prstGeom prst="rect">
            <a:avLst/>
          </a:prstGeom>
        </p:spPr>
      </p:pic>
      <p:sp>
        <p:nvSpPr>
          <p:cNvPr id="17" name="Rectangle 16"/>
          <p:cNvSpPr/>
          <p:nvPr/>
        </p:nvSpPr>
        <p:spPr>
          <a:xfrm>
            <a:off x="4762449" y="5540337"/>
            <a:ext cx="1904688" cy="707886"/>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18" name="Right Arrow 17"/>
          <p:cNvSpPr/>
          <p:nvPr/>
        </p:nvSpPr>
        <p:spPr>
          <a:xfrm rot="16200000">
            <a:off x="5325881" y="4724083"/>
            <a:ext cx="77782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18425" y="6150114"/>
            <a:ext cx="1959191"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b="0" cap="none" spc="0" dirty="0" smtClean="0">
                <a:ln w="0"/>
                <a:solidFill>
                  <a:schemeClr val="tx2"/>
                </a:solidFill>
                <a:effectLst>
                  <a:outerShdw blurRad="38100" dist="25400" dir="5400000" algn="ctr" rotWithShape="0">
                    <a:srgbClr val="6E747A">
                      <a:alpha val="43000"/>
                    </a:srgbClr>
                  </a:outerShdw>
                </a:effectLst>
              </a:rPr>
              <a:t>into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0" name="Rectangle 19"/>
          <p:cNvSpPr/>
          <p:nvPr/>
        </p:nvSpPr>
        <p:spPr>
          <a:xfrm>
            <a:off x="2822821" y="5465442"/>
            <a:ext cx="992579" cy="400110"/>
          </a:xfrm>
          <a:prstGeom prst="rect">
            <a:avLst/>
          </a:prstGeom>
          <a:noFill/>
        </p:spPr>
        <p:txBody>
          <a:bodyPr wrap="none" lIns="91440" tIns="45720" rIns="91440" bIns="45720">
            <a:spAutoFit/>
          </a:bodyPr>
          <a:lstStyle/>
          <a:p>
            <a:pPr algn="ctr"/>
            <a:r>
              <a:rPr lang="en-US" sz="2000" b="0" cap="none" spc="0" dirty="0" smtClean="0">
                <a:ln w="0"/>
                <a:solidFill>
                  <a:schemeClr val="tx2"/>
                </a:solidFill>
                <a:effectLst>
                  <a:outerShdw blurRad="38100" dist="25400" dir="5400000" algn="ctr" rotWithShape="0">
                    <a:srgbClr val="6E747A">
                      <a:alpha val="43000"/>
                    </a:srgbClr>
                  </a:outerShdw>
                </a:effectLst>
              </a:rPr>
              <a:t>System</a:t>
            </a:r>
            <a:endParaRPr lang="en-US" sz="2000" b="0" cap="none" spc="0" dirty="0">
              <a:ln w="0"/>
              <a:solidFill>
                <a:schemeClr val="tx2"/>
              </a:solidFill>
              <a:effectLst>
                <a:outerShdw blurRad="38100" dist="25400" dir="5400000" algn="ctr" rotWithShape="0">
                  <a:srgbClr val="6E747A">
                    <a:alpha val="43000"/>
                  </a:srgbClr>
                </a:outerShdw>
              </a:effectLst>
            </a:endParaRPr>
          </a:p>
        </p:txBody>
      </p:sp>
      <p:sp>
        <p:nvSpPr>
          <p:cNvPr id="21" name="Rectangle 20"/>
          <p:cNvSpPr/>
          <p:nvPr/>
        </p:nvSpPr>
        <p:spPr>
          <a:xfrm>
            <a:off x="5827847" y="4636112"/>
            <a:ext cx="1819729"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Compare with </a:t>
            </a:r>
          </a:p>
          <a:p>
            <a:pPr algn="ctr"/>
            <a:r>
              <a:rPr lang="en-US" b="0" cap="none" spc="0" dirty="0" smtClean="0">
                <a:ln w="0"/>
                <a:solidFill>
                  <a:schemeClr val="tx2"/>
                </a:solidFill>
                <a:effectLst>
                  <a:outerShdw blurRad="38100" dist="25400" dir="5400000" algn="ctr" rotWithShape="0">
                    <a:srgbClr val="6E747A">
                      <a:alpha val="43000"/>
                    </a:srgbClr>
                  </a:outerShdw>
                </a:effectLst>
              </a:rPr>
              <a:t>classified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2" name="Right Arrow 21"/>
          <p:cNvSpPr/>
          <p:nvPr/>
        </p:nvSpPr>
        <p:spPr>
          <a:xfrm>
            <a:off x="6864011" y="3173640"/>
            <a:ext cx="117162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3035" y="2567307"/>
            <a:ext cx="1466844" cy="1466844"/>
          </a:xfrm>
          <a:prstGeom prst="rect">
            <a:avLst/>
          </a:prstGeom>
        </p:spPr>
      </p:pic>
      <p:sp>
        <p:nvSpPr>
          <p:cNvPr id="24" name="TextBox 23"/>
          <p:cNvSpPr txBox="1"/>
          <p:nvPr/>
        </p:nvSpPr>
        <p:spPr>
          <a:xfrm>
            <a:off x="517564" y="6488668"/>
            <a:ext cx="1765227" cy="369332"/>
          </a:xfrm>
          <a:prstGeom prst="rect">
            <a:avLst/>
          </a:prstGeom>
          <a:noFill/>
        </p:spPr>
        <p:txBody>
          <a:bodyPr wrap="none" rtlCol="0">
            <a:spAutoFit/>
          </a:bodyPr>
          <a:lstStyle/>
          <a:p>
            <a:r>
              <a:rPr lang="en-US" dirty="0" smtClean="0"/>
              <a:t>Raw Comments</a:t>
            </a:r>
            <a:endParaRPr lang="en-US" dirty="0"/>
          </a:p>
        </p:txBody>
      </p:sp>
      <p:sp>
        <p:nvSpPr>
          <p:cNvPr id="25" name="TextBox 24"/>
          <p:cNvSpPr txBox="1"/>
          <p:nvPr/>
        </p:nvSpPr>
        <p:spPr>
          <a:xfrm>
            <a:off x="8552113" y="4034151"/>
            <a:ext cx="1244251" cy="646331"/>
          </a:xfrm>
          <a:prstGeom prst="rect">
            <a:avLst/>
          </a:prstGeom>
          <a:noFill/>
        </p:spPr>
        <p:txBody>
          <a:bodyPr wrap="none" rtlCol="0">
            <a:spAutoFit/>
          </a:bodyPr>
          <a:lstStyle/>
          <a:p>
            <a:r>
              <a:rPr lang="en-US" dirty="0" smtClean="0"/>
              <a:t>Classified </a:t>
            </a:r>
          </a:p>
          <a:p>
            <a:r>
              <a:rPr lang="en-US" dirty="0" smtClean="0"/>
              <a:t>comments</a:t>
            </a:r>
            <a:endParaRPr lang="en-US" dirty="0"/>
          </a:p>
        </p:txBody>
      </p:sp>
    </p:spTree>
    <p:extLst>
      <p:ext uri="{BB962C8B-B14F-4D97-AF65-F5344CB8AC3E}">
        <p14:creationId xmlns:p14="http://schemas.microsoft.com/office/powerpoint/2010/main" val="401867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p:bldP spid="12" grpId="0"/>
      <p:bldP spid="15" grpId="0" animBg="1"/>
      <p:bldP spid="17" grpId="0"/>
      <p:bldP spid="18" grpId="0" animBg="1"/>
      <p:bldP spid="19" grpId="0"/>
      <p:bldP spid="20" grpId="0"/>
      <p:bldP spid="21" grpId="0"/>
      <p:bldP spid="22" grpId="0"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546" y="5242783"/>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859" y="2370304"/>
            <a:ext cx="2244235" cy="1512053"/>
          </a:xfrm>
          <a:prstGeom prst="rect">
            <a:avLst/>
          </a:prstGeom>
        </p:spPr>
      </p:pic>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742070"/>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4" name="Right Arrow 13"/>
          <p:cNvSpPr/>
          <p:nvPr/>
        </p:nvSpPr>
        <p:spPr>
          <a:xfrm rot="8740343" flipV="1">
            <a:off x="6618026" y="412552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5" y="4555820"/>
            <a:ext cx="1133518" cy="113351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55587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19" name="TextBox 18"/>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20" name="TextBox 19"/>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Tree>
    <p:extLst>
      <p:ext uri="{BB962C8B-B14F-4D97-AF65-F5344CB8AC3E}">
        <p14:creationId xmlns:p14="http://schemas.microsoft.com/office/powerpoint/2010/main" val="304601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176" y="4345768"/>
            <a:ext cx="1997765" cy="6692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999" y="3329620"/>
            <a:ext cx="1166491" cy="8034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864" y="2703047"/>
            <a:ext cx="2221887" cy="649813"/>
          </a:xfrm>
          <a:prstGeom prst="rect">
            <a:avLst/>
          </a:prstGeom>
        </p:spPr>
      </p:pic>
      <p:sp>
        <p:nvSpPr>
          <p:cNvPr id="7" name="Right Brace 6"/>
          <p:cNvSpPr/>
          <p:nvPr/>
        </p:nvSpPr>
        <p:spPr>
          <a:xfrm>
            <a:off x="4404191" y="2929934"/>
            <a:ext cx="380341" cy="2085085"/>
          </a:xfrm>
          <a:prstGeom prst="rightBrace">
            <a:avLst>
              <a:gd name="adj1" fmla="val 6612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5177740" y="3659353"/>
            <a:ext cx="1243419" cy="62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sp>
        <p:nvSpPr>
          <p:cNvPr id="12" name="TextBox 11"/>
          <p:cNvSpPr txBox="1"/>
          <p:nvPr/>
        </p:nvSpPr>
        <p:spPr>
          <a:xfrm>
            <a:off x="5016530" y="4471671"/>
            <a:ext cx="1550504" cy="646331"/>
          </a:xfrm>
          <a:prstGeom prst="rect">
            <a:avLst/>
          </a:prstGeom>
          <a:noFill/>
        </p:spPr>
        <p:txBody>
          <a:bodyPr wrap="square" rtlCol="0">
            <a:spAutoFit/>
          </a:bodyPr>
          <a:lstStyle/>
          <a:p>
            <a:pPr algn="ctr"/>
            <a:r>
              <a:rPr lang="en-US" smtClean="0"/>
              <a:t>order by report times</a:t>
            </a:r>
            <a:endParaRPr lang="en-US"/>
          </a:p>
        </p:txBody>
      </p:sp>
      <p:cxnSp>
        <p:nvCxnSpPr>
          <p:cNvPr id="14" name="Straight Arrow Connector 13"/>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81" y="2956710"/>
            <a:ext cx="2081132" cy="809329"/>
          </a:xfrm>
          <a:prstGeom prst="rect">
            <a:avLst/>
          </a:prstGeom>
        </p:spPr>
      </p:pic>
      <p:grpSp>
        <p:nvGrpSpPr>
          <p:cNvPr id="9" name="Group 8"/>
          <p:cNvGrpSpPr/>
          <p:nvPr/>
        </p:nvGrpSpPr>
        <p:grpSpPr>
          <a:xfrm>
            <a:off x="3989883" y="1871185"/>
            <a:ext cx="1622262" cy="2874588"/>
            <a:chOff x="7034172" y="2095541"/>
            <a:chExt cx="2221887" cy="347789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cxnSp>
          <p:nvCxnSpPr>
            <p:cNvPr id="7" name="Straight Arrow Connector 6"/>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Plus 9"/>
          <p:cNvSpPr/>
          <p:nvPr/>
        </p:nvSpPr>
        <p:spPr>
          <a:xfrm>
            <a:off x="2824379" y="2901334"/>
            <a:ext cx="885334" cy="9200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99807" y="318047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281" y="2769922"/>
            <a:ext cx="1007705" cy="1007705"/>
          </a:xfrm>
          <a:prstGeom prst="rect">
            <a:avLst/>
          </a:prstGeom>
        </p:spPr>
      </p:pic>
      <p:sp>
        <p:nvSpPr>
          <p:cNvPr id="13" name="TextBox 12"/>
          <p:cNvSpPr txBox="1"/>
          <p:nvPr/>
        </p:nvSpPr>
        <p:spPr>
          <a:xfrm>
            <a:off x="6510320" y="1920392"/>
            <a:ext cx="2673626" cy="646331"/>
          </a:xfrm>
          <a:prstGeom prst="rect">
            <a:avLst/>
          </a:prstGeom>
          <a:noFill/>
        </p:spPr>
        <p:txBody>
          <a:bodyPr wrap="square" rtlCol="0">
            <a:spAutoFit/>
          </a:bodyPr>
          <a:lstStyle/>
          <a:p>
            <a:pPr algn="ctr"/>
            <a:r>
              <a:rPr lang="en-US" smtClean="0"/>
              <a:t>Url of </a:t>
            </a:r>
          </a:p>
          <a:p>
            <a:pPr algn="ctr"/>
            <a:r>
              <a:rPr lang="en-US" smtClean="0"/>
              <a:t>recommended product</a:t>
            </a: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233" y="5304231"/>
            <a:ext cx="1219099" cy="1219099"/>
          </a:xfrm>
          <a:prstGeom prst="rect">
            <a:avLst/>
          </a:prstGeom>
        </p:spPr>
      </p:pic>
      <p:sp>
        <p:nvSpPr>
          <p:cNvPr id="15" name="Right Arrow 14"/>
          <p:cNvSpPr/>
          <p:nvPr/>
        </p:nvSpPr>
        <p:spPr>
          <a:xfrm rot="5400000">
            <a:off x="7458891" y="433144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56615" y="4356263"/>
            <a:ext cx="1265475" cy="369332"/>
          </a:xfrm>
          <a:prstGeom prst="rect">
            <a:avLst/>
          </a:prstGeom>
          <a:noFill/>
        </p:spPr>
        <p:txBody>
          <a:bodyPr wrap="none" rtlCol="0">
            <a:spAutoFit/>
          </a:bodyPr>
          <a:lstStyle/>
          <a:p>
            <a:r>
              <a:rPr lang="en-US" smtClean="0"/>
              <a:t>Parse data</a:t>
            </a: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7739" y="5349694"/>
            <a:ext cx="1461125" cy="1290660"/>
          </a:xfrm>
          <a:prstGeom prst="rect">
            <a:avLst/>
          </a:prstGeom>
        </p:spPr>
      </p:pic>
      <p:sp>
        <p:nvSpPr>
          <p:cNvPr id="18" name="Right Arrow 17"/>
          <p:cNvSpPr/>
          <p:nvPr/>
        </p:nvSpPr>
        <p:spPr>
          <a:xfrm flipH="1">
            <a:off x="5899807" y="5785541"/>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628252" y="6271022"/>
            <a:ext cx="1319592" cy="369332"/>
          </a:xfrm>
          <a:prstGeom prst="rect">
            <a:avLst/>
          </a:prstGeom>
          <a:noFill/>
        </p:spPr>
        <p:txBody>
          <a:bodyPr wrap="none" rtlCol="0">
            <a:spAutoFit/>
          </a:bodyPr>
          <a:lstStyle/>
          <a:p>
            <a:r>
              <a:rPr lang="en-US" smtClean="0"/>
              <a:t>Send email</a:t>
            </a:r>
            <a:endParaRPr lang="en-US"/>
          </a:p>
        </p:txBody>
      </p:sp>
      <p:sp>
        <p:nvSpPr>
          <p:cNvPr id="20" name="TextBox 19"/>
          <p:cNvSpPr txBox="1"/>
          <p:nvPr/>
        </p:nvSpPr>
        <p:spPr>
          <a:xfrm>
            <a:off x="5826135" y="3703352"/>
            <a:ext cx="873957" cy="369332"/>
          </a:xfrm>
          <a:prstGeom prst="rect">
            <a:avLst/>
          </a:prstGeom>
          <a:noFill/>
        </p:spPr>
        <p:txBody>
          <a:bodyPr wrap="none" rtlCol="0">
            <a:spAutoFit/>
          </a:bodyPr>
          <a:lstStyle/>
          <a:p>
            <a:r>
              <a:rPr lang="en-US" smtClean="0"/>
              <a:t>Search</a:t>
            </a:r>
            <a:endParaRPr lang="en-US"/>
          </a:p>
        </p:txBody>
      </p:sp>
    </p:spTree>
    <p:extLst>
      <p:ext uri="{BB962C8B-B14F-4D97-AF65-F5344CB8AC3E}">
        <p14:creationId xmlns:p14="http://schemas.microsoft.com/office/powerpoint/2010/main" val="302801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000634" cy="461665"/>
          </a:xfrm>
          <a:prstGeom prst="rect">
            <a:avLst/>
          </a:prstGeom>
          <a:noFill/>
        </p:spPr>
        <p:txBody>
          <a:bodyPr wrap="none" rtlCol="0">
            <a:spAutoFit/>
          </a:bodyPr>
          <a:lstStyle/>
          <a:p>
            <a:r>
              <a:rPr lang="en-US" sz="2400" smtClean="0"/>
              <a:t>Scenario 2: Search laptop and recommend laptop</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4" name="Right Arrow 13"/>
          <p:cNvSpPr/>
          <p:nvPr/>
        </p:nvSpPr>
        <p:spPr>
          <a:xfrm rot="8740343" flipV="1">
            <a:off x="5877207" y="4261425"/>
            <a:ext cx="1839488"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Recommend</a:t>
            </a: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19333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490" y="2584965"/>
            <a:ext cx="2582922" cy="1192118"/>
          </a:xfrm>
          <a:prstGeom prst="rect">
            <a:avLst/>
          </a:prstGeom>
        </p:spPr>
      </p:pic>
      <p:sp>
        <p:nvSpPr>
          <p:cNvPr id="19" name="Right Arrow 18"/>
          <p:cNvSpPr/>
          <p:nvPr/>
        </p:nvSpPr>
        <p:spPr>
          <a:xfrm>
            <a:off x="5044941" y="2742070"/>
            <a:ext cx="151351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 result)</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259" y="5020911"/>
            <a:ext cx="1219099" cy="121909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017" y="4633792"/>
            <a:ext cx="1312793" cy="1750391"/>
          </a:xfrm>
          <a:prstGeom prst="rect">
            <a:avLst/>
          </a:prstGeom>
        </p:spPr>
      </p:pic>
      <p:pic>
        <p:nvPicPr>
          <p:cNvPr id="20"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998061" y="4964069"/>
            <a:ext cx="1275941" cy="1275941"/>
          </a:xfrm>
        </p:spPr>
      </p:pic>
      <p:sp>
        <p:nvSpPr>
          <p:cNvPr id="21" name="Right Arrow 20"/>
          <p:cNvSpPr/>
          <p:nvPr/>
        </p:nvSpPr>
        <p:spPr>
          <a:xfrm flipH="1">
            <a:off x="6258716" y="537090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23" name="TextBox 22"/>
          <p:cNvSpPr txBox="1"/>
          <p:nvPr/>
        </p:nvSpPr>
        <p:spPr>
          <a:xfrm>
            <a:off x="787058" y="3493255"/>
            <a:ext cx="777777" cy="369332"/>
          </a:xfrm>
          <a:prstGeom prst="rect">
            <a:avLst/>
          </a:prstGeom>
          <a:noFill/>
        </p:spPr>
        <p:txBody>
          <a:bodyPr wrap="none" rtlCol="0">
            <a:spAutoFit/>
          </a:bodyPr>
          <a:lstStyle/>
          <a:p>
            <a:r>
              <a:rPr lang="en-US" smtClean="0"/>
              <a:t>Guest</a:t>
            </a:r>
            <a:endParaRPr lang="en-US"/>
          </a:p>
        </p:txBody>
      </p:sp>
      <p:sp>
        <p:nvSpPr>
          <p:cNvPr id="24" name="TextBox 23"/>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8088951" y="6384183"/>
            <a:ext cx="912429" cy="369332"/>
          </a:xfrm>
          <a:prstGeom prst="rect">
            <a:avLst/>
          </a:prstGeom>
          <a:noFill/>
        </p:spPr>
        <p:txBody>
          <a:bodyPr wrap="none" rtlCol="0">
            <a:spAutoFit/>
          </a:bodyPr>
          <a:lstStyle/>
          <a:p>
            <a:r>
              <a:rPr lang="en-US" smtClean="0"/>
              <a:t>System</a:t>
            </a:r>
            <a:endParaRPr lang="en-US"/>
          </a:p>
        </p:txBody>
      </p:sp>
    </p:spTree>
    <p:extLst>
      <p:ext uri="{BB962C8B-B14F-4D97-AF65-F5344CB8AC3E}">
        <p14:creationId xmlns:p14="http://schemas.microsoft.com/office/powerpoint/2010/main" val="1828700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726795" cy="461665"/>
          </a:xfrm>
          <a:prstGeom prst="rect">
            <a:avLst/>
          </a:prstGeom>
          <a:noFill/>
        </p:spPr>
        <p:txBody>
          <a:bodyPr wrap="none" rtlCol="0">
            <a:spAutoFit/>
          </a:bodyPr>
          <a:lstStyle/>
          <a:p>
            <a:r>
              <a:rPr lang="en-US" sz="2400" smtClean="0"/>
              <a:t>Scenario </a:t>
            </a:r>
            <a:r>
              <a:rPr lang="en-US" sz="2400"/>
              <a:t>3</a:t>
            </a:r>
            <a:r>
              <a:rPr lang="en-US" sz="2400" smtClean="0"/>
              <a:t>: Parse data and handle duplicated products</a:t>
            </a:r>
            <a:endParaRPr lang="en-US" sz="2400"/>
          </a:p>
        </p:txBody>
      </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Parse</a:t>
            </a: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991" y="2417468"/>
            <a:ext cx="997227" cy="997227"/>
          </a:xfrm>
          <a:prstGeom prst="rect">
            <a:avLst/>
          </a:prstGeom>
        </p:spPr>
      </p:pic>
      <p:pic>
        <p:nvPicPr>
          <p:cNvPr id="20"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75" y="2289656"/>
            <a:ext cx="1275941" cy="1275941"/>
          </a:xfrm>
        </p:spPr>
      </p:pic>
      <p:sp>
        <p:nvSpPr>
          <p:cNvPr id="24" name="TextBox 23"/>
          <p:cNvSpPr txBox="1"/>
          <p:nvPr/>
        </p:nvSpPr>
        <p:spPr>
          <a:xfrm>
            <a:off x="7229802" y="3414695"/>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604083" y="3565597"/>
            <a:ext cx="912429" cy="369332"/>
          </a:xfrm>
          <a:prstGeom prst="rect">
            <a:avLst/>
          </a:prstGeom>
          <a:noFill/>
        </p:spPr>
        <p:txBody>
          <a:bodyPr wrap="none" rtlCol="0">
            <a:spAutoFit/>
          </a:bodyPr>
          <a:lstStyle/>
          <a:p>
            <a:r>
              <a:rPr lang="en-US" smtClean="0"/>
              <a:t>System</a:t>
            </a:r>
            <a:endParaRPr lang="en-US"/>
          </a:p>
        </p:txBody>
      </p:sp>
      <p:sp>
        <p:nvSpPr>
          <p:cNvPr id="22" name="Right Arrow 21"/>
          <p:cNvSpPr/>
          <p:nvPr/>
        </p:nvSpPr>
        <p:spPr>
          <a:xfrm flipH="1">
            <a:off x="5415603"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200" y="2554397"/>
            <a:ext cx="1219099" cy="121909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08" y="2417468"/>
            <a:ext cx="1219099" cy="1219099"/>
          </a:xfrm>
          <a:prstGeom prst="rect">
            <a:avLst/>
          </a:prstGeom>
        </p:spPr>
      </p:pic>
    </p:spTree>
    <p:extLst>
      <p:ext uri="{BB962C8B-B14F-4D97-AF65-F5344CB8AC3E}">
        <p14:creationId xmlns:p14="http://schemas.microsoft.com/office/powerpoint/2010/main" val="189225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Application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623980"/>
              </p:ext>
            </p:extLst>
          </p:nvPr>
        </p:nvGraphicFramePr>
        <p:xfrm>
          <a:off x="1512470" y="2502719"/>
          <a:ext cx="7472504" cy="401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77334" y="1699567"/>
            <a:ext cx="1380506" cy="461665"/>
          </a:xfrm>
          <a:prstGeom prst="rect">
            <a:avLst/>
          </a:prstGeom>
          <a:noFill/>
        </p:spPr>
        <p:txBody>
          <a:bodyPr wrap="none" rtlCol="0">
            <a:spAutoFit/>
          </a:bodyPr>
          <a:lstStyle/>
          <a:p>
            <a:r>
              <a:rPr lang="en-US" sz="2400" smtClean="0"/>
              <a:t>Features</a:t>
            </a:r>
            <a:endParaRPr lang="en-US" sz="2400"/>
          </a:p>
        </p:txBody>
      </p:sp>
    </p:spTree>
    <p:extLst>
      <p:ext uri="{BB962C8B-B14F-4D97-AF65-F5344CB8AC3E}">
        <p14:creationId xmlns:p14="http://schemas.microsoft.com/office/powerpoint/2010/main" val="174302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4355680" cy="461665"/>
          </a:xfrm>
          <a:prstGeom prst="rect">
            <a:avLst/>
          </a:prstGeom>
          <a:noFill/>
        </p:spPr>
        <p:txBody>
          <a:bodyPr wrap="none" rtlCol="0">
            <a:spAutoFit/>
          </a:bodyPr>
          <a:lstStyle/>
          <a:p>
            <a:r>
              <a:rPr lang="en-US" sz="2400" dirty="0" smtClean="0"/>
              <a:t>Scenario 4: Mobile application</a:t>
            </a:r>
            <a:endParaRPr lang="en-US" sz="24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14" name="Group 13"/>
          <p:cNvGrpSpPr/>
          <p:nvPr/>
        </p:nvGrpSpPr>
        <p:grpSpPr>
          <a:xfrm>
            <a:off x="3604692" y="2373319"/>
            <a:ext cx="1219099" cy="1246658"/>
            <a:chOff x="3826616" y="1780260"/>
            <a:chExt cx="1219099" cy="1246658"/>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085" y="5322708"/>
            <a:ext cx="2244235" cy="1512053"/>
          </a:xfrm>
          <a:prstGeom prst="rect">
            <a:avLst/>
          </a:prstGeom>
        </p:spPr>
      </p:pic>
      <p:sp>
        <p:nvSpPr>
          <p:cNvPr id="21" name="Right Arrow 20"/>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23" name="Right Arrow 22"/>
          <p:cNvSpPr/>
          <p:nvPr/>
        </p:nvSpPr>
        <p:spPr>
          <a:xfrm rot="16200000" flipH="1" flipV="1">
            <a:off x="3424617" y="3957159"/>
            <a:ext cx="1538769" cy="117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28" name="Right Arrow 27"/>
          <p:cNvSpPr/>
          <p:nvPr/>
        </p:nvSpPr>
        <p:spPr>
          <a:xfrm rot="10800000" flipH="1" flipV="1">
            <a:off x="5757582" y="5646097"/>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32" name="TextBox 31"/>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34" name="Right Arrow 33"/>
          <p:cNvSpPr/>
          <p:nvPr/>
        </p:nvSpPr>
        <p:spPr>
          <a:xfrm rot="8176329" flipH="1" flipV="1">
            <a:off x="5467436" y="4095668"/>
            <a:ext cx="1715781"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 favorite</a:t>
            </a:r>
            <a:endParaRPr lang="en-US"/>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3704" y="2628737"/>
            <a:ext cx="2442226" cy="12287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6382" y="5379963"/>
            <a:ext cx="1179443" cy="1179443"/>
          </a:xfrm>
          <a:prstGeom prst="rect">
            <a:avLst/>
          </a:prstGeom>
        </p:spPr>
      </p:pic>
    </p:spTree>
    <p:extLst>
      <p:ext uri="{BB962C8B-B14F-4D97-AF65-F5344CB8AC3E}">
        <p14:creationId xmlns:p14="http://schemas.microsoft.com/office/powerpoint/2010/main" val="1140281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a:t>
            </a:r>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500" dirty="0" smtClean="0"/>
              <a:t>Collect data from many resources</a:t>
            </a:r>
          </a:p>
          <a:p>
            <a:r>
              <a:rPr lang="en-US" sz="2500" dirty="0" smtClean="0"/>
              <a:t>Analyze comments</a:t>
            </a:r>
            <a:endParaRPr lang="en-US" sz="2500" dirty="0"/>
          </a:p>
          <a:p>
            <a:r>
              <a:rPr lang="en-US" sz="2500" dirty="0" smtClean="0"/>
              <a:t>Training machine (work with duplicate products).</a:t>
            </a:r>
          </a:p>
          <a:p>
            <a:r>
              <a:rPr lang="en-US" sz="2500" dirty="0" smtClean="0"/>
              <a:t>Subscribe</a:t>
            </a:r>
          </a:p>
          <a:p>
            <a:endParaRPr lang="en-US" sz="2200" dirty="0" smtClean="0"/>
          </a:p>
        </p:txBody>
      </p:sp>
      <p:sp>
        <p:nvSpPr>
          <p:cNvPr id="4" name="TextBox 3"/>
          <p:cNvSpPr txBox="1"/>
          <p:nvPr/>
        </p:nvSpPr>
        <p:spPr>
          <a:xfrm>
            <a:off x="677334" y="1468735"/>
            <a:ext cx="2364750" cy="553998"/>
          </a:xfrm>
          <a:prstGeom prst="rect">
            <a:avLst/>
          </a:prstGeom>
          <a:noFill/>
        </p:spPr>
        <p:txBody>
          <a:bodyPr wrap="none" rtlCol="0">
            <a:spAutoFit/>
          </a:bodyPr>
          <a:lstStyle/>
          <a:p>
            <a:r>
              <a:rPr lang="en-US" sz="3000" b="1" dirty="0">
                <a:solidFill>
                  <a:schemeClr val="accent1"/>
                </a:solidFill>
              </a:rPr>
              <a:t>Advantages:</a:t>
            </a:r>
          </a:p>
        </p:txBody>
      </p:sp>
    </p:spTree>
    <p:extLst>
      <p:ext uri="{BB962C8B-B14F-4D97-AF65-F5344CB8AC3E}">
        <p14:creationId xmlns:p14="http://schemas.microsoft.com/office/powerpoint/2010/main" val="125911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a:t>
            </a:r>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500" dirty="0" smtClean="0"/>
              <a:t>Spend time for training.</a:t>
            </a:r>
          </a:p>
          <a:p>
            <a:r>
              <a:rPr lang="en-US" sz="2500" dirty="0" smtClean="0"/>
              <a:t>Spend time for check reported comments.</a:t>
            </a:r>
          </a:p>
          <a:p>
            <a:r>
              <a:rPr lang="en-US" sz="2500" dirty="0" smtClean="0"/>
              <a:t>Not support Vietnamese language.</a:t>
            </a:r>
          </a:p>
          <a:p>
            <a:r>
              <a:rPr lang="en-US" sz="2500" dirty="0" smtClean="0"/>
              <a:t>Mobile application is developed for Android Platform.  </a:t>
            </a:r>
            <a:endParaRPr lang="en-US" sz="2500" dirty="0"/>
          </a:p>
        </p:txBody>
      </p:sp>
      <p:sp>
        <p:nvSpPr>
          <p:cNvPr id="4" name="TextBox 3"/>
          <p:cNvSpPr txBox="1"/>
          <p:nvPr/>
        </p:nvSpPr>
        <p:spPr>
          <a:xfrm>
            <a:off x="677334" y="1468735"/>
            <a:ext cx="2853666" cy="553998"/>
          </a:xfrm>
          <a:prstGeom prst="rect">
            <a:avLst/>
          </a:prstGeom>
          <a:noFill/>
        </p:spPr>
        <p:txBody>
          <a:bodyPr wrap="none" rtlCol="0">
            <a:spAutoFit/>
          </a:bodyPr>
          <a:lstStyle/>
          <a:p>
            <a:r>
              <a:rPr lang="en-US" sz="3000" b="1" dirty="0" smtClean="0">
                <a:solidFill>
                  <a:schemeClr val="accent1"/>
                </a:solidFill>
              </a:rPr>
              <a:t>Disadvantages</a:t>
            </a:r>
            <a:r>
              <a:rPr lang="en-US" sz="3000" b="1" dirty="0">
                <a:solidFill>
                  <a:schemeClr val="accent1"/>
                </a:solidFill>
              </a:rPr>
              <a:t>:</a:t>
            </a:r>
          </a:p>
        </p:txBody>
      </p:sp>
    </p:spTree>
    <p:extLst>
      <p:ext uri="{BB962C8B-B14F-4D97-AF65-F5344CB8AC3E}">
        <p14:creationId xmlns:p14="http://schemas.microsoft.com/office/powerpoint/2010/main" val="3454550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p:txBody>
          <a:bodyPr>
            <a:normAutofit/>
          </a:bodyPr>
          <a:lstStyle/>
          <a:p>
            <a:r>
              <a:rPr lang="en-US" sz="2500" dirty="0" smtClean="0"/>
              <a:t>Optimize algorithm for analyze comment.</a:t>
            </a:r>
          </a:p>
          <a:p>
            <a:r>
              <a:rPr lang="en-US" sz="2500" dirty="0" smtClean="0"/>
              <a:t>Support more mobile platforms</a:t>
            </a:r>
          </a:p>
          <a:p>
            <a:r>
              <a:rPr lang="en-US" sz="2500" dirty="0" smtClean="0"/>
              <a:t>Support Vietnamese language</a:t>
            </a:r>
            <a:endParaRPr lang="en-US" sz="2500" dirty="0"/>
          </a:p>
        </p:txBody>
      </p:sp>
    </p:spTree>
    <p:extLst>
      <p:ext uri="{BB962C8B-B14F-4D97-AF65-F5344CB8AC3E}">
        <p14:creationId xmlns:p14="http://schemas.microsoft.com/office/powerpoint/2010/main" val="2230996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74" y="1498877"/>
            <a:ext cx="5207000" cy="3721100"/>
          </a:xfrm>
          <a:prstGeom prst="rect">
            <a:avLst/>
          </a:prstGeom>
        </p:spPr>
      </p:pic>
    </p:spTree>
    <p:extLst>
      <p:ext uri="{BB962C8B-B14F-4D97-AF65-F5344CB8AC3E}">
        <p14:creationId xmlns:p14="http://schemas.microsoft.com/office/powerpoint/2010/main" val="129318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6060" y="2763076"/>
            <a:ext cx="6440556" cy="1323439"/>
          </a:xfrm>
          <a:prstGeom prst="rect">
            <a:avLst/>
          </a:prstGeom>
          <a:noFill/>
        </p:spPr>
        <p:txBody>
          <a:bodyPr wrap="square" rtlCol="0">
            <a:spAutoFit/>
          </a:bodyPr>
          <a:lstStyle/>
          <a:p>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8731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87410</TotalTime>
  <Words>668</Words>
  <Application>Microsoft Office PowerPoint</Application>
  <PresentationFormat>Widescreen</PresentationFormat>
  <Paragraphs>236</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Analyzing Comment</vt:lpstr>
      <vt:lpstr>Analyzing Comment</vt:lpstr>
      <vt:lpstr>Analyzing Comment</vt:lpstr>
      <vt:lpstr>Analyzing Comment</vt:lpstr>
      <vt:lpstr>Analyzing Comment</vt:lpstr>
      <vt:lpstr>Demonstration</vt:lpstr>
      <vt:lpstr>Search and parse recommended product automatically</vt:lpstr>
      <vt:lpstr>Search and parse recommended product automatically</vt:lpstr>
      <vt:lpstr>Demonstration</vt:lpstr>
      <vt:lpstr>Demonstration</vt:lpstr>
      <vt:lpstr>Mobile Application</vt:lpstr>
      <vt:lpstr>Demonstration</vt:lpstr>
      <vt:lpstr>Advantages AND Disadvantages</vt:lpstr>
      <vt:lpstr>Advantages AND Disadvantages</vt:lpstr>
      <vt:lpstr>Future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Akite Bánh Mì</cp:lastModifiedBy>
  <cp:revision>77</cp:revision>
  <dcterms:created xsi:type="dcterms:W3CDTF">2015-08-07T13:34:27Z</dcterms:created>
  <dcterms:modified xsi:type="dcterms:W3CDTF">2015-08-17T03:26:07Z</dcterms:modified>
</cp:coreProperties>
</file>