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56" r:id="rId2"/>
    <p:sldId id="259" r:id="rId3"/>
    <p:sldId id="260" r:id="rId4"/>
    <p:sldId id="264" r:id="rId5"/>
    <p:sldId id="271" r:id="rId6"/>
    <p:sldId id="257" r:id="rId7"/>
    <p:sldId id="265" r:id="rId8"/>
    <p:sldId id="263" r:id="rId9"/>
    <p:sldId id="266" r:id="rId10"/>
    <p:sldId id="267" r:id="rId11"/>
    <p:sldId id="272" r:id="rId12"/>
    <p:sldId id="273" r:id="rId13"/>
    <p:sldId id="268" r:id="rId14"/>
    <p:sldId id="258" r:id="rId15"/>
    <p:sldId id="269" r:id="rId16"/>
    <p:sldId id="277" r:id="rId17"/>
    <p:sldId id="278" r:id="rId18"/>
    <p:sldId id="279" r:id="rId19"/>
    <p:sldId id="274" r:id="rId20"/>
    <p:sldId id="275" r:id="rId21"/>
    <p:sldId id="280" r:id="rId22"/>
    <p:sldId id="276" r:id="rId23"/>
    <p:sldId id="281" r:id="rId24"/>
    <p:sldId id="293" r:id="rId25"/>
    <p:sldId id="294" r:id="rId26"/>
    <p:sldId id="295" r:id="rId27"/>
    <p:sldId id="296" r:id="rId28"/>
    <p:sldId id="297" r:id="rId29"/>
    <p:sldId id="270" r:id="rId30"/>
    <p:sldId id="283" r:id="rId31"/>
    <p:sldId id="284" r:id="rId32"/>
    <p:sldId id="282" r:id="rId33"/>
    <p:sldId id="285" r:id="rId34"/>
    <p:sldId id="287" r:id="rId35"/>
    <p:sldId id="286" r:id="rId36"/>
    <p:sldId id="288" r:id="rId37"/>
    <p:sldId id="289"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87062" autoAdjust="0"/>
  </p:normalViewPr>
  <p:slideViewPr>
    <p:cSldViewPr snapToGrid="0">
      <p:cViewPr varScale="1">
        <p:scale>
          <a:sx n="67" d="100"/>
          <a:sy n="67" d="100"/>
        </p:scale>
        <p:origin x="1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236-FA0C-4703-8368-535101C20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F648447-83F6-4872-B825-0519A9BB3D10}">
      <dgm:prSet phldrT="[Text]"/>
      <dgm:spPr/>
      <dgm:t>
        <a:bodyPr/>
        <a:lstStyle/>
        <a:p>
          <a:r>
            <a:rPr lang="en-US" dirty="0" smtClean="0">
              <a:latin typeface="+mn-lt"/>
              <a:cs typeface="Arial" panose="020B0604020202020204" pitchFamily="34" charset="0"/>
            </a:rPr>
            <a:t>Supervisor: Mr. </a:t>
          </a:r>
          <a:r>
            <a:rPr lang="en-US" dirty="0" err="1" smtClean="0">
              <a:latin typeface="+mn-lt"/>
              <a:cs typeface="Arial" panose="020B0604020202020204" pitchFamily="34" charset="0"/>
            </a:rPr>
            <a:t>Kiều</a:t>
          </a:r>
          <a:r>
            <a:rPr lang="en-US" dirty="0" smtClean="0">
              <a:latin typeface="+mn-lt"/>
              <a:cs typeface="Arial" panose="020B0604020202020204" pitchFamily="34" charset="0"/>
            </a:rPr>
            <a:t> </a:t>
          </a:r>
          <a:r>
            <a:rPr lang="en-US" dirty="0" err="1" smtClean="0">
              <a:latin typeface="+mn-lt"/>
              <a:cs typeface="Arial" panose="020B0604020202020204" pitchFamily="34" charset="0"/>
            </a:rPr>
            <a:t>Trọng</a:t>
          </a:r>
          <a:r>
            <a:rPr lang="en-US" dirty="0" smtClean="0">
              <a:latin typeface="+mn-lt"/>
              <a:cs typeface="Arial" panose="020B0604020202020204" pitchFamily="34" charset="0"/>
            </a:rPr>
            <a:t> </a:t>
          </a:r>
          <a:r>
            <a:rPr lang="en-US" dirty="0" err="1" smtClean="0">
              <a:latin typeface="+mn-lt"/>
              <a:cs typeface="Arial" panose="020B0604020202020204" pitchFamily="34" charset="0"/>
            </a:rPr>
            <a:t>Khánh</a:t>
          </a:r>
          <a:endParaRPr lang="en-US" dirty="0">
            <a:latin typeface="+mn-lt"/>
            <a:cs typeface="Arial" panose="020B0604020202020204" pitchFamily="34" charset="0"/>
          </a:endParaRPr>
        </a:p>
      </dgm:t>
    </dgm:pt>
    <dgm:pt modelId="{DE8C56DC-7982-4DA6-B489-A56DEF1AB190}" type="parTrans" cxnId="{3B9758D1-F5FD-458F-A05F-74C6DA7CAF78}">
      <dgm:prSet/>
      <dgm:spPr/>
      <dgm:t>
        <a:bodyPr/>
        <a:lstStyle/>
        <a:p>
          <a:endParaRPr lang="en-US"/>
        </a:p>
      </dgm:t>
    </dgm:pt>
    <dgm:pt modelId="{8EADF364-F4AF-416E-8B3E-690B879E3A97}" type="sibTrans" cxnId="{3B9758D1-F5FD-458F-A05F-74C6DA7CAF78}">
      <dgm:prSet/>
      <dgm:spPr/>
      <dgm:t>
        <a:bodyPr/>
        <a:lstStyle/>
        <a:p>
          <a:endParaRPr lang="en-US"/>
        </a:p>
      </dgm:t>
    </dgm:pt>
    <dgm:pt modelId="{B35E2E0B-B42F-4F54-9430-56C1B565D473}">
      <dgm:prSet phldrT="[Text]"/>
      <dgm:spPr/>
      <dgm:t>
        <a:bodyPr/>
        <a:lstStyle/>
        <a:p>
          <a:r>
            <a:rPr lang="en-US" smtClean="0">
              <a:latin typeface="+mn-lt"/>
              <a:cs typeface="Arial" panose="020B0604020202020204" pitchFamily="34" charset="0"/>
            </a:rPr>
            <a:t>Võ Thị Minh Châu</a:t>
          </a:r>
          <a:endParaRPr lang="en-US" dirty="0">
            <a:latin typeface="+mn-lt"/>
            <a:cs typeface="Arial" panose="020B0604020202020204" pitchFamily="34" charset="0"/>
          </a:endParaRPr>
        </a:p>
      </dgm:t>
    </dgm:pt>
    <dgm:pt modelId="{0C6EBC8C-BD55-4310-9273-BB7DFC693365}" type="parTrans" cxnId="{4558DEF7-CFF3-4E3C-A2DC-08A720D1D577}">
      <dgm:prSet/>
      <dgm:spPr/>
      <dgm:t>
        <a:bodyPr/>
        <a:lstStyle/>
        <a:p>
          <a:endParaRPr lang="en-US"/>
        </a:p>
      </dgm:t>
    </dgm:pt>
    <dgm:pt modelId="{A5ABB20A-6DB7-4A7C-91BC-A5E035CE81A0}" type="sibTrans" cxnId="{4558DEF7-CFF3-4E3C-A2DC-08A720D1D577}">
      <dgm:prSet/>
      <dgm:spPr/>
      <dgm:t>
        <a:bodyPr/>
        <a:lstStyle/>
        <a:p>
          <a:endParaRPr lang="en-US"/>
        </a:p>
      </dgm:t>
    </dgm:pt>
    <dgm:pt modelId="{E0183A29-92E3-4524-A78C-9C3C8AE7187A}">
      <dgm:prSet phldrT="[Text]"/>
      <dgm:spPr/>
      <dgm:t>
        <a:bodyPr/>
        <a:lstStyle/>
        <a:p>
          <a:r>
            <a:rPr lang="en-US" smtClean="0">
              <a:latin typeface="+mn-lt"/>
              <a:cs typeface="Arial" panose="020B0604020202020204" pitchFamily="34" charset="0"/>
            </a:rPr>
            <a:t>Nguyễn Văn Hơn (Dropped out)</a:t>
          </a:r>
          <a:endParaRPr lang="en-US" dirty="0">
            <a:latin typeface="+mn-lt"/>
            <a:cs typeface="Arial" panose="020B0604020202020204" pitchFamily="34" charset="0"/>
          </a:endParaRPr>
        </a:p>
      </dgm:t>
    </dgm:pt>
    <dgm:pt modelId="{70F8F0F5-C691-4C63-B213-71AFEEA0FBA3}" type="parTrans" cxnId="{5B90C8EE-F580-413A-96F6-BF111D2105EF}">
      <dgm:prSet/>
      <dgm:spPr/>
      <dgm:t>
        <a:bodyPr/>
        <a:lstStyle/>
        <a:p>
          <a:endParaRPr lang="en-US"/>
        </a:p>
      </dgm:t>
    </dgm:pt>
    <dgm:pt modelId="{23C91236-37D2-4F0C-85E8-D44FF4B57EDA}" type="sibTrans" cxnId="{5B90C8EE-F580-413A-96F6-BF111D2105EF}">
      <dgm:prSet/>
      <dgm:spPr/>
      <dgm:t>
        <a:bodyPr/>
        <a:lstStyle/>
        <a:p>
          <a:endParaRPr lang="en-US"/>
        </a:p>
      </dgm:t>
    </dgm:pt>
    <dgm:pt modelId="{549C8F28-5069-4643-94A6-215BD588A341}">
      <dgm:prSet phldrT="[Text]"/>
      <dgm:spPr/>
      <dgm:t>
        <a:bodyPr/>
        <a:lstStyle/>
        <a:p>
          <a:r>
            <a:rPr lang="en-US" smtClean="0">
              <a:latin typeface="+mn-lt"/>
              <a:cs typeface="Arial" panose="020B0604020202020204" pitchFamily="34" charset="0"/>
            </a:rPr>
            <a:t>Đinh Hữu Toàn</a:t>
          </a:r>
          <a:endParaRPr lang="en-US" dirty="0">
            <a:latin typeface="+mn-lt"/>
            <a:cs typeface="Arial" panose="020B0604020202020204" pitchFamily="34" charset="0"/>
          </a:endParaRPr>
        </a:p>
      </dgm:t>
    </dgm:pt>
    <dgm:pt modelId="{E523015D-160B-4603-9757-86544B292774}" type="parTrans" cxnId="{AA98B8DD-37F7-432D-A64F-0400D25CD9BE}">
      <dgm:prSet/>
      <dgm:spPr/>
      <dgm:t>
        <a:bodyPr/>
        <a:lstStyle/>
        <a:p>
          <a:endParaRPr lang="en-US"/>
        </a:p>
      </dgm:t>
    </dgm:pt>
    <dgm:pt modelId="{BB25F3C9-1561-4F85-81C5-DDB0429C33FA}" type="sibTrans" cxnId="{AA98B8DD-37F7-432D-A64F-0400D25CD9BE}">
      <dgm:prSet/>
      <dgm:spPr/>
      <dgm:t>
        <a:bodyPr/>
        <a:lstStyle/>
        <a:p>
          <a:endParaRPr lang="en-US"/>
        </a:p>
      </dgm:t>
    </dgm:pt>
    <dgm:pt modelId="{158C5979-DF1B-488E-AA33-A986AEF13500}">
      <dgm:prSet phldrT="[Text]"/>
      <dgm:spPr/>
      <dgm:t>
        <a:bodyPr/>
        <a:lstStyle/>
        <a:p>
          <a:r>
            <a:rPr lang="en-US" smtClean="0">
              <a:latin typeface="+mn-lt"/>
              <a:cs typeface="Arial" panose="020B0604020202020204" pitchFamily="34" charset="0"/>
            </a:rPr>
            <a:t>Nguyễn Mạnh Khương</a:t>
          </a:r>
          <a:endParaRPr lang="en-US" dirty="0">
            <a:latin typeface="+mn-lt"/>
            <a:cs typeface="Arial" panose="020B0604020202020204" pitchFamily="34" charset="0"/>
          </a:endParaRPr>
        </a:p>
      </dgm:t>
    </dgm:pt>
    <dgm:pt modelId="{0ACEE4A4-E37C-4117-8828-61364D0E776F}" type="parTrans" cxnId="{8A6EB466-24B7-49A0-A3C9-E64FA3523585}">
      <dgm:prSet/>
      <dgm:spPr/>
      <dgm:t>
        <a:bodyPr/>
        <a:lstStyle/>
        <a:p>
          <a:endParaRPr lang="en-US"/>
        </a:p>
      </dgm:t>
    </dgm:pt>
    <dgm:pt modelId="{3CFEBFF4-C847-401E-9774-91193DDE8E04}" type="sibTrans" cxnId="{8A6EB466-24B7-49A0-A3C9-E64FA3523585}">
      <dgm:prSet/>
      <dgm:spPr/>
      <dgm:t>
        <a:bodyPr/>
        <a:lstStyle/>
        <a:p>
          <a:endParaRPr lang="en-US"/>
        </a:p>
      </dgm:t>
    </dgm:pt>
    <dgm:pt modelId="{7FBBA6F9-CBF9-4566-A161-47FFBEEE1A22}" type="pres">
      <dgm:prSet presAssocID="{69625236-FA0C-4703-8368-535101C2046F}" presName="linear" presStyleCnt="0">
        <dgm:presLayoutVars>
          <dgm:dir/>
          <dgm:animLvl val="lvl"/>
          <dgm:resizeHandles val="exact"/>
        </dgm:presLayoutVars>
      </dgm:prSet>
      <dgm:spPr/>
      <dgm:t>
        <a:bodyPr/>
        <a:lstStyle/>
        <a:p>
          <a:endParaRPr lang="en-US"/>
        </a:p>
      </dgm:t>
    </dgm:pt>
    <dgm:pt modelId="{0711F457-3451-4C1F-835F-BEC84E53DF83}" type="pres">
      <dgm:prSet presAssocID="{4F648447-83F6-4872-B825-0519A9BB3D10}" presName="parentLin" presStyleCnt="0"/>
      <dgm:spPr/>
    </dgm:pt>
    <dgm:pt modelId="{3A92C613-57C1-4FAD-B87A-C3C8EBADDAFB}" type="pres">
      <dgm:prSet presAssocID="{4F648447-83F6-4872-B825-0519A9BB3D10}" presName="parentLeftMargin" presStyleLbl="node1" presStyleIdx="0" presStyleCnt="5"/>
      <dgm:spPr/>
      <dgm:t>
        <a:bodyPr/>
        <a:lstStyle/>
        <a:p>
          <a:endParaRPr lang="en-US"/>
        </a:p>
      </dgm:t>
    </dgm:pt>
    <dgm:pt modelId="{A5610C14-E0AA-4A9C-A2C2-61BB5F9CD5FE}" type="pres">
      <dgm:prSet presAssocID="{4F648447-83F6-4872-B825-0519A9BB3D10}" presName="parentText" presStyleLbl="node1" presStyleIdx="0" presStyleCnt="5">
        <dgm:presLayoutVars>
          <dgm:chMax val="0"/>
          <dgm:bulletEnabled val="1"/>
        </dgm:presLayoutVars>
      </dgm:prSet>
      <dgm:spPr/>
      <dgm:t>
        <a:bodyPr/>
        <a:lstStyle/>
        <a:p>
          <a:endParaRPr lang="en-US"/>
        </a:p>
      </dgm:t>
    </dgm:pt>
    <dgm:pt modelId="{339F4CE9-AF03-410D-AE92-BF17480245C2}" type="pres">
      <dgm:prSet presAssocID="{4F648447-83F6-4872-B825-0519A9BB3D10}" presName="negativeSpace" presStyleCnt="0"/>
      <dgm:spPr/>
    </dgm:pt>
    <dgm:pt modelId="{7F97EF2C-D1D3-407C-B712-7E8F0B03591C}" type="pres">
      <dgm:prSet presAssocID="{4F648447-83F6-4872-B825-0519A9BB3D10}" presName="childText" presStyleLbl="conFgAcc1" presStyleIdx="0" presStyleCnt="5">
        <dgm:presLayoutVars>
          <dgm:bulletEnabled val="1"/>
        </dgm:presLayoutVars>
      </dgm:prSet>
      <dgm:spPr/>
    </dgm:pt>
    <dgm:pt modelId="{16B0CBB9-5251-4561-A7DF-25029BE57438}" type="pres">
      <dgm:prSet presAssocID="{8EADF364-F4AF-416E-8B3E-690B879E3A97}" presName="spaceBetweenRectangles" presStyleCnt="0"/>
      <dgm:spPr/>
    </dgm:pt>
    <dgm:pt modelId="{A12ED877-8B83-42B7-91EC-EF7A671548BE}" type="pres">
      <dgm:prSet presAssocID="{B35E2E0B-B42F-4F54-9430-56C1B565D473}" presName="parentLin" presStyleCnt="0"/>
      <dgm:spPr/>
    </dgm:pt>
    <dgm:pt modelId="{602CF4CE-33AC-426B-A2C7-1127A130D1F5}" type="pres">
      <dgm:prSet presAssocID="{B35E2E0B-B42F-4F54-9430-56C1B565D473}" presName="parentLeftMargin" presStyleLbl="node1" presStyleIdx="0" presStyleCnt="5"/>
      <dgm:spPr/>
      <dgm:t>
        <a:bodyPr/>
        <a:lstStyle/>
        <a:p>
          <a:endParaRPr lang="en-US"/>
        </a:p>
      </dgm:t>
    </dgm:pt>
    <dgm:pt modelId="{9997FC91-E67B-4F28-A3CB-5778A5EA7F65}" type="pres">
      <dgm:prSet presAssocID="{B35E2E0B-B42F-4F54-9430-56C1B565D473}" presName="parentText" presStyleLbl="node1" presStyleIdx="1" presStyleCnt="5">
        <dgm:presLayoutVars>
          <dgm:chMax val="0"/>
          <dgm:bulletEnabled val="1"/>
        </dgm:presLayoutVars>
      </dgm:prSet>
      <dgm:spPr/>
      <dgm:t>
        <a:bodyPr/>
        <a:lstStyle/>
        <a:p>
          <a:endParaRPr lang="en-US"/>
        </a:p>
      </dgm:t>
    </dgm:pt>
    <dgm:pt modelId="{2F50E3B5-D59E-449A-A0F3-1643FCE39AF2}" type="pres">
      <dgm:prSet presAssocID="{B35E2E0B-B42F-4F54-9430-56C1B565D473}" presName="negativeSpace" presStyleCnt="0"/>
      <dgm:spPr/>
    </dgm:pt>
    <dgm:pt modelId="{B76114F4-1452-489C-8950-3EF40BEA76C9}" type="pres">
      <dgm:prSet presAssocID="{B35E2E0B-B42F-4F54-9430-56C1B565D473}" presName="childText" presStyleLbl="conFgAcc1" presStyleIdx="1" presStyleCnt="5">
        <dgm:presLayoutVars>
          <dgm:bulletEnabled val="1"/>
        </dgm:presLayoutVars>
      </dgm:prSet>
      <dgm:spPr/>
    </dgm:pt>
    <dgm:pt modelId="{2410F5CF-B1FC-4607-9D63-20AAEE85A13C}" type="pres">
      <dgm:prSet presAssocID="{A5ABB20A-6DB7-4A7C-91BC-A5E035CE81A0}" presName="spaceBetweenRectangles" presStyleCnt="0"/>
      <dgm:spPr/>
    </dgm:pt>
    <dgm:pt modelId="{DDEE12B5-10D8-4AA2-9D76-1B4C7DD8F5B0}" type="pres">
      <dgm:prSet presAssocID="{E0183A29-92E3-4524-A78C-9C3C8AE7187A}" presName="parentLin" presStyleCnt="0"/>
      <dgm:spPr/>
    </dgm:pt>
    <dgm:pt modelId="{B2385FC7-008C-450D-9B9B-9F3BCFA4EEA4}" type="pres">
      <dgm:prSet presAssocID="{E0183A29-92E3-4524-A78C-9C3C8AE7187A}" presName="parentLeftMargin" presStyleLbl="node1" presStyleIdx="1" presStyleCnt="5"/>
      <dgm:spPr/>
      <dgm:t>
        <a:bodyPr/>
        <a:lstStyle/>
        <a:p>
          <a:endParaRPr lang="en-US"/>
        </a:p>
      </dgm:t>
    </dgm:pt>
    <dgm:pt modelId="{26107A49-F3E7-4FF8-987F-B52360DE0CF9}" type="pres">
      <dgm:prSet presAssocID="{E0183A29-92E3-4524-A78C-9C3C8AE7187A}" presName="parentText" presStyleLbl="node1" presStyleIdx="2" presStyleCnt="5">
        <dgm:presLayoutVars>
          <dgm:chMax val="0"/>
          <dgm:bulletEnabled val="1"/>
        </dgm:presLayoutVars>
      </dgm:prSet>
      <dgm:spPr/>
      <dgm:t>
        <a:bodyPr/>
        <a:lstStyle/>
        <a:p>
          <a:endParaRPr lang="en-US"/>
        </a:p>
      </dgm:t>
    </dgm:pt>
    <dgm:pt modelId="{46BBB0CA-7B0F-43AA-B74B-310036E796FA}" type="pres">
      <dgm:prSet presAssocID="{E0183A29-92E3-4524-A78C-9C3C8AE7187A}" presName="negativeSpace" presStyleCnt="0"/>
      <dgm:spPr/>
    </dgm:pt>
    <dgm:pt modelId="{C68C39B0-AFAA-4F4C-8C62-75168747EDA9}" type="pres">
      <dgm:prSet presAssocID="{E0183A29-92E3-4524-A78C-9C3C8AE7187A}" presName="childText" presStyleLbl="conFgAcc1" presStyleIdx="2" presStyleCnt="5">
        <dgm:presLayoutVars>
          <dgm:bulletEnabled val="1"/>
        </dgm:presLayoutVars>
      </dgm:prSet>
      <dgm:spPr/>
    </dgm:pt>
    <dgm:pt modelId="{B69BFDB8-1767-42DD-A1A8-3CA77B8984C0}" type="pres">
      <dgm:prSet presAssocID="{23C91236-37D2-4F0C-85E8-D44FF4B57EDA}" presName="spaceBetweenRectangles" presStyleCnt="0"/>
      <dgm:spPr/>
    </dgm:pt>
    <dgm:pt modelId="{5F920ED0-BB32-45A7-BBEF-8137B5963380}" type="pres">
      <dgm:prSet presAssocID="{549C8F28-5069-4643-94A6-215BD588A341}" presName="parentLin" presStyleCnt="0"/>
      <dgm:spPr/>
    </dgm:pt>
    <dgm:pt modelId="{F588EF98-3A0C-4166-B17F-6F029B971328}" type="pres">
      <dgm:prSet presAssocID="{549C8F28-5069-4643-94A6-215BD588A341}" presName="parentLeftMargin" presStyleLbl="node1" presStyleIdx="2" presStyleCnt="5"/>
      <dgm:spPr/>
      <dgm:t>
        <a:bodyPr/>
        <a:lstStyle/>
        <a:p>
          <a:endParaRPr lang="en-US"/>
        </a:p>
      </dgm:t>
    </dgm:pt>
    <dgm:pt modelId="{7E196D49-A2A9-4C9E-96AB-923CC9BC339C}" type="pres">
      <dgm:prSet presAssocID="{549C8F28-5069-4643-94A6-215BD588A341}" presName="parentText" presStyleLbl="node1" presStyleIdx="3" presStyleCnt="5">
        <dgm:presLayoutVars>
          <dgm:chMax val="0"/>
          <dgm:bulletEnabled val="1"/>
        </dgm:presLayoutVars>
      </dgm:prSet>
      <dgm:spPr/>
      <dgm:t>
        <a:bodyPr/>
        <a:lstStyle/>
        <a:p>
          <a:endParaRPr lang="en-US"/>
        </a:p>
      </dgm:t>
    </dgm:pt>
    <dgm:pt modelId="{3D252092-00A4-4322-B456-FED31FD9F146}" type="pres">
      <dgm:prSet presAssocID="{549C8F28-5069-4643-94A6-215BD588A341}" presName="negativeSpace" presStyleCnt="0"/>
      <dgm:spPr/>
    </dgm:pt>
    <dgm:pt modelId="{32A26F07-CDDE-4F79-B11B-5969CD89CEDF}" type="pres">
      <dgm:prSet presAssocID="{549C8F28-5069-4643-94A6-215BD588A341}" presName="childText" presStyleLbl="conFgAcc1" presStyleIdx="3" presStyleCnt="5">
        <dgm:presLayoutVars>
          <dgm:bulletEnabled val="1"/>
        </dgm:presLayoutVars>
      </dgm:prSet>
      <dgm:spPr/>
    </dgm:pt>
    <dgm:pt modelId="{2AC8C1E6-0559-41C8-95F2-D6D1931A8E5C}" type="pres">
      <dgm:prSet presAssocID="{BB25F3C9-1561-4F85-81C5-DDB0429C33FA}" presName="spaceBetweenRectangles" presStyleCnt="0"/>
      <dgm:spPr/>
    </dgm:pt>
    <dgm:pt modelId="{34E8F61C-4DD7-40E2-A176-99CF20C51A9F}" type="pres">
      <dgm:prSet presAssocID="{158C5979-DF1B-488E-AA33-A986AEF13500}" presName="parentLin" presStyleCnt="0"/>
      <dgm:spPr/>
    </dgm:pt>
    <dgm:pt modelId="{0D2C0E57-D989-4F6C-8C8E-B0EE7DE27A1C}" type="pres">
      <dgm:prSet presAssocID="{158C5979-DF1B-488E-AA33-A986AEF13500}" presName="parentLeftMargin" presStyleLbl="node1" presStyleIdx="3" presStyleCnt="5"/>
      <dgm:spPr/>
      <dgm:t>
        <a:bodyPr/>
        <a:lstStyle/>
        <a:p>
          <a:endParaRPr lang="en-US"/>
        </a:p>
      </dgm:t>
    </dgm:pt>
    <dgm:pt modelId="{7C1901E6-FDBA-4CC7-AB56-D83CAE005503}" type="pres">
      <dgm:prSet presAssocID="{158C5979-DF1B-488E-AA33-A986AEF13500}" presName="parentText" presStyleLbl="node1" presStyleIdx="4" presStyleCnt="5">
        <dgm:presLayoutVars>
          <dgm:chMax val="0"/>
          <dgm:bulletEnabled val="1"/>
        </dgm:presLayoutVars>
      </dgm:prSet>
      <dgm:spPr/>
      <dgm:t>
        <a:bodyPr/>
        <a:lstStyle/>
        <a:p>
          <a:endParaRPr lang="en-US"/>
        </a:p>
      </dgm:t>
    </dgm:pt>
    <dgm:pt modelId="{F6898BA4-AD0E-4F09-924F-A012D55C6B15}" type="pres">
      <dgm:prSet presAssocID="{158C5979-DF1B-488E-AA33-A986AEF13500}" presName="negativeSpace" presStyleCnt="0"/>
      <dgm:spPr/>
    </dgm:pt>
    <dgm:pt modelId="{9210F838-80AB-491A-BF7F-79F02E5AF258}" type="pres">
      <dgm:prSet presAssocID="{158C5979-DF1B-488E-AA33-A986AEF13500}" presName="childText" presStyleLbl="conFgAcc1" presStyleIdx="4" presStyleCnt="5">
        <dgm:presLayoutVars>
          <dgm:bulletEnabled val="1"/>
        </dgm:presLayoutVars>
      </dgm:prSet>
      <dgm:spPr/>
    </dgm:pt>
  </dgm:ptLst>
  <dgm:cxnLst>
    <dgm:cxn modelId="{4558DEF7-CFF3-4E3C-A2DC-08A720D1D577}" srcId="{69625236-FA0C-4703-8368-535101C2046F}" destId="{B35E2E0B-B42F-4F54-9430-56C1B565D473}" srcOrd="1" destOrd="0" parTransId="{0C6EBC8C-BD55-4310-9273-BB7DFC693365}" sibTransId="{A5ABB20A-6DB7-4A7C-91BC-A5E035CE81A0}"/>
    <dgm:cxn modelId="{0C144B43-6BA0-4CF5-A748-38C7A16B9DEE}" type="presOf" srcId="{158C5979-DF1B-488E-AA33-A986AEF13500}" destId="{0D2C0E57-D989-4F6C-8C8E-B0EE7DE27A1C}" srcOrd="0" destOrd="0" presId="urn:microsoft.com/office/officeart/2005/8/layout/list1"/>
    <dgm:cxn modelId="{B6CA9F71-AD9D-432C-8619-488D2F838887}" type="presOf" srcId="{E0183A29-92E3-4524-A78C-9C3C8AE7187A}" destId="{B2385FC7-008C-450D-9B9B-9F3BCFA4EEA4}" srcOrd="0" destOrd="0" presId="urn:microsoft.com/office/officeart/2005/8/layout/list1"/>
    <dgm:cxn modelId="{9EEAEFB1-E00B-4862-913C-9B0D2EB45687}" type="presOf" srcId="{549C8F28-5069-4643-94A6-215BD588A341}" destId="{F588EF98-3A0C-4166-B17F-6F029B971328}" srcOrd="0" destOrd="0" presId="urn:microsoft.com/office/officeart/2005/8/layout/list1"/>
    <dgm:cxn modelId="{65602D68-AA86-4B06-BAED-59EC13274D14}" type="presOf" srcId="{E0183A29-92E3-4524-A78C-9C3C8AE7187A}" destId="{26107A49-F3E7-4FF8-987F-B52360DE0CF9}" srcOrd="1" destOrd="0" presId="urn:microsoft.com/office/officeart/2005/8/layout/list1"/>
    <dgm:cxn modelId="{D412A412-A92C-42F6-8F16-8648383C1067}" type="presOf" srcId="{4F648447-83F6-4872-B825-0519A9BB3D10}" destId="{3A92C613-57C1-4FAD-B87A-C3C8EBADDAFB}" srcOrd="0" destOrd="0" presId="urn:microsoft.com/office/officeart/2005/8/layout/list1"/>
    <dgm:cxn modelId="{267323B2-4101-4DF6-B3FE-808EE3384426}" type="presOf" srcId="{B35E2E0B-B42F-4F54-9430-56C1B565D473}" destId="{9997FC91-E67B-4F28-A3CB-5778A5EA7F65}" srcOrd="1" destOrd="0" presId="urn:microsoft.com/office/officeart/2005/8/layout/list1"/>
    <dgm:cxn modelId="{792D93CD-8238-4234-8A2B-C2D940544750}" type="presOf" srcId="{B35E2E0B-B42F-4F54-9430-56C1B565D473}" destId="{602CF4CE-33AC-426B-A2C7-1127A130D1F5}" srcOrd="0" destOrd="0" presId="urn:microsoft.com/office/officeart/2005/8/layout/list1"/>
    <dgm:cxn modelId="{94885454-028F-46E8-BC3A-9CF117F38A52}" type="presOf" srcId="{549C8F28-5069-4643-94A6-215BD588A341}" destId="{7E196D49-A2A9-4C9E-96AB-923CC9BC339C}" srcOrd="1" destOrd="0" presId="urn:microsoft.com/office/officeart/2005/8/layout/list1"/>
    <dgm:cxn modelId="{8F540CE0-B4FD-4D88-9E5F-62071F98AA76}" type="presOf" srcId="{158C5979-DF1B-488E-AA33-A986AEF13500}" destId="{7C1901E6-FDBA-4CC7-AB56-D83CAE005503}" srcOrd="1" destOrd="0" presId="urn:microsoft.com/office/officeart/2005/8/layout/list1"/>
    <dgm:cxn modelId="{3B9758D1-F5FD-458F-A05F-74C6DA7CAF78}" srcId="{69625236-FA0C-4703-8368-535101C2046F}" destId="{4F648447-83F6-4872-B825-0519A9BB3D10}" srcOrd="0" destOrd="0" parTransId="{DE8C56DC-7982-4DA6-B489-A56DEF1AB190}" sibTransId="{8EADF364-F4AF-416E-8B3E-690B879E3A97}"/>
    <dgm:cxn modelId="{8A6EB466-24B7-49A0-A3C9-E64FA3523585}" srcId="{69625236-FA0C-4703-8368-535101C2046F}" destId="{158C5979-DF1B-488E-AA33-A986AEF13500}" srcOrd="4" destOrd="0" parTransId="{0ACEE4A4-E37C-4117-8828-61364D0E776F}" sibTransId="{3CFEBFF4-C847-401E-9774-91193DDE8E04}"/>
    <dgm:cxn modelId="{AA98B8DD-37F7-432D-A64F-0400D25CD9BE}" srcId="{69625236-FA0C-4703-8368-535101C2046F}" destId="{549C8F28-5069-4643-94A6-215BD588A341}" srcOrd="3" destOrd="0" parTransId="{E523015D-160B-4603-9757-86544B292774}" sibTransId="{BB25F3C9-1561-4F85-81C5-DDB0429C33FA}"/>
    <dgm:cxn modelId="{86171388-1199-402A-8CD8-EB2ED9C06C04}" type="presOf" srcId="{4F648447-83F6-4872-B825-0519A9BB3D10}" destId="{A5610C14-E0AA-4A9C-A2C2-61BB5F9CD5FE}" srcOrd="1" destOrd="0" presId="urn:microsoft.com/office/officeart/2005/8/layout/list1"/>
    <dgm:cxn modelId="{5B90C8EE-F580-413A-96F6-BF111D2105EF}" srcId="{69625236-FA0C-4703-8368-535101C2046F}" destId="{E0183A29-92E3-4524-A78C-9C3C8AE7187A}" srcOrd="2" destOrd="0" parTransId="{70F8F0F5-C691-4C63-B213-71AFEEA0FBA3}" sibTransId="{23C91236-37D2-4F0C-85E8-D44FF4B57EDA}"/>
    <dgm:cxn modelId="{E9F2AE02-3EF7-4289-B917-C3DCA527FDA1}" type="presOf" srcId="{69625236-FA0C-4703-8368-535101C2046F}" destId="{7FBBA6F9-CBF9-4566-A161-47FFBEEE1A22}" srcOrd="0" destOrd="0" presId="urn:microsoft.com/office/officeart/2005/8/layout/list1"/>
    <dgm:cxn modelId="{2E0163E7-B709-458E-B268-FCF0F0F243A9}" type="presParOf" srcId="{7FBBA6F9-CBF9-4566-A161-47FFBEEE1A22}" destId="{0711F457-3451-4C1F-835F-BEC84E53DF83}" srcOrd="0" destOrd="0" presId="urn:microsoft.com/office/officeart/2005/8/layout/list1"/>
    <dgm:cxn modelId="{64ECD181-087C-4FF0-BDE3-FC4F5AC62E59}" type="presParOf" srcId="{0711F457-3451-4C1F-835F-BEC84E53DF83}" destId="{3A92C613-57C1-4FAD-B87A-C3C8EBADDAFB}" srcOrd="0" destOrd="0" presId="urn:microsoft.com/office/officeart/2005/8/layout/list1"/>
    <dgm:cxn modelId="{59CCD677-4275-4882-BC8D-B9AF59C31BE6}" type="presParOf" srcId="{0711F457-3451-4C1F-835F-BEC84E53DF83}" destId="{A5610C14-E0AA-4A9C-A2C2-61BB5F9CD5FE}" srcOrd="1" destOrd="0" presId="urn:microsoft.com/office/officeart/2005/8/layout/list1"/>
    <dgm:cxn modelId="{6231F445-EFA2-4951-B1C9-CD74DCA364BE}" type="presParOf" srcId="{7FBBA6F9-CBF9-4566-A161-47FFBEEE1A22}" destId="{339F4CE9-AF03-410D-AE92-BF17480245C2}" srcOrd="1" destOrd="0" presId="urn:microsoft.com/office/officeart/2005/8/layout/list1"/>
    <dgm:cxn modelId="{175A7CE9-4B5A-47D6-9BBF-E859477A2813}" type="presParOf" srcId="{7FBBA6F9-CBF9-4566-A161-47FFBEEE1A22}" destId="{7F97EF2C-D1D3-407C-B712-7E8F0B03591C}" srcOrd="2" destOrd="0" presId="urn:microsoft.com/office/officeart/2005/8/layout/list1"/>
    <dgm:cxn modelId="{357D8D29-8DA9-4A5A-AC9A-2C1EC619FA57}" type="presParOf" srcId="{7FBBA6F9-CBF9-4566-A161-47FFBEEE1A22}" destId="{16B0CBB9-5251-4561-A7DF-25029BE57438}" srcOrd="3" destOrd="0" presId="urn:microsoft.com/office/officeart/2005/8/layout/list1"/>
    <dgm:cxn modelId="{89B75FCB-C897-4BFC-8DD0-D7E7347C0486}" type="presParOf" srcId="{7FBBA6F9-CBF9-4566-A161-47FFBEEE1A22}" destId="{A12ED877-8B83-42B7-91EC-EF7A671548BE}" srcOrd="4" destOrd="0" presId="urn:microsoft.com/office/officeart/2005/8/layout/list1"/>
    <dgm:cxn modelId="{D91A6AF3-95B0-44AA-BFEB-A5520ADA8005}" type="presParOf" srcId="{A12ED877-8B83-42B7-91EC-EF7A671548BE}" destId="{602CF4CE-33AC-426B-A2C7-1127A130D1F5}" srcOrd="0" destOrd="0" presId="urn:microsoft.com/office/officeart/2005/8/layout/list1"/>
    <dgm:cxn modelId="{2F20BF25-ED9D-4EAE-866A-C0E020CCD3E6}" type="presParOf" srcId="{A12ED877-8B83-42B7-91EC-EF7A671548BE}" destId="{9997FC91-E67B-4F28-A3CB-5778A5EA7F65}" srcOrd="1" destOrd="0" presId="urn:microsoft.com/office/officeart/2005/8/layout/list1"/>
    <dgm:cxn modelId="{BA6D54F7-598B-4D11-9285-198F395F10B6}" type="presParOf" srcId="{7FBBA6F9-CBF9-4566-A161-47FFBEEE1A22}" destId="{2F50E3B5-D59E-449A-A0F3-1643FCE39AF2}" srcOrd="5" destOrd="0" presId="urn:microsoft.com/office/officeart/2005/8/layout/list1"/>
    <dgm:cxn modelId="{231DF87E-1043-40CB-A021-BAE6EFF7638D}" type="presParOf" srcId="{7FBBA6F9-CBF9-4566-A161-47FFBEEE1A22}" destId="{B76114F4-1452-489C-8950-3EF40BEA76C9}" srcOrd="6" destOrd="0" presId="urn:microsoft.com/office/officeart/2005/8/layout/list1"/>
    <dgm:cxn modelId="{6560DD0D-D49D-4C81-BE26-1ACD8463B2F5}" type="presParOf" srcId="{7FBBA6F9-CBF9-4566-A161-47FFBEEE1A22}" destId="{2410F5CF-B1FC-4607-9D63-20AAEE85A13C}" srcOrd="7" destOrd="0" presId="urn:microsoft.com/office/officeart/2005/8/layout/list1"/>
    <dgm:cxn modelId="{204CEEB3-B2F2-4302-8D48-4573D7BFF868}" type="presParOf" srcId="{7FBBA6F9-CBF9-4566-A161-47FFBEEE1A22}" destId="{DDEE12B5-10D8-4AA2-9D76-1B4C7DD8F5B0}" srcOrd="8" destOrd="0" presId="urn:microsoft.com/office/officeart/2005/8/layout/list1"/>
    <dgm:cxn modelId="{9C499E26-5913-4414-8E85-2D5F9831CBA1}" type="presParOf" srcId="{DDEE12B5-10D8-4AA2-9D76-1B4C7DD8F5B0}" destId="{B2385FC7-008C-450D-9B9B-9F3BCFA4EEA4}" srcOrd="0" destOrd="0" presId="urn:microsoft.com/office/officeart/2005/8/layout/list1"/>
    <dgm:cxn modelId="{4B5A8ED3-DEC4-4354-864E-66AB2CC48B4C}" type="presParOf" srcId="{DDEE12B5-10D8-4AA2-9D76-1B4C7DD8F5B0}" destId="{26107A49-F3E7-4FF8-987F-B52360DE0CF9}" srcOrd="1" destOrd="0" presId="urn:microsoft.com/office/officeart/2005/8/layout/list1"/>
    <dgm:cxn modelId="{1B86E80E-6AB8-41FA-BB80-D19BC8FEE216}" type="presParOf" srcId="{7FBBA6F9-CBF9-4566-A161-47FFBEEE1A22}" destId="{46BBB0CA-7B0F-43AA-B74B-310036E796FA}" srcOrd="9" destOrd="0" presId="urn:microsoft.com/office/officeart/2005/8/layout/list1"/>
    <dgm:cxn modelId="{BA3B2ED4-17D2-4E51-B30B-BF6A3A364AC2}" type="presParOf" srcId="{7FBBA6F9-CBF9-4566-A161-47FFBEEE1A22}" destId="{C68C39B0-AFAA-4F4C-8C62-75168747EDA9}" srcOrd="10" destOrd="0" presId="urn:microsoft.com/office/officeart/2005/8/layout/list1"/>
    <dgm:cxn modelId="{0B5705F0-A690-4BD3-9739-0474AA88DEE7}" type="presParOf" srcId="{7FBBA6F9-CBF9-4566-A161-47FFBEEE1A22}" destId="{B69BFDB8-1767-42DD-A1A8-3CA77B8984C0}" srcOrd="11" destOrd="0" presId="urn:microsoft.com/office/officeart/2005/8/layout/list1"/>
    <dgm:cxn modelId="{8747D00B-0FA5-42CD-A841-FE6A2EC4DE18}" type="presParOf" srcId="{7FBBA6F9-CBF9-4566-A161-47FFBEEE1A22}" destId="{5F920ED0-BB32-45A7-BBEF-8137B5963380}" srcOrd="12" destOrd="0" presId="urn:microsoft.com/office/officeart/2005/8/layout/list1"/>
    <dgm:cxn modelId="{64B22AE1-52AE-458F-B986-33D11D8C55B5}" type="presParOf" srcId="{5F920ED0-BB32-45A7-BBEF-8137B5963380}" destId="{F588EF98-3A0C-4166-B17F-6F029B971328}" srcOrd="0" destOrd="0" presId="urn:microsoft.com/office/officeart/2005/8/layout/list1"/>
    <dgm:cxn modelId="{3AF12519-32A2-48D0-8B1D-DD6F06FEBCBD}" type="presParOf" srcId="{5F920ED0-BB32-45A7-BBEF-8137B5963380}" destId="{7E196D49-A2A9-4C9E-96AB-923CC9BC339C}" srcOrd="1" destOrd="0" presId="urn:microsoft.com/office/officeart/2005/8/layout/list1"/>
    <dgm:cxn modelId="{389243C7-BDF8-499F-9D7C-A6A9A9812E81}" type="presParOf" srcId="{7FBBA6F9-CBF9-4566-A161-47FFBEEE1A22}" destId="{3D252092-00A4-4322-B456-FED31FD9F146}" srcOrd="13" destOrd="0" presId="urn:microsoft.com/office/officeart/2005/8/layout/list1"/>
    <dgm:cxn modelId="{61CF09E6-FD5B-4897-A6AD-0AEB6E093CD5}" type="presParOf" srcId="{7FBBA6F9-CBF9-4566-A161-47FFBEEE1A22}" destId="{32A26F07-CDDE-4F79-B11B-5969CD89CEDF}" srcOrd="14" destOrd="0" presId="urn:microsoft.com/office/officeart/2005/8/layout/list1"/>
    <dgm:cxn modelId="{216A212A-C6E0-4360-9CF1-545508819D21}" type="presParOf" srcId="{7FBBA6F9-CBF9-4566-A161-47FFBEEE1A22}" destId="{2AC8C1E6-0559-41C8-95F2-D6D1931A8E5C}" srcOrd="15" destOrd="0" presId="urn:microsoft.com/office/officeart/2005/8/layout/list1"/>
    <dgm:cxn modelId="{997AB5C3-4DB7-43F0-81EB-ACFA5B68C770}" type="presParOf" srcId="{7FBBA6F9-CBF9-4566-A161-47FFBEEE1A22}" destId="{34E8F61C-4DD7-40E2-A176-99CF20C51A9F}" srcOrd="16" destOrd="0" presId="urn:microsoft.com/office/officeart/2005/8/layout/list1"/>
    <dgm:cxn modelId="{593F06B6-26FC-4304-A908-FADFD1D2FBB0}" type="presParOf" srcId="{34E8F61C-4DD7-40E2-A176-99CF20C51A9F}" destId="{0D2C0E57-D989-4F6C-8C8E-B0EE7DE27A1C}" srcOrd="0" destOrd="0" presId="urn:microsoft.com/office/officeart/2005/8/layout/list1"/>
    <dgm:cxn modelId="{6F078A49-4D10-4758-A256-7227A95785F9}" type="presParOf" srcId="{34E8F61C-4DD7-40E2-A176-99CF20C51A9F}" destId="{7C1901E6-FDBA-4CC7-AB56-D83CAE005503}" srcOrd="1" destOrd="0" presId="urn:microsoft.com/office/officeart/2005/8/layout/list1"/>
    <dgm:cxn modelId="{9626A5AA-1DF6-47DC-82C8-DD552AEE03FB}" type="presParOf" srcId="{7FBBA6F9-CBF9-4566-A161-47FFBEEE1A22}" destId="{F6898BA4-AD0E-4F09-924F-A012D55C6B15}" srcOrd="17" destOrd="0" presId="urn:microsoft.com/office/officeart/2005/8/layout/list1"/>
    <dgm:cxn modelId="{19B26A16-9B87-4F27-9889-630C6403C01E}" type="presParOf" srcId="{7FBBA6F9-CBF9-4566-A161-47FFBEEE1A22}" destId="{9210F838-80AB-491A-BF7F-79F02E5AF2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6B740-0C05-4144-A1F9-A024323F8A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9322D86-849A-43F8-A924-659EE4EEEE76}">
      <dgm:prSet phldrT="[Text]"/>
      <dgm:spPr/>
      <dgm:t>
        <a:bodyPr/>
        <a:lstStyle/>
        <a:p>
          <a:r>
            <a:rPr lang="en-US" dirty="0" smtClean="0"/>
            <a:t>Scenario problem</a:t>
          </a:r>
          <a:endParaRPr lang="en-US" dirty="0"/>
        </a:p>
      </dgm:t>
    </dgm:pt>
    <dgm:pt modelId="{3BDA33E3-1DE7-457D-8FC2-93CD2A2DFB63}" type="parTrans" cxnId="{218DE165-3FF0-433B-AE40-0EE7452A8508}">
      <dgm:prSet/>
      <dgm:spPr/>
      <dgm:t>
        <a:bodyPr/>
        <a:lstStyle/>
        <a:p>
          <a:endParaRPr lang="en-US"/>
        </a:p>
      </dgm:t>
    </dgm:pt>
    <dgm:pt modelId="{DDC5A756-A533-4C94-8F13-6F2792E2EB3B}" type="sibTrans" cxnId="{218DE165-3FF0-433B-AE40-0EE7452A8508}">
      <dgm:prSet/>
      <dgm:spPr/>
      <dgm:t>
        <a:bodyPr/>
        <a:lstStyle/>
        <a:p>
          <a:endParaRPr lang="en-US"/>
        </a:p>
      </dgm:t>
    </dgm:pt>
    <dgm:pt modelId="{04FC1A18-3AEE-44E8-BCC4-2B4BC160C080}">
      <dgm:prSet phldrT="[Text]"/>
      <dgm:spPr/>
      <dgm:t>
        <a:bodyPr/>
        <a:lstStyle/>
        <a:p>
          <a:r>
            <a:rPr lang="en-US" dirty="0" smtClean="0"/>
            <a:t>Our solution</a:t>
          </a:r>
          <a:endParaRPr lang="en-US" dirty="0"/>
        </a:p>
      </dgm:t>
    </dgm:pt>
    <dgm:pt modelId="{42E0AA0A-B335-43E3-A760-771CEC460B0F}" type="parTrans" cxnId="{02B4397B-DAF4-4CBA-BFD1-9266DDF91675}">
      <dgm:prSet/>
      <dgm:spPr/>
      <dgm:t>
        <a:bodyPr/>
        <a:lstStyle/>
        <a:p>
          <a:endParaRPr lang="en-US"/>
        </a:p>
      </dgm:t>
    </dgm:pt>
    <dgm:pt modelId="{25DFE742-6352-4155-B5C6-EB3022833B15}" type="sibTrans" cxnId="{02B4397B-DAF4-4CBA-BFD1-9266DDF91675}">
      <dgm:prSet/>
      <dgm:spPr/>
      <dgm:t>
        <a:bodyPr/>
        <a:lstStyle/>
        <a:p>
          <a:endParaRPr lang="en-US"/>
        </a:p>
      </dgm:t>
    </dgm:pt>
    <dgm:pt modelId="{9709027D-CEAD-4074-8E4C-DAA78C29F27B}">
      <dgm:prSet phldrT="[Text]"/>
      <dgm:spPr/>
      <dgm:t>
        <a:bodyPr/>
        <a:lstStyle/>
        <a:p>
          <a:r>
            <a:rPr lang="en-US" dirty="0" smtClean="0"/>
            <a:t>Demonstration</a:t>
          </a:r>
          <a:endParaRPr lang="en-US" dirty="0"/>
        </a:p>
      </dgm:t>
    </dgm:pt>
    <dgm:pt modelId="{DA6FC23B-1C2A-4855-9B4A-D77F67AFF34E}" type="parTrans" cxnId="{8B6B14A6-EF09-4D49-A654-E93B16E84174}">
      <dgm:prSet/>
      <dgm:spPr/>
      <dgm:t>
        <a:bodyPr/>
        <a:lstStyle/>
        <a:p>
          <a:endParaRPr lang="en-US"/>
        </a:p>
      </dgm:t>
    </dgm:pt>
    <dgm:pt modelId="{56D0518A-2BBA-42FA-A137-5903288DD71E}" type="sibTrans" cxnId="{8B6B14A6-EF09-4D49-A654-E93B16E84174}">
      <dgm:prSet/>
      <dgm:spPr/>
      <dgm:t>
        <a:bodyPr/>
        <a:lstStyle/>
        <a:p>
          <a:endParaRPr lang="en-US"/>
        </a:p>
      </dgm:t>
    </dgm:pt>
    <dgm:pt modelId="{C688FB5B-A7AF-4BCC-8D4C-A9E4D96C3895}">
      <dgm:prSet phldrT="[Text]"/>
      <dgm:spPr/>
      <dgm:t>
        <a:bodyPr/>
        <a:lstStyle/>
        <a:p>
          <a:r>
            <a:rPr lang="en-US" dirty="0" smtClean="0"/>
            <a:t>Advantages and disadvantages of current solution</a:t>
          </a:r>
          <a:endParaRPr lang="en-US" dirty="0"/>
        </a:p>
      </dgm:t>
    </dgm:pt>
    <dgm:pt modelId="{6A09FF1C-6EEB-406F-8172-6AAF4ED49B6A}" type="parTrans" cxnId="{4D60BCAE-1233-49BD-A936-AE2902B38563}">
      <dgm:prSet/>
      <dgm:spPr/>
      <dgm:t>
        <a:bodyPr/>
        <a:lstStyle/>
        <a:p>
          <a:endParaRPr lang="en-US"/>
        </a:p>
      </dgm:t>
    </dgm:pt>
    <dgm:pt modelId="{2AA03A34-6623-4893-9177-7764C2F14300}" type="sibTrans" cxnId="{4D60BCAE-1233-49BD-A936-AE2902B38563}">
      <dgm:prSet/>
      <dgm:spPr/>
      <dgm:t>
        <a:bodyPr/>
        <a:lstStyle/>
        <a:p>
          <a:endParaRPr lang="en-US"/>
        </a:p>
      </dgm:t>
    </dgm:pt>
    <dgm:pt modelId="{08BB5156-7DFC-406D-BE87-DAA466E9EA90}">
      <dgm:prSet phldrT="[Text]"/>
      <dgm:spPr/>
      <dgm:t>
        <a:bodyPr/>
        <a:lstStyle/>
        <a:p>
          <a:r>
            <a:rPr lang="en-US" dirty="0" smtClean="0"/>
            <a:t>Questions and answers</a:t>
          </a:r>
          <a:endParaRPr lang="en-US" dirty="0"/>
        </a:p>
      </dgm:t>
    </dgm:pt>
    <dgm:pt modelId="{C97567AF-5550-40AE-8109-AA400E8992F4}" type="parTrans" cxnId="{F3E18DF1-B4A9-4E6C-BE23-83BC46951CF4}">
      <dgm:prSet/>
      <dgm:spPr/>
      <dgm:t>
        <a:bodyPr/>
        <a:lstStyle/>
        <a:p>
          <a:endParaRPr lang="en-US"/>
        </a:p>
      </dgm:t>
    </dgm:pt>
    <dgm:pt modelId="{55D8473F-8B86-4010-9BCD-2FC8ED8484E1}" type="sibTrans" cxnId="{F3E18DF1-B4A9-4E6C-BE23-83BC46951CF4}">
      <dgm:prSet/>
      <dgm:spPr/>
      <dgm:t>
        <a:bodyPr/>
        <a:lstStyle/>
        <a:p>
          <a:endParaRPr lang="en-US"/>
        </a:p>
      </dgm:t>
    </dgm:pt>
    <dgm:pt modelId="{E751E393-2383-4A1C-89F2-6AA939222364}">
      <dgm:prSet phldrT="[Text]"/>
      <dgm:spPr/>
      <dgm:t>
        <a:bodyPr/>
        <a:lstStyle/>
        <a:p>
          <a:r>
            <a:rPr lang="en-US" dirty="0" smtClean="0"/>
            <a:t>Future Plans</a:t>
          </a:r>
          <a:endParaRPr lang="en-US" dirty="0"/>
        </a:p>
      </dgm:t>
    </dgm:pt>
    <dgm:pt modelId="{3A7C2082-1FA6-40FE-BFC0-B7153B313957}" type="parTrans" cxnId="{1A550A03-9C63-43D5-9FBB-0C9C0069DDA9}">
      <dgm:prSet/>
      <dgm:spPr/>
      <dgm:t>
        <a:bodyPr/>
        <a:lstStyle/>
        <a:p>
          <a:endParaRPr lang="en-GB"/>
        </a:p>
      </dgm:t>
    </dgm:pt>
    <dgm:pt modelId="{318DF19E-8CD1-44B6-AB30-7ED9F6D6B8E5}" type="sibTrans" cxnId="{1A550A03-9C63-43D5-9FBB-0C9C0069DDA9}">
      <dgm:prSet/>
      <dgm:spPr/>
      <dgm:t>
        <a:bodyPr/>
        <a:lstStyle/>
        <a:p>
          <a:endParaRPr lang="en-GB"/>
        </a:p>
      </dgm:t>
    </dgm:pt>
    <dgm:pt modelId="{27D16682-F23F-437E-9A78-D9DC7CC56EE2}" type="pres">
      <dgm:prSet presAssocID="{0726B740-0C05-4144-A1F9-A024323F8AD9}" presName="Name0" presStyleCnt="0">
        <dgm:presLayoutVars>
          <dgm:chMax val="7"/>
          <dgm:chPref val="7"/>
          <dgm:dir/>
        </dgm:presLayoutVars>
      </dgm:prSet>
      <dgm:spPr/>
      <dgm:t>
        <a:bodyPr/>
        <a:lstStyle/>
        <a:p>
          <a:endParaRPr lang="en-US"/>
        </a:p>
      </dgm:t>
    </dgm:pt>
    <dgm:pt modelId="{061EB04F-DF25-4365-86FB-8BA1E55379A0}" type="pres">
      <dgm:prSet presAssocID="{0726B740-0C05-4144-A1F9-A024323F8AD9}" presName="Name1" presStyleCnt="0"/>
      <dgm:spPr/>
    </dgm:pt>
    <dgm:pt modelId="{092D2A00-8050-4D7E-BF89-B67BB1E34744}" type="pres">
      <dgm:prSet presAssocID="{0726B740-0C05-4144-A1F9-A024323F8AD9}" presName="cycle" presStyleCnt="0"/>
      <dgm:spPr/>
    </dgm:pt>
    <dgm:pt modelId="{025D23C1-F512-4782-8FF3-FC878BBA6912}" type="pres">
      <dgm:prSet presAssocID="{0726B740-0C05-4144-A1F9-A024323F8AD9}" presName="srcNode" presStyleLbl="node1" presStyleIdx="0" presStyleCnt="6"/>
      <dgm:spPr/>
    </dgm:pt>
    <dgm:pt modelId="{C910D5EA-8AFD-434E-8158-334518A10346}" type="pres">
      <dgm:prSet presAssocID="{0726B740-0C05-4144-A1F9-A024323F8AD9}" presName="conn" presStyleLbl="parChTrans1D2" presStyleIdx="0" presStyleCnt="1"/>
      <dgm:spPr/>
      <dgm:t>
        <a:bodyPr/>
        <a:lstStyle/>
        <a:p>
          <a:endParaRPr lang="en-US"/>
        </a:p>
      </dgm:t>
    </dgm:pt>
    <dgm:pt modelId="{A3923CCC-6B13-4791-B4DA-AA919213E84E}" type="pres">
      <dgm:prSet presAssocID="{0726B740-0C05-4144-A1F9-A024323F8AD9}" presName="extraNode" presStyleLbl="node1" presStyleIdx="0" presStyleCnt="6"/>
      <dgm:spPr/>
    </dgm:pt>
    <dgm:pt modelId="{5078ED92-3BE6-4B69-9081-C538FE19CCCD}" type="pres">
      <dgm:prSet presAssocID="{0726B740-0C05-4144-A1F9-A024323F8AD9}" presName="dstNode" presStyleLbl="node1" presStyleIdx="0" presStyleCnt="6"/>
      <dgm:spPr/>
    </dgm:pt>
    <dgm:pt modelId="{B7992BCE-B142-45A5-B992-B9BFD54A33DC}" type="pres">
      <dgm:prSet presAssocID="{C9322D86-849A-43F8-A924-659EE4EEEE76}" presName="text_1" presStyleLbl="node1" presStyleIdx="0" presStyleCnt="6">
        <dgm:presLayoutVars>
          <dgm:bulletEnabled val="1"/>
        </dgm:presLayoutVars>
      </dgm:prSet>
      <dgm:spPr/>
      <dgm:t>
        <a:bodyPr/>
        <a:lstStyle/>
        <a:p>
          <a:endParaRPr lang="en-US"/>
        </a:p>
      </dgm:t>
    </dgm:pt>
    <dgm:pt modelId="{26068C8E-F0F3-4AA7-9B25-F216D16955CE}" type="pres">
      <dgm:prSet presAssocID="{C9322D86-849A-43F8-A924-659EE4EEEE76}" presName="accent_1" presStyleCnt="0"/>
      <dgm:spPr/>
    </dgm:pt>
    <dgm:pt modelId="{C9E57088-7F31-4051-BBDF-42D864EC9EBE}" type="pres">
      <dgm:prSet presAssocID="{C9322D86-849A-43F8-A924-659EE4EEEE76}" presName="accentRepeatNode" presStyleLbl="solidFgAcc1" presStyleIdx="0" presStyleCnt="6"/>
      <dgm:spPr/>
    </dgm:pt>
    <dgm:pt modelId="{DBEA5A4D-DC1C-462E-A97D-F8D8F0DBA4EA}" type="pres">
      <dgm:prSet presAssocID="{04FC1A18-3AEE-44E8-BCC4-2B4BC160C080}" presName="text_2" presStyleLbl="node1" presStyleIdx="1" presStyleCnt="6">
        <dgm:presLayoutVars>
          <dgm:bulletEnabled val="1"/>
        </dgm:presLayoutVars>
      </dgm:prSet>
      <dgm:spPr/>
      <dgm:t>
        <a:bodyPr/>
        <a:lstStyle/>
        <a:p>
          <a:endParaRPr lang="en-GB"/>
        </a:p>
      </dgm:t>
    </dgm:pt>
    <dgm:pt modelId="{E98C8303-3696-4D57-8805-3A30FA28B59C}" type="pres">
      <dgm:prSet presAssocID="{04FC1A18-3AEE-44E8-BCC4-2B4BC160C080}" presName="accent_2" presStyleCnt="0"/>
      <dgm:spPr/>
    </dgm:pt>
    <dgm:pt modelId="{3F9611C8-2EA6-4382-A181-A07FAC782B2A}" type="pres">
      <dgm:prSet presAssocID="{04FC1A18-3AEE-44E8-BCC4-2B4BC160C080}" presName="accentRepeatNode" presStyleLbl="solidFgAcc1" presStyleIdx="1" presStyleCnt="6"/>
      <dgm:spPr/>
    </dgm:pt>
    <dgm:pt modelId="{DEAD63F9-F31B-4458-82AD-896585277AE5}" type="pres">
      <dgm:prSet presAssocID="{9709027D-CEAD-4074-8E4C-DAA78C29F27B}" presName="text_3" presStyleLbl="node1" presStyleIdx="2" presStyleCnt="6">
        <dgm:presLayoutVars>
          <dgm:bulletEnabled val="1"/>
        </dgm:presLayoutVars>
      </dgm:prSet>
      <dgm:spPr/>
      <dgm:t>
        <a:bodyPr/>
        <a:lstStyle/>
        <a:p>
          <a:endParaRPr lang="en-GB"/>
        </a:p>
      </dgm:t>
    </dgm:pt>
    <dgm:pt modelId="{ADCA30F6-A33A-4389-8E24-65AC774C1874}" type="pres">
      <dgm:prSet presAssocID="{9709027D-CEAD-4074-8E4C-DAA78C29F27B}" presName="accent_3" presStyleCnt="0"/>
      <dgm:spPr/>
    </dgm:pt>
    <dgm:pt modelId="{010430AD-B9EC-40B7-8F4B-70207320A234}" type="pres">
      <dgm:prSet presAssocID="{9709027D-CEAD-4074-8E4C-DAA78C29F27B}" presName="accentRepeatNode" presStyleLbl="solidFgAcc1" presStyleIdx="2" presStyleCnt="6"/>
      <dgm:spPr/>
    </dgm:pt>
    <dgm:pt modelId="{0535E955-B7AE-48FC-969B-539B2C245666}" type="pres">
      <dgm:prSet presAssocID="{C688FB5B-A7AF-4BCC-8D4C-A9E4D96C3895}" presName="text_4" presStyleLbl="node1" presStyleIdx="3" presStyleCnt="6">
        <dgm:presLayoutVars>
          <dgm:bulletEnabled val="1"/>
        </dgm:presLayoutVars>
      </dgm:prSet>
      <dgm:spPr/>
      <dgm:t>
        <a:bodyPr/>
        <a:lstStyle/>
        <a:p>
          <a:endParaRPr lang="en-GB"/>
        </a:p>
      </dgm:t>
    </dgm:pt>
    <dgm:pt modelId="{376B905E-4578-4778-B00A-E196608BB85E}" type="pres">
      <dgm:prSet presAssocID="{C688FB5B-A7AF-4BCC-8D4C-A9E4D96C3895}" presName="accent_4" presStyleCnt="0"/>
      <dgm:spPr/>
    </dgm:pt>
    <dgm:pt modelId="{6FD9C734-BB88-4BF5-89B2-11AEF22AF11D}" type="pres">
      <dgm:prSet presAssocID="{C688FB5B-A7AF-4BCC-8D4C-A9E4D96C3895}" presName="accentRepeatNode" presStyleLbl="solidFgAcc1" presStyleIdx="3" presStyleCnt="6"/>
      <dgm:spPr/>
    </dgm:pt>
    <dgm:pt modelId="{5E7565C0-5287-4E4D-8626-67E866958165}" type="pres">
      <dgm:prSet presAssocID="{E751E393-2383-4A1C-89F2-6AA939222364}" presName="text_5" presStyleLbl="node1" presStyleIdx="4" presStyleCnt="6">
        <dgm:presLayoutVars>
          <dgm:bulletEnabled val="1"/>
        </dgm:presLayoutVars>
      </dgm:prSet>
      <dgm:spPr/>
      <dgm:t>
        <a:bodyPr/>
        <a:lstStyle/>
        <a:p>
          <a:endParaRPr lang="en-GB"/>
        </a:p>
      </dgm:t>
    </dgm:pt>
    <dgm:pt modelId="{5048A7EA-3B0A-41BD-B450-059A9D55DE2D}" type="pres">
      <dgm:prSet presAssocID="{E751E393-2383-4A1C-89F2-6AA939222364}" presName="accent_5" presStyleCnt="0"/>
      <dgm:spPr/>
    </dgm:pt>
    <dgm:pt modelId="{EDBC188B-E862-403F-B5EF-6CB003C2307F}" type="pres">
      <dgm:prSet presAssocID="{E751E393-2383-4A1C-89F2-6AA939222364}" presName="accentRepeatNode" presStyleLbl="solidFgAcc1" presStyleIdx="4" presStyleCnt="6"/>
      <dgm:spPr/>
    </dgm:pt>
    <dgm:pt modelId="{FAB83880-1EBC-461E-8EE0-4812DFE2F361}" type="pres">
      <dgm:prSet presAssocID="{08BB5156-7DFC-406D-BE87-DAA466E9EA90}" presName="text_6" presStyleLbl="node1" presStyleIdx="5" presStyleCnt="6">
        <dgm:presLayoutVars>
          <dgm:bulletEnabled val="1"/>
        </dgm:presLayoutVars>
      </dgm:prSet>
      <dgm:spPr/>
      <dgm:t>
        <a:bodyPr/>
        <a:lstStyle/>
        <a:p>
          <a:endParaRPr lang="en-GB"/>
        </a:p>
      </dgm:t>
    </dgm:pt>
    <dgm:pt modelId="{47340997-60FA-4BEF-B986-8FC60DCB8E1D}" type="pres">
      <dgm:prSet presAssocID="{08BB5156-7DFC-406D-BE87-DAA466E9EA90}" presName="accent_6" presStyleCnt="0"/>
      <dgm:spPr/>
    </dgm:pt>
    <dgm:pt modelId="{8123A840-A704-4828-A5B4-AE7CA5C16305}" type="pres">
      <dgm:prSet presAssocID="{08BB5156-7DFC-406D-BE87-DAA466E9EA90}" presName="accentRepeatNode" presStyleLbl="solidFgAcc1" presStyleIdx="5" presStyleCnt="6"/>
      <dgm:spPr/>
    </dgm:pt>
  </dgm:ptLst>
  <dgm:cxnLst>
    <dgm:cxn modelId="{95E8BAF9-1692-4F9B-B4CA-2D11AE1C78B2}" type="presOf" srcId="{08BB5156-7DFC-406D-BE87-DAA466E9EA90}" destId="{FAB83880-1EBC-461E-8EE0-4812DFE2F361}" srcOrd="0" destOrd="0" presId="urn:microsoft.com/office/officeart/2008/layout/VerticalCurvedList"/>
    <dgm:cxn modelId="{8B6B14A6-EF09-4D49-A654-E93B16E84174}" srcId="{0726B740-0C05-4144-A1F9-A024323F8AD9}" destId="{9709027D-CEAD-4074-8E4C-DAA78C29F27B}" srcOrd="2" destOrd="0" parTransId="{DA6FC23B-1C2A-4855-9B4A-D77F67AFF34E}" sibTransId="{56D0518A-2BBA-42FA-A137-5903288DD71E}"/>
    <dgm:cxn modelId="{087672AB-49A1-4F60-AE02-82243B40D04F}" type="presOf" srcId="{0726B740-0C05-4144-A1F9-A024323F8AD9}" destId="{27D16682-F23F-437E-9A78-D9DC7CC56EE2}" srcOrd="0" destOrd="0" presId="urn:microsoft.com/office/officeart/2008/layout/VerticalCurvedList"/>
    <dgm:cxn modelId="{0A4C0A15-D636-4140-AE39-F5F735027515}" type="presOf" srcId="{04FC1A18-3AEE-44E8-BCC4-2B4BC160C080}" destId="{DBEA5A4D-DC1C-462E-A97D-F8D8F0DBA4EA}" srcOrd="0" destOrd="0" presId="urn:microsoft.com/office/officeart/2008/layout/VerticalCurvedList"/>
    <dgm:cxn modelId="{06078276-BCF8-49F1-B01D-D1CF3B0E7463}" type="presOf" srcId="{9709027D-CEAD-4074-8E4C-DAA78C29F27B}" destId="{DEAD63F9-F31B-4458-82AD-896585277AE5}" srcOrd="0" destOrd="0" presId="urn:microsoft.com/office/officeart/2008/layout/VerticalCurvedList"/>
    <dgm:cxn modelId="{3EB65A62-1995-44B9-AC16-A8B2E3461557}" type="presOf" srcId="{DDC5A756-A533-4C94-8F13-6F2792E2EB3B}" destId="{C910D5EA-8AFD-434E-8158-334518A10346}" srcOrd="0" destOrd="0" presId="urn:microsoft.com/office/officeart/2008/layout/VerticalCurvedList"/>
    <dgm:cxn modelId="{36F2F9C8-F42D-4C30-BA93-2E06167D4499}" type="presOf" srcId="{C688FB5B-A7AF-4BCC-8D4C-A9E4D96C3895}" destId="{0535E955-B7AE-48FC-969B-539B2C245666}" srcOrd="0" destOrd="0" presId="urn:microsoft.com/office/officeart/2008/layout/VerticalCurvedList"/>
    <dgm:cxn modelId="{02B4397B-DAF4-4CBA-BFD1-9266DDF91675}" srcId="{0726B740-0C05-4144-A1F9-A024323F8AD9}" destId="{04FC1A18-3AEE-44E8-BCC4-2B4BC160C080}" srcOrd="1" destOrd="0" parTransId="{42E0AA0A-B335-43E3-A760-771CEC460B0F}" sibTransId="{25DFE742-6352-4155-B5C6-EB3022833B15}"/>
    <dgm:cxn modelId="{1A550A03-9C63-43D5-9FBB-0C9C0069DDA9}" srcId="{0726B740-0C05-4144-A1F9-A024323F8AD9}" destId="{E751E393-2383-4A1C-89F2-6AA939222364}" srcOrd="4" destOrd="0" parTransId="{3A7C2082-1FA6-40FE-BFC0-B7153B313957}" sibTransId="{318DF19E-8CD1-44B6-AB30-7ED9F6D6B8E5}"/>
    <dgm:cxn modelId="{899795B1-526C-4A47-A566-CA7B2EC365B7}" type="presOf" srcId="{E751E393-2383-4A1C-89F2-6AA939222364}" destId="{5E7565C0-5287-4E4D-8626-67E866958165}" srcOrd="0" destOrd="0" presId="urn:microsoft.com/office/officeart/2008/layout/VerticalCurvedList"/>
    <dgm:cxn modelId="{F3E18DF1-B4A9-4E6C-BE23-83BC46951CF4}" srcId="{0726B740-0C05-4144-A1F9-A024323F8AD9}" destId="{08BB5156-7DFC-406D-BE87-DAA466E9EA90}" srcOrd="5" destOrd="0" parTransId="{C97567AF-5550-40AE-8109-AA400E8992F4}" sibTransId="{55D8473F-8B86-4010-9BCD-2FC8ED8484E1}"/>
    <dgm:cxn modelId="{218DE165-3FF0-433B-AE40-0EE7452A8508}" srcId="{0726B740-0C05-4144-A1F9-A024323F8AD9}" destId="{C9322D86-849A-43F8-A924-659EE4EEEE76}" srcOrd="0" destOrd="0" parTransId="{3BDA33E3-1DE7-457D-8FC2-93CD2A2DFB63}" sibTransId="{DDC5A756-A533-4C94-8F13-6F2792E2EB3B}"/>
    <dgm:cxn modelId="{4D60BCAE-1233-49BD-A936-AE2902B38563}" srcId="{0726B740-0C05-4144-A1F9-A024323F8AD9}" destId="{C688FB5B-A7AF-4BCC-8D4C-A9E4D96C3895}" srcOrd="3" destOrd="0" parTransId="{6A09FF1C-6EEB-406F-8172-6AAF4ED49B6A}" sibTransId="{2AA03A34-6623-4893-9177-7764C2F14300}"/>
    <dgm:cxn modelId="{BE268CE4-EA9D-48DC-B4C4-0E57E8DC4A46}" type="presOf" srcId="{C9322D86-849A-43F8-A924-659EE4EEEE76}" destId="{B7992BCE-B142-45A5-B992-B9BFD54A33DC}" srcOrd="0" destOrd="0" presId="urn:microsoft.com/office/officeart/2008/layout/VerticalCurvedList"/>
    <dgm:cxn modelId="{E4520156-EFE5-4C4F-8912-6A2E53B4B7DF}" type="presParOf" srcId="{27D16682-F23F-437E-9A78-D9DC7CC56EE2}" destId="{061EB04F-DF25-4365-86FB-8BA1E55379A0}" srcOrd="0" destOrd="0" presId="urn:microsoft.com/office/officeart/2008/layout/VerticalCurvedList"/>
    <dgm:cxn modelId="{605BE33C-B897-403B-A15A-E7147A24B1E6}" type="presParOf" srcId="{061EB04F-DF25-4365-86FB-8BA1E55379A0}" destId="{092D2A00-8050-4D7E-BF89-B67BB1E34744}" srcOrd="0" destOrd="0" presId="urn:microsoft.com/office/officeart/2008/layout/VerticalCurvedList"/>
    <dgm:cxn modelId="{3C8C7266-18AC-4B92-90BB-1B7B33FD9DDA}" type="presParOf" srcId="{092D2A00-8050-4D7E-BF89-B67BB1E34744}" destId="{025D23C1-F512-4782-8FF3-FC878BBA6912}" srcOrd="0" destOrd="0" presId="urn:microsoft.com/office/officeart/2008/layout/VerticalCurvedList"/>
    <dgm:cxn modelId="{27D6D535-D314-4708-9049-FC6B549EADFE}" type="presParOf" srcId="{092D2A00-8050-4D7E-BF89-B67BB1E34744}" destId="{C910D5EA-8AFD-434E-8158-334518A10346}" srcOrd="1" destOrd="0" presId="urn:microsoft.com/office/officeart/2008/layout/VerticalCurvedList"/>
    <dgm:cxn modelId="{78E8F17B-4E9C-4ACF-81C2-23D18D587915}" type="presParOf" srcId="{092D2A00-8050-4D7E-BF89-B67BB1E34744}" destId="{A3923CCC-6B13-4791-B4DA-AA919213E84E}" srcOrd="2" destOrd="0" presId="urn:microsoft.com/office/officeart/2008/layout/VerticalCurvedList"/>
    <dgm:cxn modelId="{1948280F-9B4E-4260-B644-7F054A64009C}" type="presParOf" srcId="{092D2A00-8050-4D7E-BF89-B67BB1E34744}" destId="{5078ED92-3BE6-4B69-9081-C538FE19CCCD}" srcOrd="3" destOrd="0" presId="urn:microsoft.com/office/officeart/2008/layout/VerticalCurvedList"/>
    <dgm:cxn modelId="{58A0F4E6-4CD7-42C4-B815-0959E0D96183}" type="presParOf" srcId="{061EB04F-DF25-4365-86FB-8BA1E55379A0}" destId="{B7992BCE-B142-45A5-B992-B9BFD54A33DC}" srcOrd="1" destOrd="0" presId="urn:microsoft.com/office/officeart/2008/layout/VerticalCurvedList"/>
    <dgm:cxn modelId="{8A4A771E-756D-4677-9033-C0647B666DA6}" type="presParOf" srcId="{061EB04F-DF25-4365-86FB-8BA1E55379A0}" destId="{26068C8E-F0F3-4AA7-9B25-F216D16955CE}" srcOrd="2" destOrd="0" presId="urn:microsoft.com/office/officeart/2008/layout/VerticalCurvedList"/>
    <dgm:cxn modelId="{FFCD293B-E408-419E-992B-B40270E726ED}" type="presParOf" srcId="{26068C8E-F0F3-4AA7-9B25-F216D16955CE}" destId="{C9E57088-7F31-4051-BBDF-42D864EC9EBE}" srcOrd="0" destOrd="0" presId="urn:microsoft.com/office/officeart/2008/layout/VerticalCurvedList"/>
    <dgm:cxn modelId="{70FA2DB4-908A-4F0D-842C-9AC144888F1F}" type="presParOf" srcId="{061EB04F-DF25-4365-86FB-8BA1E55379A0}" destId="{DBEA5A4D-DC1C-462E-A97D-F8D8F0DBA4EA}" srcOrd="3" destOrd="0" presId="urn:microsoft.com/office/officeart/2008/layout/VerticalCurvedList"/>
    <dgm:cxn modelId="{011E026A-4F15-460C-AEFA-34E0CFA941FD}" type="presParOf" srcId="{061EB04F-DF25-4365-86FB-8BA1E55379A0}" destId="{E98C8303-3696-4D57-8805-3A30FA28B59C}" srcOrd="4" destOrd="0" presId="urn:microsoft.com/office/officeart/2008/layout/VerticalCurvedList"/>
    <dgm:cxn modelId="{30001722-BBB6-4FF6-8AFB-66F4D03C972C}" type="presParOf" srcId="{E98C8303-3696-4D57-8805-3A30FA28B59C}" destId="{3F9611C8-2EA6-4382-A181-A07FAC782B2A}" srcOrd="0" destOrd="0" presId="urn:microsoft.com/office/officeart/2008/layout/VerticalCurvedList"/>
    <dgm:cxn modelId="{C65B1D07-88D2-4DB5-A2BA-4C5265AFCAB4}" type="presParOf" srcId="{061EB04F-DF25-4365-86FB-8BA1E55379A0}" destId="{DEAD63F9-F31B-4458-82AD-896585277AE5}" srcOrd="5" destOrd="0" presId="urn:microsoft.com/office/officeart/2008/layout/VerticalCurvedList"/>
    <dgm:cxn modelId="{FB968F33-0525-4667-AC9D-257A66A84D04}" type="presParOf" srcId="{061EB04F-DF25-4365-86FB-8BA1E55379A0}" destId="{ADCA30F6-A33A-4389-8E24-65AC774C1874}" srcOrd="6" destOrd="0" presId="urn:microsoft.com/office/officeart/2008/layout/VerticalCurvedList"/>
    <dgm:cxn modelId="{B55E23EA-24E4-4A90-B718-80BBF94587C5}" type="presParOf" srcId="{ADCA30F6-A33A-4389-8E24-65AC774C1874}" destId="{010430AD-B9EC-40B7-8F4B-70207320A234}" srcOrd="0" destOrd="0" presId="urn:microsoft.com/office/officeart/2008/layout/VerticalCurvedList"/>
    <dgm:cxn modelId="{687FA254-E922-4970-87DD-BC9C31C0763A}" type="presParOf" srcId="{061EB04F-DF25-4365-86FB-8BA1E55379A0}" destId="{0535E955-B7AE-48FC-969B-539B2C245666}" srcOrd="7" destOrd="0" presId="urn:microsoft.com/office/officeart/2008/layout/VerticalCurvedList"/>
    <dgm:cxn modelId="{AF8D40CA-4AFC-45F8-B64E-F63808029362}" type="presParOf" srcId="{061EB04F-DF25-4365-86FB-8BA1E55379A0}" destId="{376B905E-4578-4778-B00A-E196608BB85E}" srcOrd="8" destOrd="0" presId="urn:microsoft.com/office/officeart/2008/layout/VerticalCurvedList"/>
    <dgm:cxn modelId="{DB8DEABA-18C8-4653-B45C-7366302C4346}" type="presParOf" srcId="{376B905E-4578-4778-B00A-E196608BB85E}" destId="{6FD9C734-BB88-4BF5-89B2-11AEF22AF11D}" srcOrd="0" destOrd="0" presId="urn:microsoft.com/office/officeart/2008/layout/VerticalCurvedList"/>
    <dgm:cxn modelId="{8BEC57C1-653F-4F26-A2C9-EA636D9865F4}" type="presParOf" srcId="{061EB04F-DF25-4365-86FB-8BA1E55379A0}" destId="{5E7565C0-5287-4E4D-8626-67E866958165}" srcOrd="9" destOrd="0" presId="urn:microsoft.com/office/officeart/2008/layout/VerticalCurvedList"/>
    <dgm:cxn modelId="{98058E96-C2CA-49FC-A43C-590A8B809619}" type="presParOf" srcId="{061EB04F-DF25-4365-86FB-8BA1E55379A0}" destId="{5048A7EA-3B0A-41BD-B450-059A9D55DE2D}" srcOrd="10" destOrd="0" presId="urn:microsoft.com/office/officeart/2008/layout/VerticalCurvedList"/>
    <dgm:cxn modelId="{CDC08287-E918-44B5-BB84-F1F8C07CE96B}" type="presParOf" srcId="{5048A7EA-3B0A-41BD-B450-059A9D55DE2D}" destId="{EDBC188B-E862-403F-B5EF-6CB003C2307F}" srcOrd="0" destOrd="0" presId="urn:microsoft.com/office/officeart/2008/layout/VerticalCurvedList"/>
    <dgm:cxn modelId="{3C5499E4-C1DF-4189-A1F3-09DC5B7B1765}" type="presParOf" srcId="{061EB04F-DF25-4365-86FB-8BA1E55379A0}" destId="{FAB83880-1EBC-461E-8EE0-4812DFE2F361}" srcOrd="11" destOrd="0" presId="urn:microsoft.com/office/officeart/2008/layout/VerticalCurvedList"/>
    <dgm:cxn modelId="{ABE9A61F-6D0E-467F-906F-1BF690CA951D}" type="presParOf" srcId="{061EB04F-DF25-4365-86FB-8BA1E55379A0}" destId="{47340997-60FA-4BEF-B986-8FC60DCB8E1D}" srcOrd="12" destOrd="0" presId="urn:microsoft.com/office/officeart/2008/layout/VerticalCurvedList"/>
    <dgm:cxn modelId="{62FEC91C-2493-4A5F-91E9-1EACA48732EB}" type="presParOf" srcId="{47340997-60FA-4BEF-B986-8FC60DCB8E1D}" destId="{8123A840-A704-4828-A5B4-AE7CA5C1630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4D45C-BFAC-45E5-AD2A-1CF0507E21E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7D8D5BFA-1CB1-45D7-98B0-D383872E7D2B}">
      <dgm:prSet phldrT="[Text]"/>
      <dgm:spPr/>
      <dgm:t>
        <a:bodyPr/>
        <a:lstStyle/>
        <a:p>
          <a:r>
            <a:rPr lang="en-US" dirty="0" smtClean="0"/>
            <a:t>Collect data</a:t>
          </a:r>
          <a:endParaRPr lang="en-GB" dirty="0"/>
        </a:p>
      </dgm:t>
    </dgm:pt>
    <dgm:pt modelId="{B9114965-3B0B-4BB7-9FD9-DB438DC4CB03}" type="parTrans" cxnId="{DC411FED-DBBB-49BF-A913-710372885067}">
      <dgm:prSet/>
      <dgm:spPr/>
      <dgm:t>
        <a:bodyPr/>
        <a:lstStyle/>
        <a:p>
          <a:endParaRPr lang="en-GB"/>
        </a:p>
      </dgm:t>
    </dgm:pt>
    <dgm:pt modelId="{12FBE855-85D8-40A0-8B00-0CC7B06D6929}" type="sibTrans" cxnId="{DC411FED-DBBB-49BF-A913-710372885067}">
      <dgm:prSet/>
      <dgm:spPr/>
      <dgm:t>
        <a:bodyPr/>
        <a:lstStyle/>
        <a:p>
          <a:endParaRPr lang="en-GB"/>
        </a:p>
      </dgm:t>
    </dgm:pt>
    <dgm:pt modelId="{F0420458-9C91-45A5-855D-858C35132CE3}">
      <dgm:prSet phldrT="[Text]"/>
      <dgm:spPr/>
      <dgm:t>
        <a:bodyPr/>
        <a:lstStyle/>
        <a:p>
          <a:r>
            <a:rPr lang="en-US" smtClean="0"/>
            <a:t>Build</a:t>
          </a:r>
        </a:p>
        <a:p>
          <a:r>
            <a:rPr lang="en-US" smtClean="0"/>
            <a:t>structure</a:t>
          </a:r>
          <a:endParaRPr lang="en-GB" dirty="0"/>
        </a:p>
      </dgm:t>
    </dgm:pt>
    <dgm:pt modelId="{A83F1D0E-9FA2-433E-A271-B6CBA2FB9AF8}" type="parTrans" cxnId="{82E9F778-89E6-4410-A26E-1B51FAB2FC65}">
      <dgm:prSet/>
      <dgm:spPr/>
      <dgm:t>
        <a:bodyPr/>
        <a:lstStyle/>
        <a:p>
          <a:endParaRPr lang="en-GB"/>
        </a:p>
      </dgm:t>
    </dgm:pt>
    <dgm:pt modelId="{5DA2A5C7-CF8E-4E64-8B00-CB66161199F2}" type="sibTrans" cxnId="{82E9F778-89E6-4410-A26E-1B51FAB2FC65}">
      <dgm:prSet/>
      <dgm:spPr/>
      <dgm:t>
        <a:bodyPr/>
        <a:lstStyle/>
        <a:p>
          <a:endParaRPr lang="en-GB"/>
        </a:p>
      </dgm:t>
    </dgm:pt>
    <dgm:pt modelId="{2BEB8688-5594-4A03-BE50-D1FF7D21CD62}">
      <dgm:prSet phldrT="[Text]"/>
      <dgm:spPr/>
      <dgm:t>
        <a:bodyPr/>
        <a:lstStyle/>
        <a:p>
          <a:r>
            <a:rPr lang="en-US" dirty="0" smtClean="0"/>
            <a:t>Public to end user</a:t>
          </a:r>
          <a:endParaRPr lang="en-GB" dirty="0"/>
        </a:p>
      </dgm:t>
    </dgm:pt>
    <dgm:pt modelId="{7EC34235-5E28-4D03-B53F-052966CF8CCE}" type="parTrans" cxnId="{DEEE4162-1078-4345-BD37-66B73D77B252}">
      <dgm:prSet/>
      <dgm:spPr/>
      <dgm:t>
        <a:bodyPr/>
        <a:lstStyle/>
        <a:p>
          <a:endParaRPr lang="en-GB"/>
        </a:p>
      </dgm:t>
    </dgm:pt>
    <dgm:pt modelId="{4BD9ACC0-71FD-4EFE-A971-1DBE90752A04}" type="sibTrans" cxnId="{DEEE4162-1078-4345-BD37-66B73D77B252}">
      <dgm:prSet/>
      <dgm:spPr/>
      <dgm:t>
        <a:bodyPr/>
        <a:lstStyle/>
        <a:p>
          <a:endParaRPr lang="en-GB"/>
        </a:p>
      </dgm:t>
    </dgm:pt>
    <dgm:pt modelId="{D5CC9D54-DCD1-4132-90EF-7BCC563A5F7D}" type="pres">
      <dgm:prSet presAssocID="{E954D45C-BFAC-45E5-AD2A-1CF0507E21E8}" presName="Name0" presStyleCnt="0">
        <dgm:presLayoutVars>
          <dgm:dir/>
          <dgm:resizeHandles val="exact"/>
        </dgm:presLayoutVars>
      </dgm:prSet>
      <dgm:spPr/>
      <dgm:t>
        <a:bodyPr/>
        <a:lstStyle/>
        <a:p>
          <a:endParaRPr lang="en-GB"/>
        </a:p>
      </dgm:t>
    </dgm:pt>
    <dgm:pt modelId="{54299FCB-FCA7-4B04-83F7-F009EE7F6E48}" type="pres">
      <dgm:prSet presAssocID="{7D8D5BFA-1CB1-45D7-98B0-D383872E7D2B}" presName="composite" presStyleCnt="0"/>
      <dgm:spPr/>
    </dgm:pt>
    <dgm:pt modelId="{13A32406-3E38-4FE5-AC82-5B375F270D7B}" type="pres">
      <dgm:prSet presAssocID="{7D8D5BFA-1CB1-45D7-98B0-D383872E7D2B}"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2D6711A0-775D-4EF7-ADE9-52C1DBCAC128}" type="pres">
      <dgm:prSet presAssocID="{7D8D5BFA-1CB1-45D7-98B0-D383872E7D2B}" presName="txNode" presStyleLbl="node1" presStyleIdx="0" presStyleCnt="3" custLinFactNeighborX="-17582" custLinFactNeighborY="35840">
        <dgm:presLayoutVars>
          <dgm:bulletEnabled val="1"/>
        </dgm:presLayoutVars>
      </dgm:prSet>
      <dgm:spPr/>
      <dgm:t>
        <a:bodyPr/>
        <a:lstStyle/>
        <a:p>
          <a:endParaRPr lang="en-GB"/>
        </a:p>
      </dgm:t>
    </dgm:pt>
    <dgm:pt modelId="{D0BF7A67-8420-4D4D-8BE3-5D6439E20DDB}" type="pres">
      <dgm:prSet presAssocID="{12FBE855-85D8-40A0-8B00-0CC7B06D6929}" presName="sibTrans" presStyleLbl="sibTrans2D1" presStyleIdx="0" presStyleCnt="2"/>
      <dgm:spPr/>
      <dgm:t>
        <a:bodyPr/>
        <a:lstStyle/>
        <a:p>
          <a:endParaRPr lang="en-GB"/>
        </a:p>
      </dgm:t>
    </dgm:pt>
    <dgm:pt modelId="{CF5F9BE5-234E-44DB-8A8D-FAE4BD4CF1F9}" type="pres">
      <dgm:prSet presAssocID="{12FBE855-85D8-40A0-8B00-0CC7B06D6929}" presName="connTx" presStyleLbl="sibTrans2D1" presStyleIdx="0" presStyleCnt="2"/>
      <dgm:spPr/>
      <dgm:t>
        <a:bodyPr/>
        <a:lstStyle/>
        <a:p>
          <a:endParaRPr lang="en-GB"/>
        </a:p>
      </dgm:t>
    </dgm:pt>
    <dgm:pt modelId="{56B006A5-CC1F-4428-8E48-5CD8A21473A9}" type="pres">
      <dgm:prSet presAssocID="{F0420458-9C91-45A5-855D-858C35132CE3}" presName="composite" presStyleCnt="0"/>
      <dgm:spPr/>
    </dgm:pt>
    <dgm:pt modelId="{BB91645B-F2AF-490E-83D8-AA69E8F22538}" type="pres">
      <dgm:prSet presAssocID="{F0420458-9C91-45A5-855D-858C35132CE3}"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E65AE26C-C7C3-47F3-B3E8-7DF6636223EB}" type="pres">
      <dgm:prSet presAssocID="{F0420458-9C91-45A5-855D-858C35132CE3}" presName="txNode" presStyleLbl="node1" presStyleIdx="1" presStyleCnt="3" custLinFactNeighborX="-14877" custLinFactNeighborY="35162">
        <dgm:presLayoutVars>
          <dgm:bulletEnabled val="1"/>
        </dgm:presLayoutVars>
      </dgm:prSet>
      <dgm:spPr/>
      <dgm:t>
        <a:bodyPr/>
        <a:lstStyle/>
        <a:p>
          <a:endParaRPr lang="en-GB"/>
        </a:p>
      </dgm:t>
    </dgm:pt>
    <dgm:pt modelId="{D502E3EC-61B5-4BD1-8CD0-CD98ACA241A7}" type="pres">
      <dgm:prSet presAssocID="{5DA2A5C7-CF8E-4E64-8B00-CB66161199F2}" presName="sibTrans" presStyleLbl="sibTrans2D1" presStyleIdx="1" presStyleCnt="2"/>
      <dgm:spPr/>
      <dgm:t>
        <a:bodyPr/>
        <a:lstStyle/>
        <a:p>
          <a:endParaRPr lang="en-GB"/>
        </a:p>
      </dgm:t>
    </dgm:pt>
    <dgm:pt modelId="{FBAC9E5F-3566-4C89-A98C-DC716EF5F2ED}" type="pres">
      <dgm:prSet presAssocID="{5DA2A5C7-CF8E-4E64-8B00-CB66161199F2}" presName="connTx" presStyleLbl="sibTrans2D1" presStyleIdx="1" presStyleCnt="2"/>
      <dgm:spPr/>
      <dgm:t>
        <a:bodyPr/>
        <a:lstStyle/>
        <a:p>
          <a:endParaRPr lang="en-GB"/>
        </a:p>
      </dgm:t>
    </dgm:pt>
    <dgm:pt modelId="{A532881D-B094-4E7A-BF6E-2772B5CEDBCF}" type="pres">
      <dgm:prSet presAssocID="{2BEB8688-5594-4A03-BE50-D1FF7D21CD62}" presName="composite" presStyleCnt="0"/>
      <dgm:spPr/>
    </dgm:pt>
    <dgm:pt modelId="{F617E2D9-F114-4D20-84E2-44F3833F28F3}" type="pres">
      <dgm:prSet presAssocID="{2BEB8688-5594-4A03-BE50-D1FF7D21CD62}"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710611F9-6C1A-4787-A7CF-DB4A30C258E0}" type="pres">
      <dgm:prSet presAssocID="{2BEB8688-5594-4A03-BE50-D1FF7D21CD62}" presName="txNode" presStyleLbl="node1" presStyleIdx="2" presStyleCnt="3" custLinFactNeighborX="-11496" custLinFactNeighborY="35163">
        <dgm:presLayoutVars>
          <dgm:bulletEnabled val="1"/>
        </dgm:presLayoutVars>
      </dgm:prSet>
      <dgm:spPr/>
      <dgm:t>
        <a:bodyPr/>
        <a:lstStyle/>
        <a:p>
          <a:endParaRPr lang="en-GB"/>
        </a:p>
      </dgm:t>
    </dgm:pt>
  </dgm:ptLst>
  <dgm:cxnLst>
    <dgm:cxn modelId="{041B3A80-DAB3-4FD5-B202-30F92DC35597}" type="presOf" srcId="{5DA2A5C7-CF8E-4E64-8B00-CB66161199F2}" destId="{D502E3EC-61B5-4BD1-8CD0-CD98ACA241A7}" srcOrd="0" destOrd="0" presId="urn:microsoft.com/office/officeart/2005/8/layout/hProcess10"/>
    <dgm:cxn modelId="{DEEE4162-1078-4345-BD37-66B73D77B252}" srcId="{E954D45C-BFAC-45E5-AD2A-1CF0507E21E8}" destId="{2BEB8688-5594-4A03-BE50-D1FF7D21CD62}" srcOrd="2" destOrd="0" parTransId="{7EC34235-5E28-4D03-B53F-052966CF8CCE}" sibTransId="{4BD9ACC0-71FD-4EFE-A971-1DBE90752A04}"/>
    <dgm:cxn modelId="{DC411FED-DBBB-49BF-A913-710372885067}" srcId="{E954D45C-BFAC-45E5-AD2A-1CF0507E21E8}" destId="{7D8D5BFA-1CB1-45D7-98B0-D383872E7D2B}" srcOrd="0" destOrd="0" parTransId="{B9114965-3B0B-4BB7-9FD9-DB438DC4CB03}" sibTransId="{12FBE855-85D8-40A0-8B00-0CC7B06D6929}"/>
    <dgm:cxn modelId="{93535B86-280A-4CDC-B602-07CF6CBC3CD4}" type="presOf" srcId="{2BEB8688-5594-4A03-BE50-D1FF7D21CD62}" destId="{710611F9-6C1A-4787-A7CF-DB4A30C258E0}" srcOrd="0" destOrd="0" presId="urn:microsoft.com/office/officeart/2005/8/layout/hProcess10"/>
    <dgm:cxn modelId="{3877266B-557E-4F32-BBEF-892C3470D69E}" type="presOf" srcId="{E954D45C-BFAC-45E5-AD2A-1CF0507E21E8}" destId="{D5CC9D54-DCD1-4132-90EF-7BCC563A5F7D}" srcOrd="0" destOrd="0" presId="urn:microsoft.com/office/officeart/2005/8/layout/hProcess10"/>
    <dgm:cxn modelId="{28547E7F-A4A5-4C2E-8685-89BA212B0FC2}" type="presOf" srcId="{12FBE855-85D8-40A0-8B00-0CC7B06D6929}" destId="{D0BF7A67-8420-4D4D-8BE3-5D6439E20DDB}" srcOrd="0" destOrd="0" presId="urn:microsoft.com/office/officeart/2005/8/layout/hProcess10"/>
    <dgm:cxn modelId="{6E0DBDF0-8C90-48B9-B59C-298C3E96EE7F}" type="presOf" srcId="{F0420458-9C91-45A5-855D-858C35132CE3}" destId="{E65AE26C-C7C3-47F3-B3E8-7DF6636223EB}" srcOrd="0" destOrd="0" presId="urn:microsoft.com/office/officeart/2005/8/layout/hProcess10"/>
    <dgm:cxn modelId="{355FD8C8-A6F6-425F-B2AE-9A1CE384576A}" type="presOf" srcId="{12FBE855-85D8-40A0-8B00-0CC7B06D6929}" destId="{CF5F9BE5-234E-44DB-8A8D-FAE4BD4CF1F9}" srcOrd="1" destOrd="0" presId="urn:microsoft.com/office/officeart/2005/8/layout/hProcess10"/>
    <dgm:cxn modelId="{82E9F778-89E6-4410-A26E-1B51FAB2FC65}" srcId="{E954D45C-BFAC-45E5-AD2A-1CF0507E21E8}" destId="{F0420458-9C91-45A5-855D-858C35132CE3}" srcOrd="1" destOrd="0" parTransId="{A83F1D0E-9FA2-433E-A271-B6CBA2FB9AF8}" sibTransId="{5DA2A5C7-CF8E-4E64-8B00-CB66161199F2}"/>
    <dgm:cxn modelId="{78D5BD86-635D-4BE0-87A5-01E6A8A383F2}" type="presOf" srcId="{7D8D5BFA-1CB1-45D7-98B0-D383872E7D2B}" destId="{2D6711A0-775D-4EF7-ADE9-52C1DBCAC128}" srcOrd="0" destOrd="0" presId="urn:microsoft.com/office/officeart/2005/8/layout/hProcess10"/>
    <dgm:cxn modelId="{DF4BEC12-1A53-4709-AB2A-EF5B7A5CD558}" type="presOf" srcId="{5DA2A5C7-CF8E-4E64-8B00-CB66161199F2}" destId="{FBAC9E5F-3566-4C89-A98C-DC716EF5F2ED}" srcOrd="1" destOrd="0" presId="urn:microsoft.com/office/officeart/2005/8/layout/hProcess10"/>
    <dgm:cxn modelId="{1E6D07DD-2ED7-44F8-B0DF-24E599138404}" type="presParOf" srcId="{D5CC9D54-DCD1-4132-90EF-7BCC563A5F7D}" destId="{54299FCB-FCA7-4B04-83F7-F009EE7F6E48}" srcOrd="0" destOrd="0" presId="urn:microsoft.com/office/officeart/2005/8/layout/hProcess10"/>
    <dgm:cxn modelId="{4B7E613C-DB29-430A-BE8B-93A02B3ED2DB}" type="presParOf" srcId="{54299FCB-FCA7-4B04-83F7-F009EE7F6E48}" destId="{13A32406-3E38-4FE5-AC82-5B375F270D7B}" srcOrd="0" destOrd="0" presId="urn:microsoft.com/office/officeart/2005/8/layout/hProcess10"/>
    <dgm:cxn modelId="{0B435BC8-401E-410E-BE29-E6E149ADDD42}" type="presParOf" srcId="{54299FCB-FCA7-4B04-83F7-F009EE7F6E48}" destId="{2D6711A0-775D-4EF7-ADE9-52C1DBCAC128}" srcOrd="1" destOrd="0" presId="urn:microsoft.com/office/officeart/2005/8/layout/hProcess10"/>
    <dgm:cxn modelId="{0D84DF6A-E083-4F13-A999-F43350C84C6B}" type="presParOf" srcId="{D5CC9D54-DCD1-4132-90EF-7BCC563A5F7D}" destId="{D0BF7A67-8420-4D4D-8BE3-5D6439E20DDB}" srcOrd="1" destOrd="0" presId="urn:microsoft.com/office/officeart/2005/8/layout/hProcess10"/>
    <dgm:cxn modelId="{6CBA0112-B4D4-4547-970E-E569FB674A92}" type="presParOf" srcId="{D0BF7A67-8420-4D4D-8BE3-5D6439E20DDB}" destId="{CF5F9BE5-234E-44DB-8A8D-FAE4BD4CF1F9}" srcOrd="0" destOrd="0" presId="urn:microsoft.com/office/officeart/2005/8/layout/hProcess10"/>
    <dgm:cxn modelId="{D0A06074-3550-4CA2-A912-455D1A7DD5F1}" type="presParOf" srcId="{D5CC9D54-DCD1-4132-90EF-7BCC563A5F7D}" destId="{56B006A5-CC1F-4428-8E48-5CD8A21473A9}" srcOrd="2" destOrd="0" presId="urn:microsoft.com/office/officeart/2005/8/layout/hProcess10"/>
    <dgm:cxn modelId="{77E890CB-E08A-4216-8CBD-76ABCA4F04B4}" type="presParOf" srcId="{56B006A5-CC1F-4428-8E48-5CD8A21473A9}" destId="{BB91645B-F2AF-490E-83D8-AA69E8F22538}" srcOrd="0" destOrd="0" presId="urn:microsoft.com/office/officeart/2005/8/layout/hProcess10"/>
    <dgm:cxn modelId="{AA198646-5F01-42A6-9B25-A9AF9C446117}" type="presParOf" srcId="{56B006A5-CC1F-4428-8E48-5CD8A21473A9}" destId="{E65AE26C-C7C3-47F3-B3E8-7DF6636223EB}" srcOrd="1" destOrd="0" presId="urn:microsoft.com/office/officeart/2005/8/layout/hProcess10"/>
    <dgm:cxn modelId="{3BF94988-3155-4F6A-A816-E5AE9BB98554}" type="presParOf" srcId="{D5CC9D54-DCD1-4132-90EF-7BCC563A5F7D}" destId="{D502E3EC-61B5-4BD1-8CD0-CD98ACA241A7}" srcOrd="3" destOrd="0" presId="urn:microsoft.com/office/officeart/2005/8/layout/hProcess10"/>
    <dgm:cxn modelId="{6F135050-A2AE-4C6A-9BDF-2835428ACFEC}" type="presParOf" srcId="{D502E3EC-61B5-4BD1-8CD0-CD98ACA241A7}" destId="{FBAC9E5F-3566-4C89-A98C-DC716EF5F2ED}" srcOrd="0" destOrd="0" presId="urn:microsoft.com/office/officeart/2005/8/layout/hProcess10"/>
    <dgm:cxn modelId="{4D956C5C-8FBC-4BA7-8045-B68ADD452ED2}" type="presParOf" srcId="{D5CC9D54-DCD1-4132-90EF-7BCC563A5F7D}" destId="{A532881D-B094-4E7A-BF6E-2772B5CEDBCF}" srcOrd="4" destOrd="0" presId="urn:microsoft.com/office/officeart/2005/8/layout/hProcess10"/>
    <dgm:cxn modelId="{B57E5F55-E404-4360-AB3D-3B7A6978C1F7}" type="presParOf" srcId="{A532881D-B094-4E7A-BF6E-2772B5CEDBCF}" destId="{F617E2D9-F114-4D20-84E2-44F3833F28F3}" srcOrd="0" destOrd="0" presId="urn:microsoft.com/office/officeart/2005/8/layout/hProcess10"/>
    <dgm:cxn modelId="{D1819877-4DA5-4AAC-980C-7F1D28EFD200}" type="presParOf" srcId="{A532881D-B094-4E7A-BF6E-2772B5CEDBCF}" destId="{710611F9-6C1A-4787-A7CF-DB4A30C258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EB8E2426-CD8C-4827-8D73-43780F26B096}">
      <dgm:prSet phldrT="[Text]"/>
      <dgm:spPr/>
      <dgm:t>
        <a:bodyPr/>
        <a:lstStyle/>
        <a:p>
          <a:r>
            <a:rPr lang="en-GB" smtClean="0"/>
            <a:t>Classify comment</a:t>
          </a:r>
          <a:endParaRPr lang="en-GB" dirty="0"/>
        </a:p>
      </dgm:t>
    </dgm:pt>
    <dgm:pt modelId="{3BA39F35-25FE-4772-8E4B-7C8C6FC50D1B}" type="parTrans" cxnId="{4A0DA291-346E-4BBA-9E92-D7DACA693400}">
      <dgm:prSet/>
      <dgm:spPr/>
      <dgm:t>
        <a:bodyPr/>
        <a:lstStyle/>
        <a:p>
          <a:endParaRPr lang="en-GB"/>
        </a:p>
      </dgm:t>
    </dgm:pt>
    <dgm:pt modelId="{066302B2-E89D-448F-B700-E2FFB34D15C9}" type="sibTrans" cxnId="{4A0DA291-346E-4BBA-9E92-D7DACA693400}">
      <dgm:prSet/>
      <dgm:spPr/>
      <dgm:t>
        <a:bodyPr/>
        <a:lstStyle/>
        <a:p>
          <a:endParaRPr lang="en-GB"/>
        </a:p>
      </dgm:t>
    </dgm:pt>
    <dgm:pt modelId="{0332B7DE-AD17-4C1F-8900-FB918E76237C}">
      <dgm:prSet phldrT="[Text]"/>
      <dgm:spPr/>
      <dgm:t>
        <a:bodyPr/>
        <a:lstStyle/>
        <a:p>
          <a:r>
            <a:rPr lang="en-US" dirty="0" smtClean="0"/>
            <a:t>Import Excel</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64806512-A352-4211-9C17-EDDF656FF7A5}">
      <dgm:prSet phldrT="[Text]"/>
      <dgm:spPr/>
      <dgm:t>
        <a:bodyPr/>
        <a:lstStyle/>
        <a:p>
          <a:r>
            <a:rPr lang="en-US" dirty="0" smtClean="0"/>
            <a:t>Get data from web</a:t>
          </a:r>
          <a:endParaRPr lang="en-GB" dirty="0"/>
        </a:p>
      </dgm:t>
    </dgm:pt>
    <dgm:pt modelId="{01803FF9-4ECB-4116-AAAC-03CF9A47335F}" type="parTrans" cxnId="{63142466-3B28-47B0-9550-58E3E99F06C8}">
      <dgm:prSet/>
      <dgm:spPr/>
      <dgm:t>
        <a:bodyPr/>
        <a:lstStyle/>
        <a:p>
          <a:endParaRPr lang="en-GB"/>
        </a:p>
      </dgm:t>
    </dgm:pt>
    <dgm:pt modelId="{A0A1B041-A31A-4702-95A8-C00F0C40F985}" type="sibTrans" cxnId="{63142466-3B28-47B0-9550-58E3E99F06C8}">
      <dgm:prSet/>
      <dgm:spPr/>
      <dgm:t>
        <a:bodyPr/>
        <a:lstStyle/>
        <a:p>
          <a:endParaRPr lang="en-GB"/>
        </a:p>
      </dgm:t>
    </dgm:pt>
    <dgm:pt modelId="{718C467A-847A-4B70-BBBD-A1F0C172C58F}">
      <dgm:prSet phldrT="[Text]"/>
      <dgm:spPr/>
      <dgm:t>
        <a:bodyPr/>
        <a:lstStyle/>
        <a:p>
          <a:r>
            <a:rPr lang="en-GB" smtClean="0"/>
            <a:t>Mobile application</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7"/>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7">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7"/>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7">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7"/>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7">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7"/>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dgm:spPr>
      <dgm:t>
        <a:bodyPr/>
        <a:lstStyle/>
        <a:p>
          <a:endParaRPr lang="en-GB"/>
        </a:p>
      </dgm:t>
    </dgm:pt>
    <dgm:pt modelId="{0DA19ACC-408E-4451-802F-CB6DD2B511B0}" type="pres">
      <dgm:prSet presAssocID="{718C467A-847A-4B70-BBBD-A1F0C172C58F}" presName="textRect" presStyleLbl="revTx" presStyleIdx="3" presStyleCnt="7">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8ABD6398-AAB5-46D3-9A57-5E4F4E5ECD95}" type="pres">
      <dgm:prSet presAssocID="{0332B7DE-AD17-4C1F-8900-FB918E76237C}" presName="textRect" presStyleLbl="revTx" presStyleIdx="4" presStyleCnt="7">
        <dgm:presLayoutVars>
          <dgm:bulletEnabled val="1"/>
        </dgm:presLayoutVars>
      </dgm:prSet>
      <dgm:spPr/>
      <dgm:t>
        <a:bodyPr/>
        <a:lstStyle/>
        <a:p>
          <a:endParaRPr lang="en-GB"/>
        </a:p>
      </dgm:t>
    </dgm:pt>
    <dgm:pt modelId="{41EB32D3-93EB-4FAE-B4A4-4D1F97FDDD3C}" type="pres">
      <dgm:prSet presAssocID="{12F4197F-58D0-4E5A-BE66-7777118A1034}" presName="sibTrans" presStyleLbl="sibTrans2D1" presStyleIdx="0" presStyleCnt="0"/>
      <dgm:spPr/>
      <dgm:t>
        <a:bodyPr/>
        <a:lstStyle/>
        <a:p>
          <a:endParaRPr lang="en-GB"/>
        </a:p>
      </dgm:t>
    </dgm:pt>
    <dgm:pt modelId="{5B9D3B1C-667F-4852-B43C-13576FDA0E27}" type="pres">
      <dgm:prSet presAssocID="{64806512-A352-4211-9C17-EDDF656FF7A5}" presName="compNode" presStyleCnt="0"/>
      <dgm:spPr/>
    </dgm:pt>
    <dgm:pt modelId="{ACFFC79F-FF22-4C66-8CFB-521103AF6147}" type="pres">
      <dgm:prSet presAssocID="{64806512-A352-4211-9C17-EDDF656FF7A5}" presName="pictRect" presStyleLbl="node1" presStyleIdx="5" presStyleCnt="7"/>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dgm:spPr>
      <dgm:t>
        <a:bodyPr/>
        <a:lstStyle/>
        <a:p>
          <a:endParaRPr lang="en-US"/>
        </a:p>
      </dgm:t>
    </dgm:pt>
    <dgm:pt modelId="{204C423E-AF9B-4804-A15C-59E7B5F55A52}" type="pres">
      <dgm:prSet presAssocID="{64806512-A352-4211-9C17-EDDF656FF7A5}" presName="textRect" presStyleLbl="revTx" presStyleIdx="5" presStyleCnt="7">
        <dgm:presLayoutVars>
          <dgm:bulletEnabled val="1"/>
        </dgm:presLayoutVars>
      </dgm:prSet>
      <dgm:spPr/>
      <dgm:t>
        <a:bodyPr/>
        <a:lstStyle/>
        <a:p>
          <a:endParaRPr lang="en-GB"/>
        </a:p>
      </dgm:t>
    </dgm:pt>
    <dgm:pt modelId="{BE11028A-865E-4681-AC0B-7E4B8FB4A1B8}" type="pres">
      <dgm:prSet presAssocID="{A0A1B041-A31A-4702-95A8-C00F0C40F985}" presName="sibTrans" presStyleLbl="sibTrans2D1" presStyleIdx="0" presStyleCnt="0"/>
      <dgm:spPr/>
      <dgm:t>
        <a:bodyPr/>
        <a:lstStyle/>
        <a:p>
          <a:endParaRPr lang="en-GB"/>
        </a:p>
      </dgm:t>
    </dgm:pt>
    <dgm:pt modelId="{A20DB61A-BD55-4719-AB15-EA00437C7B9E}" type="pres">
      <dgm:prSet presAssocID="{EB8E2426-CD8C-4827-8D73-43780F26B096}" presName="compNode" presStyleCnt="0"/>
      <dgm:spPr/>
    </dgm:pt>
    <dgm:pt modelId="{D32F9B4B-9249-48AA-963E-5BA76F4128CB}" type="pres">
      <dgm:prSet presAssocID="{EB8E2426-CD8C-4827-8D73-43780F26B096}" presName="pictRect" presStyleLbl="node1" presStyleIdx="6" presStyleCnt="7"/>
      <dgm:spPr>
        <a:blipFill rotWithShape="1">
          <a:blip xmlns:r="http://schemas.openxmlformats.org/officeDocument/2006/relationships" r:embed="rId7"/>
          <a:stretch>
            <a:fillRect/>
          </a:stretch>
        </a:blipFill>
      </dgm:spPr>
      <dgm:t>
        <a:bodyPr/>
        <a:lstStyle/>
        <a:p>
          <a:endParaRPr lang="en-US"/>
        </a:p>
      </dgm:t>
    </dgm:pt>
    <dgm:pt modelId="{53025DAB-3932-4FE1-BFF4-ED1A6BFC410C}" type="pres">
      <dgm:prSet presAssocID="{EB8E2426-CD8C-4827-8D73-43780F26B096}" presName="textRect" presStyleLbl="revTx" presStyleIdx="6" presStyleCnt="7">
        <dgm:presLayoutVars>
          <dgm:bulletEnabled val="1"/>
        </dgm:presLayoutVars>
      </dgm:prSet>
      <dgm:spPr/>
      <dgm:t>
        <a:bodyPr/>
        <a:lstStyle/>
        <a:p>
          <a:endParaRPr lang="en-GB"/>
        </a:p>
      </dgm:t>
    </dgm:pt>
  </dgm:ptLst>
  <dgm:cxnLst>
    <dgm:cxn modelId="{071CD12D-3139-42AC-B5F3-1BC8C6AE8D91}" srcId="{494D11BF-2D98-4173-BACD-F1000D645904}" destId="{B16AD185-1391-4E39-9BAF-A732DB967608}" srcOrd="2" destOrd="0" parTransId="{D535AE7F-4A1D-4F50-AA42-BCA16F25D400}" sibTransId="{B7CBB414-2922-46D6-B611-97803FA2EA87}"/>
    <dgm:cxn modelId="{3437D825-C097-4E35-BC06-52192B0A8728}" type="presOf" srcId="{74753ABF-0F1C-41F7-A0EA-534D9E890088}" destId="{94E030C4-E9DF-4330-8488-9C7EEDE89341}" srcOrd="0" destOrd="0" presId="urn:microsoft.com/office/officeart/2005/8/layout/pList1"/>
    <dgm:cxn modelId="{4A0DA291-346E-4BBA-9E92-D7DACA693400}" srcId="{494D11BF-2D98-4173-BACD-F1000D645904}" destId="{EB8E2426-CD8C-4827-8D73-43780F26B096}" srcOrd="6" destOrd="0" parTransId="{3BA39F35-25FE-4772-8E4B-7C8C6FC50D1B}" sibTransId="{066302B2-E89D-448F-B700-E2FFB34D15C9}"/>
    <dgm:cxn modelId="{F3369171-3A2C-4028-A83B-DF6695A587A3}" type="presOf" srcId="{B7CBB414-2922-46D6-B611-97803FA2EA87}" destId="{B757D4AA-FA2C-4215-8650-9A3D2455F1DC}" srcOrd="0" destOrd="0" presId="urn:microsoft.com/office/officeart/2005/8/layout/pList1"/>
    <dgm:cxn modelId="{78FAA538-5E14-487B-9E3D-FA36A1436330}" type="presOf" srcId="{6D5C9105-0581-4715-9FD1-70D5A8D11C9C}" destId="{FC755826-ECAD-4F40-B435-FEBA5291562C}" srcOrd="0" destOrd="0" presId="urn:microsoft.com/office/officeart/2005/8/layout/pList1"/>
    <dgm:cxn modelId="{E0D143D1-4A3A-4B2C-A742-88414D7624D7}" type="presOf" srcId="{494D11BF-2D98-4173-BACD-F1000D645904}" destId="{E9CC8302-00BD-4FDD-BBB3-EFB1ABC4C93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C44143D7-FBE7-41E1-A829-12F97427AA87}" type="presOf" srcId="{A0A1B041-A31A-4702-95A8-C00F0C40F985}" destId="{BE11028A-865E-4681-AC0B-7E4B8FB4A1B8}" srcOrd="0" destOrd="0" presId="urn:microsoft.com/office/officeart/2005/8/layout/pList1"/>
    <dgm:cxn modelId="{F3782714-5CB1-4691-BA1F-2D66E8172B43}" type="presOf" srcId="{12F4197F-58D0-4E5A-BE66-7777118A1034}" destId="{41EB32D3-93EB-4FAE-B4A4-4D1F97FDDD3C}" srcOrd="0" destOrd="0" presId="urn:microsoft.com/office/officeart/2005/8/layout/pList1"/>
    <dgm:cxn modelId="{1567A7CA-1000-4B40-A959-5AD768E4C9E2}" type="presOf" srcId="{29D0DBE8-8877-4EE0-8982-49B95F362E57}" destId="{727ECDE9-FDCC-49DC-B5D7-440767CDB634}" srcOrd="0" destOrd="0" presId="urn:microsoft.com/office/officeart/2005/8/layout/pList1"/>
    <dgm:cxn modelId="{F2E58148-8F68-4995-B72E-F508C2F6AFEE}" srcId="{494D11BF-2D98-4173-BACD-F1000D645904}" destId="{C8464284-228C-4A68-B873-0718032E1E61}" srcOrd="1" destOrd="0" parTransId="{AEAC7AAB-36D0-4D36-A21B-0E3C889E47D9}" sibTransId="{74753ABF-0F1C-41F7-A0EA-534D9E890088}"/>
    <dgm:cxn modelId="{364E61AC-0AEA-4171-82A2-D3D972F078BC}" type="presOf" srcId="{64806512-A352-4211-9C17-EDDF656FF7A5}" destId="{204C423E-AF9B-4804-A15C-59E7B5F55A52}" srcOrd="0" destOrd="0" presId="urn:microsoft.com/office/officeart/2005/8/layout/pList1"/>
    <dgm:cxn modelId="{1134F625-C898-458E-8693-E94C7E762231}" type="presOf" srcId="{04AD746E-8E68-4392-9A62-A2FC85A9D0C5}" destId="{50032E18-2E0A-4D65-A348-2C9C3E9B8328}" srcOrd="0" destOrd="0" presId="urn:microsoft.com/office/officeart/2005/8/layout/pList1"/>
    <dgm:cxn modelId="{1933ABF9-578F-4A6F-BE02-B02C13986F05}" type="presOf" srcId="{B16AD185-1391-4E39-9BAF-A732DB967608}" destId="{E88444CE-513E-46DB-98BB-1DE2BC38E1BB}" srcOrd="0" destOrd="0" presId="urn:microsoft.com/office/officeart/2005/8/layout/pList1"/>
    <dgm:cxn modelId="{8919A22B-759F-427A-898E-52DF55B1572F}" type="presOf" srcId="{718C467A-847A-4B70-BBBD-A1F0C172C58F}" destId="{0DA19ACC-408E-4451-802F-CB6DD2B511B0}" srcOrd="0" destOrd="0" presId="urn:microsoft.com/office/officeart/2005/8/layout/pList1"/>
    <dgm:cxn modelId="{5C0905E0-D3F6-4E45-A3B3-9598C072309B}" type="presOf" srcId="{C8464284-228C-4A68-B873-0718032E1E61}" destId="{AB026361-32AF-4200-8E3C-B6BC87A0F3C1}"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93CC7C4C-DEAB-413E-80EE-BFE419E002A6}" type="presOf" srcId="{0332B7DE-AD17-4C1F-8900-FB918E76237C}" destId="{8ABD6398-AAB5-46D3-9A57-5E4F4E5ECD95}" srcOrd="0" destOrd="0" presId="urn:microsoft.com/office/officeart/2005/8/layout/pList1"/>
    <dgm:cxn modelId="{63142466-3B28-47B0-9550-58E3E99F06C8}" srcId="{494D11BF-2D98-4173-BACD-F1000D645904}" destId="{64806512-A352-4211-9C17-EDDF656FF7A5}" srcOrd="5" destOrd="0" parTransId="{01803FF9-4ECB-4116-AAAC-03CF9A47335F}" sibTransId="{A0A1B041-A31A-4702-95A8-C00F0C40F985}"/>
    <dgm:cxn modelId="{9F30E1C6-8A2A-4E2A-B4B4-4C98C3F06EDF}" type="presOf" srcId="{EB8E2426-CD8C-4827-8D73-43780F26B096}" destId="{53025DAB-3932-4FE1-BFF4-ED1A6BFC410C}" srcOrd="0" destOrd="0" presId="urn:microsoft.com/office/officeart/2005/8/layout/pList1"/>
    <dgm:cxn modelId="{E223BD1D-FA1D-45EB-B029-78AFFC0C3491}" srcId="{494D11BF-2D98-4173-BACD-F1000D645904}" destId="{718C467A-847A-4B70-BBBD-A1F0C172C58F}" srcOrd="3" destOrd="0" parTransId="{F9006E65-1DF8-485B-BE60-10465CF9C0C6}" sibTransId="{29D0DBE8-8877-4EE0-8982-49B95F362E57}"/>
    <dgm:cxn modelId="{886618E5-80F3-402A-AE6C-E055DE06F14E}" type="presParOf" srcId="{E9CC8302-00BD-4FDD-BBB3-EFB1ABC4C93C}" destId="{8BB36275-E7F0-4A62-8059-5368D93228A2}" srcOrd="0" destOrd="0" presId="urn:microsoft.com/office/officeart/2005/8/layout/pList1"/>
    <dgm:cxn modelId="{693EDD9F-6431-44A4-A8EA-E38254C6424E}" type="presParOf" srcId="{8BB36275-E7F0-4A62-8059-5368D93228A2}" destId="{38D94112-4B62-4450-BAB0-6C010E898920}" srcOrd="0" destOrd="0" presId="urn:microsoft.com/office/officeart/2005/8/layout/pList1"/>
    <dgm:cxn modelId="{F600AF58-5C0D-4BB3-9168-D621D9628FCF}" type="presParOf" srcId="{8BB36275-E7F0-4A62-8059-5368D93228A2}" destId="{50032E18-2E0A-4D65-A348-2C9C3E9B8328}" srcOrd="1" destOrd="0" presId="urn:microsoft.com/office/officeart/2005/8/layout/pList1"/>
    <dgm:cxn modelId="{B9E578EA-9F8E-4FC6-8CD8-E9CBDA7E5F83}" type="presParOf" srcId="{E9CC8302-00BD-4FDD-BBB3-EFB1ABC4C93C}" destId="{FC755826-ECAD-4F40-B435-FEBA5291562C}" srcOrd="1" destOrd="0" presId="urn:microsoft.com/office/officeart/2005/8/layout/pList1"/>
    <dgm:cxn modelId="{A8770DB0-2D1E-4BF6-BF98-6868F8EEE2BE}" type="presParOf" srcId="{E9CC8302-00BD-4FDD-BBB3-EFB1ABC4C93C}" destId="{5F1E0AA5-3E18-4D8E-9B0A-B3CCC142EC1C}" srcOrd="2" destOrd="0" presId="urn:microsoft.com/office/officeart/2005/8/layout/pList1"/>
    <dgm:cxn modelId="{0AE75FAF-703A-4C71-B660-97E2CCE4834B}" type="presParOf" srcId="{5F1E0AA5-3E18-4D8E-9B0A-B3CCC142EC1C}" destId="{36FAAB07-1BD4-42B4-8036-62B0F623ED4C}" srcOrd="0" destOrd="0" presId="urn:microsoft.com/office/officeart/2005/8/layout/pList1"/>
    <dgm:cxn modelId="{20099ABD-7476-4561-8E7E-8B3F6A256AD1}" type="presParOf" srcId="{5F1E0AA5-3E18-4D8E-9B0A-B3CCC142EC1C}" destId="{AB026361-32AF-4200-8E3C-B6BC87A0F3C1}" srcOrd="1" destOrd="0" presId="urn:microsoft.com/office/officeart/2005/8/layout/pList1"/>
    <dgm:cxn modelId="{CC58327A-4365-4C2F-8307-5443E59B9596}" type="presParOf" srcId="{E9CC8302-00BD-4FDD-BBB3-EFB1ABC4C93C}" destId="{94E030C4-E9DF-4330-8488-9C7EEDE89341}" srcOrd="3" destOrd="0" presId="urn:microsoft.com/office/officeart/2005/8/layout/pList1"/>
    <dgm:cxn modelId="{EBB1ED06-A459-4DD9-8FA0-CF1E74B9CA24}" type="presParOf" srcId="{E9CC8302-00BD-4FDD-BBB3-EFB1ABC4C93C}" destId="{742F499D-E874-47BF-B42F-0CE2A0FAE01D}" srcOrd="4" destOrd="0" presId="urn:microsoft.com/office/officeart/2005/8/layout/pList1"/>
    <dgm:cxn modelId="{C9F1EF89-488F-41E0-B411-0A26CBC7F8CA}" type="presParOf" srcId="{742F499D-E874-47BF-B42F-0CE2A0FAE01D}" destId="{DB4DFF25-2111-49EB-BC56-4ACC6D2E3C4A}" srcOrd="0" destOrd="0" presId="urn:microsoft.com/office/officeart/2005/8/layout/pList1"/>
    <dgm:cxn modelId="{89B256CE-97DE-4155-B68E-AFD4767940C8}" type="presParOf" srcId="{742F499D-E874-47BF-B42F-0CE2A0FAE01D}" destId="{E88444CE-513E-46DB-98BB-1DE2BC38E1BB}" srcOrd="1" destOrd="0" presId="urn:microsoft.com/office/officeart/2005/8/layout/pList1"/>
    <dgm:cxn modelId="{CFCDEC6A-C13F-49B4-86E0-1D6165403D4C}" type="presParOf" srcId="{E9CC8302-00BD-4FDD-BBB3-EFB1ABC4C93C}" destId="{B757D4AA-FA2C-4215-8650-9A3D2455F1DC}" srcOrd="5" destOrd="0" presId="urn:microsoft.com/office/officeart/2005/8/layout/pList1"/>
    <dgm:cxn modelId="{8AF1EBF6-7135-418C-91AA-3353F32B0B90}" type="presParOf" srcId="{E9CC8302-00BD-4FDD-BBB3-EFB1ABC4C93C}" destId="{70F74CA5-9F6A-4B7A-9221-F4AD7AAC9A13}" srcOrd="6" destOrd="0" presId="urn:microsoft.com/office/officeart/2005/8/layout/pList1"/>
    <dgm:cxn modelId="{6D585487-2B72-4ED0-93EE-04820A86844B}" type="presParOf" srcId="{70F74CA5-9F6A-4B7A-9221-F4AD7AAC9A13}" destId="{B77A94D5-558B-4298-8C2F-665637DEF3C5}" srcOrd="0" destOrd="0" presId="urn:microsoft.com/office/officeart/2005/8/layout/pList1"/>
    <dgm:cxn modelId="{FC9EBB33-8EB1-408B-9FCB-27EDAD9345BD}" type="presParOf" srcId="{70F74CA5-9F6A-4B7A-9221-F4AD7AAC9A13}" destId="{0DA19ACC-408E-4451-802F-CB6DD2B511B0}" srcOrd="1" destOrd="0" presId="urn:microsoft.com/office/officeart/2005/8/layout/pList1"/>
    <dgm:cxn modelId="{03EA0E36-2B29-4FC2-A8C0-34F675F7CC83}" type="presParOf" srcId="{E9CC8302-00BD-4FDD-BBB3-EFB1ABC4C93C}" destId="{727ECDE9-FDCC-49DC-B5D7-440767CDB634}" srcOrd="7" destOrd="0" presId="urn:microsoft.com/office/officeart/2005/8/layout/pList1"/>
    <dgm:cxn modelId="{FB955E84-1BA8-4CFD-AA4F-D42EBEE9945E}" type="presParOf" srcId="{E9CC8302-00BD-4FDD-BBB3-EFB1ABC4C93C}" destId="{9E92DAB2-612C-446B-B2AF-22AEB9B1AF59}" srcOrd="8" destOrd="0" presId="urn:microsoft.com/office/officeart/2005/8/layout/pList1"/>
    <dgm:cxn modelId="{FDE27695-D163-446F-80AD-89A77F155CB0}" type="presParOf" srcId="{9E92DAB2-612C-446B-B2AF-22AEB9B1AF59}" destId="{42108F33-182C-4014-975C-104417C9CEFC}" srcOrd="0" destOrd="0" presId="urn:microsoft.com/office/officeart/2005/8/layout/pList1"/>
    <dgm:cxn modelId="{817E00AB-FB4D-4572-9D29-89C35031D9B8}" type="presParOf" srcId="{9E92DAB2-612C-446B-B2AF-22AEB9B1AF59}" destId="{8ABD6398-AAB5-46D3-9A57-5E4F4E5ECD95}" srcOrd="1" destOrd="0" presId="urn:microsoft.com/office/officeart/2005/8/layout/pList1"/>
    <dgm:cxn modelId="{A05A89B2-64B0-4CBB-9BA0-EAD8D700F5FF}" type="presParOf" srcId="{E9CC8302-00BD-4FDD-BBB3-EFB1ABC4C93C}" destId="{41EB32D3-93EB-4FAE-B4A4-4D1F97FDDD3C}" srcOrd="9" destOrd="0" presId="urn:microsoft.com/office/officeart/2005/8/layout/pList1"/>
    <dgm:cxn modelId="{95974365-042B-4566-925C-F0E624EF63CC}" type="presParOf" srcId="{E9CC8302-00BD-4FDD-BBB3-EFB1ABC4C93C}" destId="{5B9D3B1C-667F-4852-B43C-13576FDA0E27}" srcOrd="10" destOrd="0" presId="urn:microsoft.com/office/officeart/2005/8/layout/pList1"/>
    <dgm:cxn modelId="{A49BF5D4-E297-4AAF-A724-B5096A310360}" type="presParOf" srcId="{5B9D3B1C-667F-4852-B43C-13576FDA0E27}" destId="{ACFFC79F-FF22-4C66-8CFB-521103AF6147}" srcOrd="0" destOrd="0" presId="urn:microsoft.com/office/officeart/2005/8/layout/pList1"/>
    <dgm:cxn modelId="{2A869070-2D19-4CF1-A5C1-A291F5B66A74}" type="presParOf" srcId="{5B9D3B1C-667F-4852-B43C-13576FDA0E27}" destId="{204C423E-AF9B-4804-A15C-59E7B5F55A52}" srcOrd="1" destOrd="0" presId="urn:microsoft.com/office/officeart/2005/8/layout/pList1"/>
    <dgm:cxn modelId="{856042E5-23F2-4F8A-A771-68CA1A3BAD8F}" type="presParOf" srcId="{E9CC8302-00BD-4FDD-BBB3-EFB1ABC4C93C}" destId="{BE11028A-865E-4681-AC0B-7E4B8FB4A1B8}" srcOrd="11" destOrd="0" presId="urn:microsoft.com/office/officeart/2005/8/layout/pList1"/>
    <dgm:cxn modelId="{BBF7024E-9A6E-49F2-A922-AAF037FB1425}" type="presParOf" srcId="{E9CC8302-00BD-4FDD-BBB3-EFB1ABC4C93C}" destId="{A20DB61A-BD55-4719-AB15-EA00437C7B9E}" srcOrd="12" destOrd="0" presId="urn:microsoft.com/office/officeart/2005/8/layout/pList1"/>
    <dgm:cxn modelId="{17FD2303-542A-4167-B13F-568772D804BE}" type="presParOf" srcId="{A20DB61A-BD55-4719-AB15-EA00437C7B9E}" destId="{D32F9B4B-9249-48AA-963E-5BA76F4128CB}" srcOrd="0" destOrd="0" presId="urn:microsoft.com/office/officeart/2005/8/layout/pList1"/>
    <dgm:cxn modelId="{F26C7951-432E-41F8-A83F-C91099F663F1}" type="presParOf" srcId="{A20DB61A-BD55-4719-AB15-EA00437C7B9E}" destId="{53025DAB-3932-4FE1-BFF4-ED1A6BFC410C}"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0332B7DE-AD17-4C1F-8900-FB918E76237C}">
      <dgm:prSet phldrT="[Text]"/>
      <dgm:spPr/>
      <dgm:t>
        <a:bodyPr/>
        <a:lstStyle/>
        <a:p>
          <a:r>
            <a:rPr lang="en-GB" smtClean="0"/>
            <a:t>Write comment</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718C467A-847A-4B70-BBBD-A1F0C172C58F}">
      <dgm:prSet phldrT="[Text]"/>
      <dgm:spPr/>
      <dgm:t>
        <a:bodyPr/>
        <a:lstStyle/>
        <a:p>
          <a:r>
            <a:rPr lang="en-GB" smtClean="0"/>
            <a:t>Add favorite product</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5"/>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5">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5"/>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5">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5"/>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5">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5"/>
      <dgm:spPr>
        <a:blipFill rotWithShape="1">
          <a:blip xmlns:r="http://schemas.openxmlformats.org/officeDocument/2006/relationships" r:embed="rId4"/>
          <a:stretch>
            <a:fillRect/>
          </a:stretch>
        </a:blipFill>
      </dgm:spPr>
      <dgm:t>
        <a:bodyPr/>
        <a:lstStyle/>
        <a:p>
          <a:endParaRPr lang="en-GB"/>
        </a:p>
      </dgm:t>
    </dgm:pt>
    <dgm:pt modelId="{0DA19ACC-408E-4451-802F-CB6DD2B511B0}" type="pres">
      <dgm:prSet presAssocID="{718C467A-847A-4B70-BBBD-A1F0C172C58F}" presName="textRect" presStyleLbl="revTx" presStyleIdx="3" presStyleCnt="5">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5"/>
      <dgm:spPr>
        <a:blipFill rotWithShape="1">
          <a:blip xmlns:r="http://schemas.openxmlformats.org/officeDocument/2006/relationships" r:embed="rId5"/>
          <a:stretch>
            <a:fillRect/>
          </a:stretch>
        </a:blipFill>
      </dgm:spPr>
      <dgm:t>
        <a:bodyPr/>
        <a:lstStyle/>
        <a:p>
          <a:endParaRPr lang="en-US"/>
        </a:p>
      </dgm:t>
    </dgm:pt>
    <dgm:pt modelId="{8ABD6398-AAB5-46D3-9A57-5E4F4E5ECD95}" type="pres">
      <dgm:prSet presAssocID="{0332B7DE-AD17-4C1F-8900-FB918E76237C}" presName="textRect" presStyleLbl="revTx" presStyleIdx="4" presStyleCnt="5">
        <dgm:presLayoutVars>
          <dgm:bulletEnabled val="1"/>
        </dgm:presLayoutVars>
      </dgm:prSet>
      <dgm:spPr/>
      <dgm:t>
        <a:bodyPr/>
        <a:lstStyle/>
        <a:p>
          <a:endParaRPr lang="en-GB"/>
        </a:p>
      </dgm:t>
    </dgm:pt>
  </dgm:ptLst>
  <dgm:cxnLst>
    <dgm:cxn modelId="{3986FF1D-F71C-4E0F-A3CB-771056F955CA}" type="presOf" srcId="{494D11BF-2D98-4173-BACD-F1000D645904}" destId="{E9CC8302-00BD-4FDD-BBB3-EFB1ABC4C93C}" srcOrd="0" destOrd="0" presId="urn:microsoft.com/office/officeart/2005/8/layout/pList1"/>
    <dgm:cxn modelId="{41D07078-86B6-48B4-8F4D-6FC7022E7DA7}" type="presOf" srcId="{0332B7DE-AD17-4C1F-8900-FB918E76237C}" destId="{8ABD6398-AAB5-46D3-9A57-5E4F4E5ECD95}" srcOrd="0" destOrd="0" presId="urn:microsoft.com/office/officeart/2005/8/layout/pList1"/>
    <dgm:cxn modelId="{3D99DA7C-1FC8-4953-94F6-FC399EB072B4}" type="presOf" srcId="{B7CBB414-2922-46D6-B611-97803FA2EA87}" destId="{B757D4AA-FA2C-4215-8650-9A3D2455F1DC}" srcOrd="0" destOrd="0" presId="urn:microsoft.com/office/officeart/2005/8/layout/pList1"/>
    <dgm:cxn modelId="{2619DA24-9878-44BB-B8C8-264A7ADCF3F1}" type="presOf" srcId="{B16AD185-1391-4E39-9BAF-A732DB967608}" destId="{E88444CE-513E-46DB-98BB-1DE2BC38E1BB}" srcOrd="0" destOrd="0" presId="urn:microsoft.com/office/officeart/2005/8/layout/pList1"/>
    <dgm:cxn modelId="{BC03793C-38FC-4F0D-91F4-110C2B5B668D}" type="presOf" srcId="{04AD746E-8E68-4392-9A62-A2FC85A9D0C5}" destId="{50032E18-2E0A-4D65-A348-2C9C3E9B8328}" srcOrd="0" destOrd="0" presId="urn:microsoft.com/office/officeart/2005/8/layout/pList1"/>
    <dgm:cxn modelId="{2770C1B3-E504-4CC9-9378-45BD234F3006}" type="presOf" srcId="{718C467A-847A-4B70-BBBD-A1F0C172C58F}" destId="{0DA19ACC-408E-4451-802F-CB6DD2B511B0}"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E223BD1D-FA1D-45EB-B029-78AFFC0C3491}" srcId="{494D11BF-2D98-4173-BACD-F1000D645904}" destId="{718C467A-847A-4B70-BBBD-A1F0C172C58F}" srcOrd="3" destOrd="0" parTransId="{F9006E65-1DF8-485B-BE60-10465CF9C0C6}" sibTransId="{29D0DBE8-8877-4EE0-8982-49B95F362E57}"/>
    <dgm:cxn modelId="{EB0C6C2D-3D0D-401F-B2A2-59161B15C738}" type="presOf" srcId="{74753ABF-0F1C-41F7-A0EA-534D9E890088}" destId="{94E030C4-E9DF-4330-8488-9C7EEDE89341}" srcOrd="0" destOrd="0" presId="urn:microsoft.com/office/officeart/2005/8/layout/pList1"/>
    <dgm:cxn modelId="{4F577222-46C5-4346-976F-8F252884CE0E}" type="presOf" srcId="{29D0DBE8-8877-4EE0-8982-49B95F362E57}" destId="{727ECDE9-FDCC-49DC-B5D7-440767CDB634}" srcOrd="0" destOrd="0" presId="urn:microsoft.com/office/officeart/2005/8/layout/pList1"/>
    <dgm:cxn modelId="{CE7F7A27-D55F-4B1B-9CED-40DF564DF54A}" type="presOf" srcId="{6D5C9105-0581-4715-9FD1-70D5A8D11C9C}" destId="{FC755826-ECAD-4F40-B435-FEBA5291562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F2E58148-8F68-4995-B72E-F508C2F6AFEE}" srcId="{494D11BF-2D98-4173-BACD-F1000D645904}" destId="{C8464284-228C-4A68-B873-0718032E1E61}" srcOrd="1" destOrd="0" parTransId="{AEAC7AAB-36D0-4D36-A21B-0E3C889E47D9}" sibTransId="{74753ABF-0F1C-41F7-A0EA-534D9E890088}"/>
    <dgm:cxn modelId="{071CD12D-3139-42AC-B5F3-1BC8C6AE8D91}" srcId="{494D11BF-2D98-4173-BACD-F1000D645904}" destId="{B16AD185-1391-4E39-9BAF-A732DB967608}" srcOrd="2" destOrd="0" parTransId="{D535AE7F-4A1D-4F50-AA42-BCA16F25D400}" sibTransId="{B7CBB414-2922-46D6-B611-97803FA2EA87}"/>
    <dgm:cxn modelId="{290AA4ED-F57A-472C-A540-B14EABFF9C92}" type="presOf" srcId="{C8464284-228C-4A68-B873-0718032E1E61}" destId="{AB026361-32AF-4200-8E3C-B6BC87A0F3C1}" srcOrd="0" destOrd="0" presId="urn:microsoft.com/office/officeart/2005/8/layout/pList1"/>
    <dgm:cxn modelId="{A541B246-1A36-4AC0-8529-03D81CBBC131}" type="presParOf" srcId="{E9CC8302-00BD-4FDD-BBB3-EFB1ABC4C93C}" destId="{8BB36275-E7F0-4A62-8059-5368D93228A2}" srcOrd="0" destOrd="0" presId="urn:microsoft.com/office/officeart/2005/8/layout/pList1"/>
    <dgm:cxn modelId="{A8823D4C-C6CA-4D06-873E-BCD7705E83AC}" type="presParOf" srcId="{8BB36275-E7F0-4A62-8059-5368D93228A2}" destId="{38D94112-4B62-4450-BAB0-6C010E898920}" srcOrd="0" destOrd="0" presId="urn:microsoft.com/office/officeart/2005/8/layout/pList1"/>
    <dgm:cxn modelId="{1B605301-23AA-4299-BBC7-0EAB600EBA81}" type="presParOf" srcId="{8BB36275-E7F0-4A62-8059-5368D93228A2}" destId="{50032E18-2E0A-4D65-A348-2C9C3E9B8328}" srcOrd="1" destOrd="0" presId="urn:microsoft.com/office/officeart/2005/8/layout/pList1"/>
    <dgm:cxn modelId="{8DB10E49-E68D-4DAE-A246-B32A2A2CAEA0}" type="presParOf" srcId="{E9CC8302-00BD-4FDD-BBB3-EFB1ABC4C93C}" destId="{FC755826-ECAD-4F40-B435-FEBA5291562C}" srcOrd="1" destOrd="0" presId="urn:microsoft.com/office/officeart/2005/8/layout/pList1"/>
    <dgm:cxn modelId="{A938229E-8B68-4F34-A3A3-3D86001B3F2B}" type="presParOf" srcId="{E9CC8302-00BD-4FDD-BBB3-EFB1ABC4C93C}" destId="{5F1E0AA5-3E18-4D8E-9B0A-B3CCC142EC1C}" srcOrd="2" destOrd="0" presId="urn:microsoft.com/office/officeart/2005/8/layout/pList1"/>
    <dgm:cxn modelId="{22345B5B-54E9-4732-BBC5-86C786D684E5}" type="presParOf" srcId="{5F1E0AA5-3E18-4D8E-9B0A-B3CCC142EC1C}" destId="{36FAAB07-1BD4-42B4-8036-62B0F623ED4C}" srcOrd="0" destOrd="0" presId="urn:microsoft.com/office/officeart/2005/8/layout/pList1"/>
    <dgm:cxn modelId="{5CE6E6FF-7131-44B5-ADFC-AAAE991B66F8}" type="presParOf" srcId="{5F1E0AA5-3E18-4D8E-9B0A-B3CCC142EC1C}" destId="{AB026361-32AF-4200-8E3C-B6BC87A0F3C1}" srcOrd="1" destOrd="0" presId="urn:microsoft.com/office/officeart/2005/8/layout/pList1"/>
    <dgm:cxn modelId="{76E4BD3A-2F84-41FE-8FC0-5F5D8DC73822}" type="presParOf" srcId="{E9CC8302-00BD-4FDD-BBB3-EFB1ABC4C93C}" destId="{94E030C4-E9DF-4330-8488-9C7EEDE89341}" srcOrd="3" destOrd="0" presId="urn:microsoft.com/office/officeart/2005/8/layout/pList1"/>
    <dgm:cxn modelId="{8B2578D1-F11E-4947-92D0-E8FC87895D73}" type="presParOf" srcId="{E9CC8302-00BD-4FDD-BBB3-EFB1ABC4C93C}" destId="{742F499D-E874-47BF-B42F-0CE2A0FAE01D}" srcOrd="4" destOrd="0" presId="urn:microsoft.com/office/officeart/2005/8/layout/pList1"/>
    <dgm:cxn modelId="{B2D84A2A-4FC3-4BFE-AF51-E3913B5D3BC6}" type="presParOf" srcId="{742F499D-E874-47BF-B42F-0CE2A0FAE01D}" destId="{DB4DFF25-2111-49EB-BC56-4ACC6D2E3C4A}" srcOrd="0" destOrd="0" presId="urn:microsoft.com/office/officeart/2005/8/layout/pList1"/>
    <dgm:cxn modelId="{AAD380C0-CAB7-4C93-B1E3-39FC91BB2AB3}" type="presParOf" srcId="{742F499D-E874-47BF-B42F-0CE2A0FAE01D}" destId="{E88444CE-513E-46DB-98BB-1DE2BC38E1BB}" srcOrd="1" destOrd="0" presId="urn:microsoft.com/office/officeart/2005/8/layout/pList1"/>
    <dgm:cxn modelId="{8838E549-7D79-463A-A476-F8F08D5DE4A7}" type="presParOf" srcId="{E9CC8302-00BD-4FDD-BBB3-EFB1ABC4C93C}" destId="{B757D4AA-FA2C-4215-8650-9A3D2455F1DC}" srcOrd="5" destOrd="0" presId="urn:microsoft.com/office/officeart/2005/8/layout/pList1"/>
    <dgm:cxn modelId="{BADC2A74-CAA4-4AC9-AEAC-BF28B21AD7B8}" type="presParOf" srcId="{E9CC8302-00BD-4FDD-BBB3-EFB1ABC4C93C}" destId="{70F74CA5-9F6A-4B7A-9221-F4AD7AAC9A13}" srcOrd="6" destOrd="0" presId="urn:microsoft.com/office/officeart/2005/8/layout/pList1"/>
    <dgm:cxn modelId="{C6DCF36A-CBE7-47EB-B83D-0CB68533D127}" type="presParOf" srcId="{70F74CA5-9F6A-4B7A-9221-F4AD7AAC9A13}" destId="{B77A94D5-558B-4298-8C2F-665637DEF3C5}" srcOrd="0" destOrd="0" presId="urn:microsoft.com/office/officeart/2005/8/layout/pList1"/>
    <dgm:cxn modelId="{E6256DEF-53A7-4DAF-8A2E-FA73CB339F02}" type="presParOf" srcId="{70F74CA5-9F6A-4B7A-9221-F4AD7AAC9A13}" destId="{0DA19ACC-408E-4451-802F-CB6DD2B511B0}" srcOrd="1" destOrd="0" presId="urn:microsoft.com/office/officeart/2005/8/layout/pList1"/>
    <dgm:cxn modelId="{EC241240-A6A8-403D-978E-81B4BCA6879B}" type="presParOf" srcId="{E9CC8302-00BD-4FDD-BBB3-EFB1ABC4C93C}" destId="{727ECDE9-FDCC-49DC-B5D7-440767CDB634}" srcOrd="7" destOrd="0" presId="urn:microsoft.com/office/officeart/2005/8/layout/pList1"/>
    <dgm:cxn modelId="{4A623B71-3D19-4D57-A03A-DC98821C46A1}" type="presParOf" srcId="{E9CC8302-00BD-4FDD-BBB3-EFB1ABC4C93C}" destId="{9E92DAB2-612C-446B-B2AF-22AEB9B1AF59}" srcOrd="8" destOrd="0" presId="urn:microsoft.com/office/officeart/2005/8/layout/pList1"/>
    <dgm:cxn modelId="{360DC693-A2BD-4CC3-86A2-3A8333EA7455}" type="presParOf" srcId="{9E92DAB2-612C-446B-B2AF-22AEB9B1AF59}" destId="{42108F33-182C-4014-975C-104417C9CEFC}" srcOrd="0" destOrd="0" presId="urn:microsoft.com/office/officeart/2005/8/layout/pList1"/>
    <dgm:cxn modelId="{D0C3DD65-53D1-403F-BCAB-31C4DDAF9380}" type="presParOf" srcId="{9E92DAB2-612C-446B-B2AF-22AEB9B1AF59}" destId="{8ABD6398-AAB5-46D3-9A57-5E4F4E5ECD95}"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7EF2C-D1D3-407C-B712-7E8F0B03591C}">
      <dsp:nvSpPr>
        <dsp:cNvPr id="0" name=""/>
        <dsp:cNvSpPr/>
      </dsp:nvSpPr>
      <dsp:spPr>
        <a:xfrm>
          <a:off x="0" y="30973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610C14-E0AA-4A9C-A2C2-61BB5F9CD5FE}">
      <dsp:nvSpPr>
        <dsp:cNvPr id="0" name=""/>
        <dsp:cNvSpPr/>
      </dsp:nvSpPr>
      <dsp:spPr>
        <a:xfrm>
          <a:off x="429815" y="5881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dirty="0" smtClean="0">
              <a:latin typeface="+mn-lt"/>
              <a:cs typeface="Arial" panose="020B0604020202020204" pitchFamily="34" charset="0"/>
            </a:rPr>
            <a:t>Supervisor: Mr. </a:t>
          </a:r>
          <a:r>
            <a:rPr lang="en-US" sz="1700" kern="1200" dirty="0" err="1" smtClean="0">
              <a:latin typeface="+mn-lt"/>
              <a:cs typeface="Arial" panose="020B0604020202020204" pitchFamily="34" charset="0"/>
            </a:rPr>
            <a:t>Kiều</a:t>
          </a:r>
          <a:r>
            <a:rPr lang="en-US" sz="1700" kern="1200" dirty="0" smtClean="0">
              <a:latin typeface="+mn-lt"/>
              <a:cs typeface="Arial" panose="020B0604020202020204" pitchFamily="34" charset="0"/>
            </a:rPr>
            <a:t> </a:t>
          </a:r>
          <a:r>
            <a:rPr lang="en-US" sz="1700" kern="1200" dirty="0" err="1" smtClean="0">
              <a:latin typeface="+mn-lt"/>
              <a:cs typeface="Arial" panose="020B0604020202020204" pitchFamily="34" charset="0"/>
            </a:rPr>
            <a:t>Trọng</a:t>
          </a:r>
          <a:r>
            <a:rPr lang="en-US" sz="1700" kern="1200" dirty="0" smtClean="0">
              <a:latin typeface="+mn-lt"/>
              <a:cs typeface="Arial" panose="020B0604020202020204" pitchFamily="34" charset="0"/>
            </a:rPr>
            <a:t> </a:t>
          </a:r>
          <a:r>
            <a:rPr lang="en-US" sz="1700" kern="1200" dirty="0" err="1" smtClean="0">
              <a:latin typeface="+mn-lt"/>
              <a:cs typeface="Arial" panose="020B0604020202020204" pitchFamily="34" charset="0"/>
            </a:rPr>
            <a:t>Khánh</a:t>
          </a:r>
          <a:endParaRPr lang="en-US" sz="1700" kern="1200" dirty="0">
            <a:latin typeface="+mn-lt"/>
            <a:cs typeface="Arial" panose="020B0604020202020204" pitchFamily="34" charset="0"/>
          </a:endParaRPr>
        </a:p>
      </dsp:txBody>
      <dsp:txXfrm>
        <a:off x="454313" y="83316"/>
        <a:ext cx="5968422" cy="452844"/>
      </dsp:txXfrm>
    </dsp:sp>
    <dsp:sp modelId="{B76114F4-1452-489C-8950-3EF40BEA76C9}">
      <dsp:nvSpPr>
        <dsp:cNvPr id="0" name=""/>
        <dsp:cNvSpPr/>
      </dsp:nvSpPr>
      <dsp:spPr>
        <a:xfrm>
          <a:off x="0" y="108085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97FC91-E67B-4F28-A3CB-5778A5EA7F65}">
      <dsp:nvSpPr>
        <dsp:cNvPr id="0" name=""/>
        <dsp:cNvSpPr/>
      </dsp:nvSpPr>
      <dsp:spPr>
        <a:xfrm>
          <a:off x="429815" y="82993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Võ Thị Minh Châu</a:t>
          </a:r>
          <a:endParaRPr lang="en-US" sz="1700" kern="1200" dirty="0">
            <a:latin typeface="+mn-lt"/>
            <a:cs typeface="Arial" panose="020B0604020202020204" pitchFamily="34" charset="0"/>
          </a:endParaRPr>
        </a:p>
      </dsp:txBody>
      <dsp:txXfrm>
        <a:off x="454313" y="854436"/>
        <a:ext cx="5968422" cy="452844"/>
      </dsp:txXfrm>
    </dsp:sp>
    <dsp:sp modelId="{C68C39B0-AFAA-4F4C-8C62-75168747EDA9}">
      <dsp:nvSpPr>
        <dsp:cNvPr id="0" name=""/>
        <dsp:cNvSpPr/>
      </dsp:nvSpPr>
      <dsp:spPr>
        <a:xfrm>
          <a:off x="0" y="185197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107A49-F3E7-4FF8-987F-B52360DE0CF9}">
      <dsp:nvSpPr>
        <dsp:cNvPr id="0" name=""/>
        <dsp:cNvSpPr/>
      </dsp:nvSpPr>
      <dsp:spPr>
        <a:xfrm>
          <a:off x="429815" y="160105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Nguyễn Văn Hơn (Dropped out)</a:t>
          </a:r>
          <a:endParaRPr lang="en-US" sz="1700" kern="1200" dirty="0">
            <a:latin typeface="+mn-lt"/>
            <a:cs typeface="Arial" panose="020B0604020202020204" pitchFamily="34" charset="0"/>
          </a:endParaRPr>
        </a:p>
      </dsp:txBody>
      <dsp:txXfrm>
        <a:off x="454313" y="1625556"/>
        <a:ext cx="5968422" cy="452844"/>
      </dsp:txXfrm>
    </dsp:sp>
    <dsp:sp modelId="{32A26F07-CDDE-4F79-B11B-5969CD89CEDF}">
      <dsp:nvSpPr>
        <dsp:cNvPr id="0" name=""/>
        <dsp:cNvSpPr/>
      </dsp:nvSpPr>
      <dsp:spPr>
        <a:xfrm>
          <a:off x="0" y="262309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196D49-A2A9-4C9E-96AB-923CC9BC339C}">
      <dsp:nvSpPr>
        <dsp:cNvPr id="0" name=""/>
        <dsp:cNvSpPr/>
      </dsp:nvSpPr>
      <dsp:spPr>
        <a:xfrm>
          <a:off x="429815" y="237217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Đinh Hữu Toàn</a:t>
          </a:r>
          <a:endParaRPr lang="en-US" sz="1700" kern="1200" dirty="0">
            <a:latin typeface="+mn-lt"/>
            <a:cs typeface="Arial" panose="020B0604020202020204" pitchFamily="34" charset="0"/>
          </a:endParaRPr>
        </a:p>
      </dsp:txBody>
      <dsp:txXfrm>
        <a:off x="454313" y="2396676"/>
        <a:ext cx="5968422" cy="452844"/>
      </dsp:txXfrm>
    </dsp:sp>
    <dsp:sp modelId="{9210F838-80AB-491A-BF7F-79F02E5AF258}">
      <dsp:nvSpPr>
        <dsp:cNvPr id="0" name=""/>
        <dsp:cNvSpPr/>
      </dsp:nvSpPr>
      <dsp:spPr>
        <a:xfrm>
          <a:off x="0" y="339421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1901E6-FDBA-4CC7-AB56-D83CAE005503}">
      <dsp:nvSpPr>
        <dsp:cNvPr id="0" name=""/>
        <dsp:cNvSpPr/>
      </dsp:nvSpPr>
      <dsp:spPr>
        <a:xfrm>
          <a:off x="429815" y="314329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Nguyễn Mạnh Khương</a:t>
          </a:r>
          <a:endParaRPr lang="en-US" sz="1700" kern="1200" dirty="0">
            <a:latin typeface="+mn-lt"/>
            <a:cs typeface="Arial" panose="020B0604020202020204" pitchFamily="34" charset="0"/>
          </a:endParaRPr>
        </a:p>
      </dsp:txBody>
      <dsp:txXfrm>
        <a:off x="454313" y="3167796"/>
        <a:ext cx="596842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0D5EA-8AFD-434E-8158-334518A10346}">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92BCE-B142-45A5-B992-B9BFD54A33DC}">
      <dsp:nvSpPr>
        <dsp:cNvPr id="0" name=""/>
        <dsp:cNvSpPr/>
      </dsp:nvSpPr>
      <dsp:spPr>
        <a:xfrm>
          <a:off x="313716" y="204396"/>
          <a:ext cx="8230292"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Scenario problem</a:t>
          </a:r>
          <a:endParaRPr lang="en-US" sz="2200" kern="1200" dirty="0"/>
        </a:p>
      </dsp:txBody>
      <dsp:txXfrm>
        <a:off x="313716" y="204396"/>
        <a:ext cx="8230292" cy="408637"/>
      </dsp:txXfrm>
    </dsp:sp>
    <dsp:sp modelId="{C9E57088-7F31-4051-BBDF-42D864EC9EBE}">
      <dsp:nvSpPr>
        <dsp:cNvPr id="0" name=""/>
        <dsp:cNvSpPr/>
      </dsp:nvSpPr>
      <dsp:spPr>
        <a:xfrm>
          <a:off x="58317" y="153316"/>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EA5A4D-DC1C-462E-A97D-F8D8F0DBA4EA}">
      <dsp:nvSpPr>
        <dsp:cNvPr id="0" name=""/>
        <dsp:cNvSpPr/>
      </dsp:nvSpPr>
      <dsp:spPr>
        <a:xfrm>
          <a:off x="649848" y="817275"/>
          <a:ext cx="7894160"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Our solution</a:t>
          </a:r>
          <a:endParaRPr lang="en-US" sz="2200" kern="1200" dirty="0"/>
        </a:p>
      </dsp:txBody>
      <dsp:txXfrm>
        <a:off x="649848" y="817275"/>
        <a:ext cx="7894160" cy="408637"/>
      </dsp:txXfrm>
    </dsp:sp>
    <dsp:sp modelId="{3F9611C8-2EA6-4382-A181-A07FAC782B2A}">
      <dsp:nvSpPr>
        <dsp:cNvPr id="0" name=""/>
        <dsp:cNvSpPr/>
      </dsp:nvSpPr>
      <dsp:spPr>
        <a:xfrm>
          <a:off x="394450" y="76619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D63F9-F31B-4458-82AD-896585277AE5}">
      <dsp:nvSpPr>
        <dsp:cNvPr id="0" name=""/>
        <dsp:cNvSpPr/>
      </dsp:nvSpPr>
      <dsp:spPr>
        <a:xfrm>
          <a:off x="803553" y="1430154"/>
          <a:ext cx="7740455"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Demonstration</a:t>
          </a:r>
          <a:endParaRPr lang="en-US" sz="2200" kern="1200" dirty="0"/>
        </a:p>
      </dsp:txBody>
      <dsp:txXfrm>
        <a:off x="803553" y="1430154"/>
        <a:ext cx="7740455" cy="408637"/>
      </dsp:txXfrm>
    </dsp:sp>
    <dsp:sp modelId="{010430AD-B9EC-40B7-8F4B-70207320A234}">
      <dsp:nvSpPr>
        <dsp:cNvPr id="0" name=""/>
        <dsp:cNvSpPr/>
      </dsp:nvSpPr>
      <dsp:spPr>
        <a:xfrm>
          <a:off x="548155" y="137907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35E955-B7AE-48FC-969B-539B2C245666}">
      <dsp:nvSpPr>
        <dsp:cNvPr id="0" name=""/>
        <dsp:cNvSpPr/>
      </dsp:nvSpPr>
      <dsp:spPr>
        <a:xfrm>
          <a:off x="803553" y="2042645"/>
          <a:ext cx="7740455"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Advantages and disadvantages of current solution</a:t>
          </a:r>
          <a:endParaRPr lang="en-US" sz="2200" kern="1200" dirty="0"/>
        </a:p>
      </dsp:txBody>
      <dsp:txXfrm>
        <a:off x="803553" y="2042645"/>
        <a:ext cx="7740455" cy="408637"/>
      </dsp:txXfrm>
    </dsp:sp>
    <dsp:sp modelId="{6FD9C734-BB88-4BF5-89B2-11AEF22AF11D}">
      <dsp:nvSpPr>
        <dsp:cNvPr id="0" name=""/>
        <dsp:cNvSpPr/>
      </dsp:nvSpPr>
      <dsp:spPr>
        <a:xfrm>
          <a:off x="548155" y="199156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565C0-5287-4E4D-8626-67E866958165}">
      <dsp:nvSpPr>
        <dsp:cNvPr id="0" name=""/>
        <dsp:cNvSpPr/>
      </dsp:nvSpPr>
      <dsp:spPr>
        <a:xfrm>
          <a:off x="649848" y="2655523"/>
          <a:ext cx="7894160"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Future Plans</a:t>
          </a:r>
          <a:endParaRPr lang="en-US" sz="2200" kern="1200" dirty="0"/>
        </a:p>
      </dsp:txBody>
      <dsp:txXfrm>
        <a:off x="649848" y="2655523"/>
        <a:ext cx="7894160" cy="408637"/>
      </dsp:txXfrm>
    </dsp:sp>
    <dsp:sp modelId="{EDBC188B-E862-403F-B5EF-6CB003C2307F}">
      <dsp:nvSpPr>
        <dsp:cNvPr id="0" name=""/>
        <dsp:cNvSpPr/>
      </dsp:nvSpPr>
      <dsp:spPr>
        <a:xfrm>
          <a:off x="394450" y="260444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83880-1EBC-461E-8EE0-4812DFE2F361}">
      <dsp:nvSpPr>
        <dsp:cNvPr id="0" name=""/>
        <dsp:cNvSpPr/>
      </dsp:nvSpPr>
      <dsp:spPr>
        <a:xfrm>
          <a:off x="313716" y="3268402"/>
          <a:ext cx="8230292"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Questions and answers</a:t>
          </a:r>
          <a:endParaRPr lang="en-US" sz="2200" kern="1200" dirty="0"/>
        </a:p>
      </dsp:txBody>
      <dsp:txXfrm>
        <a:off x="313716" y="3268402"/>
        <a:ext cx="8230292" cy="408637"/>
      </dsp:txXfrm>
    </dsp:sp>
    <dsp:sp modelId="{8123A840-A704-4828-A5B4-AE7CA5C16305}">
      <dsp:nvSpPr>
        <dsp:cNvPr id="0" name=""/>
        <dsp:cNvSpPr/>
      </dsp:nvSpPr>
      <dsp:spPr>
        <a:xfrm>
          <a:off x="58317" y="3217323"/>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406-3E38-4FE5-AC82-5B375F270D7B}">
      <dsp:nvSpPr>
        <dsp:cNvPr id="0" name=""/>
        <dsp:cNvSpPr/>
      </dsp:nvSpPr>
      <dsp:spPr>
        <a:xfrm>
          <a:off x="4042" y="934290"/>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1A0-775D-4EF7-ADE9-52C1DBCAC128}">
      <dsp:nvSpPr>
        <dsp:cNvPr id="0" name=""/>
        <dsp:cNvSpPr/>
      </dsp:nvSpPr>
      <dsp:spPr>
        <a:xfrm>
          <a:off x="0" y="2759586"/>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Collect data</a:t>
          </a:r>
          <a:endParaRPr lang="en-GB" sz="2900" kern="1200" dirty="0"/>
        </a:p>
      </dsp:txBody>
      <dsp:txXfrm>
        <a:off x="55782" y="2815368"/>
        <a:ext cx="1792959" cy="1792959"/>
      </dsp:txXfrm>
    </dsp:sp>
    <dsp:sp modelId="{D0BF7A67-8420-4D4D-8BE3-5D6439E20DDB}">
      <dsp:nvSpPr>
        <dsp:cNvPr id="0" name=""/>
        <dsp:cNvSpPr/>
      </dsp:nvSpPr>
      <dsp:spPr>
        <a:xfrm>
          <a:off x="2275419"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2275419" y="1749263"/>
        <a:ext cx="256797" cy="274578"/>
      </dsp:txXfrm>
    </dsp:sp>
    <dsp:sp modelId="{BB91645B-F2AF-490E-83D8-AA69E8F22538}">
      <dsp:nvSpPr>
        <dsp:cNvPr id="0" name=""/>
        <dsp:cNvSpPr/>
      </dsp:nvSpPr>
      <dsp:spPr>
        <a:xfrm>
          <a:off x="2956718" y="934290"/>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AE26C-C7C3-47F3-B3E8-7DF6636223EB}">
      <dsp:nvSpPr>
        <dsp:cNvPr id="0" name=""/>
        <dsp:cNvSpPr/>
      </dsp:nvSpPr>
      <dsp:spPr>
        <a:xfrm>
          <a:off x="2983421" y="2746673"/>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mtClean="0"/>
            <a:t>Build</a:t>
          </a:r>
        </a:p>
        <a:p>
          <a:pPr lvl="0" algn="ctr" defTabSz="1289050">
            <a:lnSpc>
              <a:spcPct val="90000"/>
            </a:lnSpc>
            <a:spcBef>
              <a:spcPct val="0"/>
            </a:spcBef>
            <a:spcAft>
              <a:spcPct val="35000"/>
            </a:spcAft>
          </a:pPr>
          <a:r>
            <a:rPr lang="en-US" sz="2900" kern="1200" smtClean="0"/>
            <a:t>structure</a:t>
          </a:r>
          <a:endParaRPr lang="en-GB" sz="2900" kern="1200" dirty="0"/>
        </a:p>
      </dsp:txBody>
      <dsp:txXfrm>
        <a:off x="3039203" y="2802455"/>
        <a:ext cx="1792959" cy="1792959"/>
      </dsp:txXfrm>
    </dsp:sp>
    <dsp:sp modelId="{D502E3EC-61B5-4BD1-8CD0-CD98ACA241A7}">
      <dsp:nvSpPr>
        <dsp:cNvPr id="0" name=""/>
        <dsp:cNvSpPr/>
      </dsp:nvSpPr>
      <dsp:spPr>
        <a:xfrm>
          <a:off x="5228095"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5228095" y="1749263"/>
        <a:ext cx="256797" cy="274578"/>
      </dsp:txXfrm>
    </dsp:sp>
    <dsp:sp modelId="{F617E2D9-F114-4D20-84E2-44F3833F28F3}">
      <dsp:nvSpPr>
        <dsp:cNvPr id="0" name=""/>
        <dsp:cNvSpPr/>
      </dsp:nvSpPr>
      <dsp:spPr>
        <a:xfrm>
          <a:off x="5909394" y="934290"/>
          <a:ext cx="1904523" cy="1904523"/>
        </a:xfrm>
        <a:prstGeom prst="roundRect">
          <a:avLst>
            <a:gd name="adj" fmla="val 10000"/>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0611F9-6C1A-4787-A7CF-DB4A30C258E0}">
      <dsp:nvSpPr>
        <dsp:cNvPr id="0" name=""/>
        <dsp:cNvSpPr/>
      </dsp:nvSpPr>
      <dsp:spPr>
        <a:xfrm>
          <a:off x="6000489" y="2746692"/>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Public to end user</a:t>
          </a:r>
          <a:endParaRPr lang="en-GB" sz="2900" kern="1200" dirty="0"/>
        </a:p>
      </dsp:txBody>
      <dsp:txXfrm>
        <a:off x="6056271" y="2802474"/>
        <a:ext cx="1792959" cy="1792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380955" y="2319"/>
          <a:ext cx="2076152" cy="1430469"/>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380955"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Search</a:t>
          </a:r>
          <a:endParaRPr lang="en-GB" sz="2200" kern="1200" dirty="0"/>
        </a:p>
      </dsp:txBody>
      <dsp:txXfrm>
        <a:off x="380955" y="1432789"/>
        <a:ext cx="2076152" cy="770252"/>
      </dsp:txXfrm>
    </dsp:sp>
    <dsp:sp modelId="{36FAAB07-1BD4-42B4-8036-62B0F623ED4C}">
      <dsp:nvSpPr>
        <dsp:cNvPr id="0" name=""/>
        <dsp:cNvSpPr/>
      </dsp:nvSpPr>
      <dsp:spPr>
        <a:xfrm>
          <a:off x="2664810" y="2319"/>
          <a:ext cx="2076152" cy="1430469"/>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664810"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Recommend product</a:t>
          </a:r>
          <a:endParaRPr lang="en-GB" sz="2200" kern="1200" dirty="0"/>
        </a:p>
      </dsp:txBody>
      <dsp:txXfrm>
        <a:off x="2664810" y="1432789"/>
        <a:ext cx="2076152" cy="770252"/>
      </dsp:txXfrm>
    </dsp:sp>
    <dsp:sp modelId="{DB4DFF25-2111-49EB-BC56-4ACC6D2E3C4A}">
      <dsp:nvSpPr>
        <dsp:cNvPr id="0" name=""/>
        <dsp:cNvSpPr/>
      </dsp:nvSpPr>
      <dsp:spPr>
        <a:xfrm>
          <a:off x="4948666" y="2319"/>
          <a:ext cx="2076152" cy="1430469"/>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948666"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Report comment</a:t>
          </a:r>
          <a:endParaRPr lang="en-GB" sz="2200" kern="1200" dirty="0"/>
        </a:p>
      </dsp:txBody>
      <dsp:txXfrm>
        <a:off x="4948666" y="1432789"/>
        <a:ext cx="2076152" cy="770252"/>
      </dsp:txXfrm>
    </dsp:sp>
    <dsp:sp modelId="{B77A94D5-558B-4298-8C2F-665637DEF3C5}">
      <dsp:nvSpPr>
        <dsp:cNvPr id="0" name=""/>
        <dsp:cNvSpPr/>
      </dsp:nvSpPr>
      <dsp:spPr>
        <a:xfrm>
          <a:off x="7232521" y="2319"/>
          <a:ext cx="2076152" cy="1430469"/>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7232521"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Mobile application</a:t>
          </a:r>
          <a:endParaRPr lang="en-GB" sz="2200" kern="1200" dirty="0"/>
        </a:p>
      </dsp:txBody>
      <dsp:txXfrm>
        <a:off x="7232521" y="1432789"/>
        <a:ext cx="2076152" cy="770252"/>
      </dsp:txXfrm>
    </dsp:sp>
    <dsp:sp modelId="{42108F33-182C-4014-975C-104417C9CEFC}">
      <dsp:nvSpPr>
        <dsp:cNvPr id="0" name=""/>
        <dsp:cNvSpPr/>
      </dsp:nvSpPr>
      <dsp:spPr>
        <a:xfrm>
          <a:off x="1522883" y="2410657"/>
          <a:ext cx="2076152" cy="1430469"/>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152288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Import Excel</a:t>
          </a:r>
          <a:endParaRPr lang="en-GB" sz="2200" kern="1200" dirty="0"/>
        </a:p>
      </dsp:txBody>
      <dsp:txXfrm>
        <a:off x="1522883" y="3841126"/>
        <a:ext cx="2076152" cy="770252"/>
      </dsp:txXfrm>
    </dsp:sp>
    <dsp:sp modelId="{ACFFC79F-FF22-4C66-8CFB-521103AF6147}">
      <dsp:nvSpPr>
        <dsp:cNvPr id="0" name=""/>
        <dsp:cNvSpPr/>
      </dsp:nvSpPr>
      <dsp:spPr>
        <a:xfrm>
          <a:off x="3806738" y="2410657"/>
          <a:ext cx="2076152" cy="1430469"/>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04C423E-AF9B-4804-A15C-59E7B5F55A52}">
      <dsp:nvSpPr>
        <dsp:cNvPr id="0" name=""/>
        <dsp:cNvSpPr/>
      </dsp:nvSpPr>
      <dsp:spPr>
        <a:xfrm>
          <a:off x="3806738"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Get data from web</a:t>
          </a:r>
          <a:endParaRPr lang="en-GB" sz="2200" kern="1200" dirty="0"/>
        </a:p>
      </dsp:txBody>
      <dsp:txXfrm>
        <a:off x="3806738" y="3841126"/>
        <a:ext cx="2076152" cy="770252"/>
      </dsp:txXfrm>
    </dsp:sp>
    <dsp:sp modelId="{D32F9B4B-9249-48AA-963E-5BA76F4128CB}">
      <dsp:nvSpPr>
        <dsp:cNvPr id="0" name=""/>
        <dsp:cNvSpPr/>
      </dsp:nvSpPr>
      <dsp:spPr>
        <a:xfrm>
          <a:off x="6090593" y="2410657"/>
          <a:ext cx="2076152" cy="1430469"/>
        </a:xfrm>
        <a:prstGeom prst="roundRect">
          <a:avLst/>
        </a:prstGeom>
        <a:blipFill rotWithShape="1">
          <a:blip xmlns:r="http://schemas.openxmlformats.org/officeDocument/2006/relationships" r:embed="rId7"/>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025DAB-3932-4FE1-BFF4-ED1A6BFC410C}">
      <dsp:nvSpPr>
        <dsp:cNvPr id="0" name=""/>
        <dsp:cNvSpPr/>
      </dsp:nvSpPr>
      <dsp:spPr>
        <a:xfrm>
          <a:off x="609059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Classify comment</a:t>
          </a:r>
          <a:endParaRPr lang="en-GB" sz="2200" kern="1200" dirty="0"/>
        </a:p>
      </dsp:txBody>
      <dsp:txXfrm>
        <a:off x="6090593" y="3841126"/>
        <a:ext cx="2076152" cy="770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841796" y="699"/>
          <a:ext cx="1808986" cy="1246392"/>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841796"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dirty="0" smtClean="0"/>
            <a:t>Search</a:t>
          </a:r>
          <a:endParaRPr lang="en-GB" sz="1900" kern="1200" dirty="0"/>
        </a:p>
      </dsp:txBody>
      <dsp:txXfrm>
        <a:off x="841796" y="1247091"/>
        <a:ext cx="1808986" cy="671134"/>
      </dsp:txXfrm>
    </dsp:sp>
    <dsp:sp modelId="{36FAAB07-1BD4-42B4-8036-62B0F623ED4C}">
      <dsp:nvSpPr>
        <dsp:cNvPr id="0" name=""/>
        <dsp:cNvSpPr/>
      </dsp:nvSpPr>
      <dsp:spPr>
        <a:xfrm>
          <a:off x="2831758" y="699"/>
          <a:ext cx="1808986" cy="1246392"/>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831758"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Recommend product</a:t>
          </a:r>
          <a:endParaRPr lang="en-GB" sz="1900" kern="1200" dirty="0"/>
        </a:p>
      </dsp:txBody>
      <dsp:txXfrm>
        <a:off x="2831758" y="1247091"/>
        <a:ext cx="1808986" cy="671134"/>
      </dsp:txXfrm>
    </dsp:sp>
    <dsp:sp modelId="{DB4DFF25-2111-49EB-BC56-4ACC6D2E3C4A}">
      <dsp:nvSpPr>
        <dsp:cNvPr id="0" name=""/>
        <dsp:cNvSpPr/>
      </dsp:nvSpPr>
      <dsp:spPr>
        <a:xfrm>
          <a:off x="4821720" y="699"/>
          <a:ext cx="1808986" cy="1246392"/>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821720"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Report comment</a:t>
          </a:r>
          <a:endParaRPr lang="en-GB" sz="1900" kern="1200" dirty="0"/>
        </a:p>
      </dsp:txBody>
      <dsp:txXfrm>
        <a:off x="4821720" y="1247091"/>
        <a:ext cx="1808986" cy="671134"/>
      </dsp:txXfrm>
    </dsp:sp>
    <dsp:sp modelId="{B77A94D5-558B-4298-8C2F-665637DEF3C5}">
      <dsp:nvSpPr>
        <dsp:cNvPr id="0" name=""/>
        <dsp:cNvSpPr/>
      </dsp:nvSpPr>
      <dsp:spPr>
        <a:xfrm>
          <a:off x="1836777" y="2099124"/>
          <a:ext cx="1808986" cy="1246392"/>
        </a:xfrm>
        <a:prstGeom prst="roundRect">
          <a:avLst/>
        </a:prstGeom>
        <a:blipFill rotWithShape="1">
          <a:blip xmlns:r="http://schemas.openxmlformats.org/officeDocument/2006/relationships" r:embed="rId4"/>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1836777"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Add favorite product</a:t>
          </a:r>
          <a:endParaRPr lang="en-GB" sz="1900" kern="1200" dirty="0"/>
        </a:p>
      </dsp:txBody>
      <dsp:txXfrm>
        <a:off x="1836777" y="3345516"/>
        <a:ext cx="1808986" cy="671134"/>
      </dsp:txXfrm>
    </dsp:sp>
    <dsp:sp modelId="{42108F33-182C-4014-975C-104417C9CEFC}">
      <dsp:nvSpPr>
        <dsp:cNvPr id="0" name=""/>
        <dsp:cNvSpPr/>
      </dsp:nvSpPr>
      <dsp:spPr>
        <a:xfrm>
          <a:off x="3826739" y="2099124"/>
          <a:ext cx="1808986" cy="1246392"/>
        </a:xfrm>
        <a:prstGeom prst="roundRect">
          <a:avLst/>
        </a:prstGeom>
        <a:blipFill rotWithShape="1">
          <a:blip xmlns:r="http://schemas.openxmlformats.org/officeDocument/2006/relationships" r:embed="rId5"/>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3826739"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Write comment</a:t>
          </a:r>
          <a:endParaRPr lang="en-GB" sz="1900" kern="1200" dirty="0"/>
        </a:p>
      </dsp:txBody>
      <dsp:txXfrm>
        <a:off x="3826739" y="3345516"/>
        <a:ext cx="1808986" cy="6711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59D3-F8BC-4118-9975-2A0C6A5195F6}" type="datetimeFigureOut">
              <a:rPr lang="en-US" smtClean="0"/>
              <a:t>8/16/2015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22428-AE6A-4136-A861-65E8FDDFA8A5}" type="slidenum">
              <a:rPr lang="en-US" smtClean="0"/>
              <a:t>‹#›</a:t>
            </a:fld>
            <a:endParaRPr lang="en-US"/>
          </a:p>
        </p:txBody>
      </p:sp>
    </p:spTree>
    <p:extLst>
      <p:ext uri="{BB962C8B-B14F-4D97-AF65-F5344CB8AC3E}">
        <p14:creationId xmlns:p14="http://schemas.microsoft.com/office/powerpoint/2010/main" val="25600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According to the description above, we can realize that reviews are one of the most important factors for choosing laptop. Are the reviews relevant or not? Useful or nonsense? From the trusted website or not? Our system will help you with those problems.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10</a:t>
            </a:fld>
            <a:endParaRPr lang="en-US"/>
          </a:p>
        </p:txBody>
      </p:sp>
    </p:spTree>
    <p:extLst>
      <p:ext uri="{BB962C8B-B14F-4D97-AF65-F5344CB8AC3E}">
        <p14:creationId xmlns:p14="http://schemas.microsoft.com/office/powerpoint/2010/main" val="352610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16</a:t>
            </a:fld>
            <a:endParaRPr lang="en-US"/>
          </a:p>
        </p:txBody>
      </p:sp>
    </p:spTree>
    <p:extLst>
      <p:ext uri="{BB962C8B-B14F-4D97-AF65-F5344CB8AC3E}">
        <p14:creationId xmlns:p14="http://schemas.microsoft.com/office/powerpoint/2010/main" val="137283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22</a:t>
            </a:fld>
            <a:endParaRPr lang="en-US"/>
          </a:p>
        </p:txBody>
      </p:sp>
    </p:spTree>
    <p:extLst>
      <p:ext uri="{BB962C8B-B14F-4D97-AF65-F5344CB8AC3E}">
        <p14:creationId xmlns:p14="http://schemas.microsoft.com/office/powerpoint/2010/main" val="61790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2428-AE6A-4136-A861-65E8FDDFA8A5}" type="slidenum">
              <a:rPr lang="en-US" smtClean="0"/>
              <a:t>28</a:t>
            </a:fld>
            <a:endParaRPr lang="en-US"/>
          </a:p>
        </p:txBody>
      </p:sp>
    </p:spTree>
    <p:extLst>
      <p:ext uri="{BB962C8B-B14F-4D97-AF65-F5344CB8AC3E}">
        <p14:creationId xmlns:p14="http://schemas.microsoft.com/office/powerpoint/2010/main" val="53219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325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281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4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53215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25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09625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7746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8426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98437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4984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9090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8EC2A-EA42-4617-8E10-85116FAD5ACA}" type="datetimeFigureOut">
              <a:rPr lang="en-US" smtClean="0"/>
              <a:t>8/16/2015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962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8EC2A-EA42-4617-8E10-85116FAD5ACA}" type="datetimeFigureOut">
              <a:rPr lang="en-US" smtClean="0"/>
              <a:t>8/16/2015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7586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8EC2A-EA42-4617-8E10-85116FAD5ACA}" type="datetimeFigureOut">
              <a:rPr lang="en-US" smtClean="0"/>
              <a:t>8/16/2015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4412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4103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Tree>
    <p:extLst>
      <p:ext uri="{BB962C8B-B14F-4D97-AF65-F5344CB8AC3E}">
        <p14:creationId xmlns:p14="http://schemas.microsoft.com/office/powerpoint/2010/main" val="224704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B8EC2A-EA42-4617-8E10-85116FAD5ACA}" type="datetimeFigureOut">
              <a:rPr lang="en-US" smtClean="0"/>
              <a:t>8/16/2015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BE86-D483-4A4A-9669-A15C241B6E7C}" type="slidenum">
              <a:rPr lang="en-US" smtClean="0"/>
              <a:t>‹#›</a:t>
            </a:fld>
            <a:endParaRPr lang="en-US"/>
          </a:p>
        </p:txBody>
      </p:sp>
    </p:spTree>
    <p:extLst>
      <p:ext uri="{BB962C8B-B14F-4D97-AF65-F5344CB8AC3E}">
        <p14:creationId xmlns:p14="http://schemas.microsoft.com/office/powerpoint/2010/main" val="4254644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9.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8.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Laptop Reviews</a:t>
            </a:r>
            <a:endParaRPr lang="en-US"/>
          </a:p>
        </p:txBody>
      </p:sp>
      <p:sp>
        <p:nvSpPr>
          <p:cNvPr id="3" name="Subtitle 2"/>
          <p:cNvSpPr>
            <a:spLocks noGrp="1"/>
          </p:cNvSpPr>
          <p:nvPr>
            <p:ph type="subTitle" idx="1"/>
          </p:nvPr>
        </p:nvSpPr>
        <p:spPr/>
        <p:txBody>
          <a:bodyPr/>
          <a:lstStyle/>
          <a:p>
            <a:r>
              <a:rPr lang="en-US" smtClean="0"/>
              <a:t>Your best decision is our will</a:t>
            </a:r>
            <a:endParaRPr lang="en-US"/>
          </a:p>
        </p:txBody>
      </p:sp>
    </p:spTree>
    <p:extLst>
      <p:ext uri="{BB962C8B-B14F-4D97-AF65-F5344CB8AC3E}">
        <p14:creationId xmlns:p14="http://schemas.microsoft.com/office/powerpoint/2010/main" val="215588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grpSp>
        <p:nvGrpSpPr>
          <p:cNvPr id="19" name="Group 18"/>
          <p:cNvGrpSpPr/>
          <p:nvPr/>
        </p:nvGrpSpPr>
        <p:grpSpPr>
          <a:xfrm>
            <a:off x="677334" y="2868109"/>
            <a:ext cx="1842969" cy="1917886"/>
            <a:chOff x="1302095" y="2204581"/>
            <a:chExt cx="1842969" cy="1917886"/>
          </a:xfrm>
        </p:grpSpPr>
        <p:grpSp>
          <p:nvGrpSpPr>
            <p:cNvPr id="6" name="Group 5"/>
            <p:cNvGrpSpPr/>
            <p:nvPr/>
          </p:nvGrpSpPr>
          <p:grpSpPr>
            <a:xfrm>
              <a:off x="2268647" y="3214416"/>
              <a:ext cx="876417" cy="899714"/>
              <a:chOff x="749807" y="1913726"/>
              <a:chExt cx="876417" cy="899714"/>
            </a:xfrm>
          </p:grpSpPr>
          <p:sp>
            <p:nvSpPr>
              <p:cNvPr id="8" name="Oval 7"/>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grpSp>
          <p:nvGrpSpPr>
            <p:cNvPr id="10" name="Group 9"/>
            <p:cNvGrpSpPr/>
            <p:nvPr/>
          </p:nvGrpSpPr>
          <p:grpSpPr>
            <a:xfrm>
              <a:off x="1302095" y="3222753"/>
              <a:ext cx="876417" cy="899714"/>
              <a:chOff x="749807" y="1913726"/>
              <a:chExt cx="876417" cy="899714"/>
            </a:xfrm>
          </p:grpSpPr>
          <p:sp>
            <p:nvSpPr>
              <p:cNvPr id="11" name="Oval 10"/>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grpSp>
          <p:nvGrpSpPr>
            <p:cNvPr id="13" name="Group 12"/>
            <p:cNvGrpSpPr/>
            <p:nvPr/>
          </p:nvGrpSpPr>
          <p:grpSpPr>
            <a:xfrm>
              <a:off x="2268646" y="2204581"/>
              <a:ext cx="876417" cy="899714"/>
              <a:chOff x="749807" y="1913726"/>
              <a:chExt cx="876417" cy="899714"/>
            </a:xfrm>
          </p:grpSpPr>
          <p:sp>
            <p:nvSpPr>
              <p:cNvPr id="14" name="Oval 13"/>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grpSp>
          <p:nvGrpSpPr>
            <p:cNvPr id="16" name="Group 15"/>
            <p:cNvGrpSpPr/>
            <p:nvPr/>
          </p:nvGrpSpPr>
          <p:grpSpPr>
            <a:xfrm>
              <a:off x="1322675" y="2204581"/>
              <a:ext cx="876417" cy="899714"/>
              <a:chOff x="749807" y="1913726"/>
              <a:chExt cx="876417" cy="899714"/>
            </a:xfrm>
          </p:grpSpPr>
          <p:sp>
            <p:nvSpPr>
              <p:cNvPr id="17" name="Oval 16"/>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1</a:t>
                </a:r>
              </a:p>
            </p:txBody>
          </p:sp>
        </p:grpSp>
      </p:grpSp>
      <p:sp>
        <p:nvSpPr>
          <p:cNvPr id="20" name="Right Arrow 19"/>
          <p:cNvSpPr/>
          <p:nvPr/>
        </p:nvSpPr>
        <p:spPr>
          <a:xfrm>
            <a:off x="2749322" y="3584736"/>
            <a:ext cx="996696"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Horizontal Scroll 23"/>
          <p:cNvSpPr/>
          <p:nvPr/>
        </p:nvSpPr>
        <p:spPr>
          <a:xfrm>
            <a:off x="3975037" y="2424848"/>
            <a:ext cx="5706097" cy="2685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All of these </a:t>
            </a:r>
            <a:r>
              <a:rPr lang="en-US" sz="2000" u="sng">
                <a:solidFill>
                  <a:schemeClr val="tx1"/>
                </a:solidFill>
              </a:rPr>
              <a:t>d</a:t>
            </a:r>
            <a:r>
              <a:rPr lang="en-US" sz="2000" u="sng" smtClean="0">
                <a:solidFill>
                  <a:schemeClr val="tx1"/>
                </a:solidFill>
              </a:rPr>
              <a:t>isadvantages</a:t>
            </a:r>
            <a:r>
              <a:rPr lang="en-US" sz="2000" smtClean="0"/>
              <a:t> will make customer feel </a:t>
            </a:r>
            <a:r>
              <a:rPr lang="en-US" sz="2000" u="sng" smtClean="0">
                <a:solidFill>
                  <a:schemeClr val="tx1"/>
                </a:solidFill>
              </a:rPr>
              <a:t>confused</a:t>
            </a:r>
            <a:r>
              <a:rPr lang="en-US" sz="2000" smtClean="0">
                <a:solidFill>
                  <a:schemeClr val="tx1"/>
                </a:solidFill>
              </a:rPr>
              <a:t> </a:t>
            </a:r>
            <a:r>
              <a:rPr lang="en-US" sz="2000" smtClean="0"/>
              <a:t>when they want to buy laptop.</a:t>
            </a:r>
          </a:p>
          <a:p>
            <a:pPr algn="ctr"/>
            <a:r>
              <a:rPr lang="en-US" sz="2000" u="sng" smtClean="0">
                <a:solidFill>
                  <a:srgbClr val="0070C0"/>
                </a:solidFill>
              </a:rPr>
              <a:t>Reviews</a:t>
            </a:r>
            <a:r>
              <a:rPr lang="en-US" sz="2000" smtClean="0"/>
              <a:t> are one of the most important factors for choosing laptop.</a:t>
            </a:r>
            <a:endParaRPr lang="en-US" sz="2000"/>
          </a:p>
        </p:txBody>
      </p:sp>
    </p:spTree>
    <p:extLst>
      <p:ext uri="{BB962C8B-B14F-4D97-AF65-F5344CB8AC3E}">
        <p14:creationId xmlns:p14="http://schemas.microsoft.com/office/powerpoint/2010/main" val="180319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95" y="2781755"/>
            <a:ext cx="24384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25" y="1539074"/>
            <a:ext cx="3574627" cy="1197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31" y="3282170"/>
            <a:ext cx="2087217" cy="14375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085" y="5186370"/>
            <a:ext cx="3975652" cy="1162719"/>
          </a:xfrm>
          <a:prstGeom prst="rect">
            <a:avLst/>
          </a:prstGeom>
        </p:spPr>
      </p:pic>
      <p:sp>
        <p:nvSpPr>
          <p:cNvPr id="17" name="AutoShape 123"/>
          <p:cNvSpPr>
            <a:spLocks noChangeArrowheads="1"/>
          </p:cNvSpPr>
          <p:nvPr/>
        </p:nvSpPr>
        <p:spPr bwMode="gray">
          <a:xfrm rot="19286699">
            <a:off x="3564292" y="2713035"/>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23"/>
          <p:cNvSpPr>
            <a:spLocks noChangeArrowheads="1"/>
          </p:cNvSpPr>
          <p:nvPr/>
        </p:nvSpPr>
        <p:spPr bwMode="gray">
          <a:xfrm rot="2313301" flipV="1">
            <a:off x="3564291" y="519859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23"/>
          <p:cNvSpPr>
            <a:spLocks noChangeArrowheads="1"/>
          </p:cNvSpPr>
          <p:nvPr/>
        </p:nvSpPr>
        <p:spPr bwMode="gray">
          <a:xfrm flipV="1">
            <a:off x="3669585" y="395581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901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by parsing</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54316"/>
            <a:ext cx="1674314" cy="1645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810" y="1454316"/>
            <a:ext cx="1703716" cy="17037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588" y="1454316"/>
            <a:ext cx="1663488" cy="1663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658" y="4866417"/>
            <a:ext cx="1441344" cy="14413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886" y="4610776"/>
            <a:ext cx="2028104" cy="1696985"/>
          </a:xfrm>
          <a:prstGeom prst="rect">
            <a:avLst/>
          </a:prstGeom>
        </p:spPr>
      </p:pic>
      <p:sp>
        <p:nvSpPr>
          <p:cNvPr id="10" name="Right Arrow 9"/>
          <p:cNvSpPr/>
          <p:nvPr/>
        </p:nvSpPr>
        <p:spPr>
          <a:xfrm>
            <a:off x="2623930" y="1928191"/>
            <a:ext cx="1311344" cy="546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Take url</a:t>
            </a:r>
            <a:endParaRPr lang="en-US"/>
          </a:p>
        </p:txBody>
      </p:sp>
      <p:sp>
        <p:nvSpPr>
          <p:cNvPr id="11" name="TextBox 10"/>
          <p:cNvSpPr txBox="1"/>
          <p:nvPr/>
        </p:nvSpPr>
        <p:spPr>
          <a:xfrm>
            <a:off x="4183871" y="3674098"/>
            <a:ext cx="1643655" cy="369332"/>
          </a:xfrm>
          <a:prstGeom prst="rect">
            <a:avLst/>
          </a:prstGeom>
          <a:noFill/>
        </p:spPr>
        <p:txBody>
          <a:bodyPr wrap="none" rtlCol="0">
            <a:spAutoFit/>
          </a:bodyPr>
          <a:lstStyle/>
          <a:p>
            <a:r>
              <a:rPr lang="en-US" smtClean="0"/>
              <a:t>Remove script</a:t>
            </a:r>
            <a:endParaRPr lang="en-US"/>
          </a:p>
        </p:txBody>
      </p:sp>
      <p:sp>
        <p:nvSpPr>
          <p:cNvPr id="12" name="Right Arrow 11"/>
          <p:cNvSpPr/>
          <p:nvPr/>
        </p:nvSpPr>
        <p:spPr>
          <a:xfrm>
            <a:off x="6097447" y="1928191"/>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Download</a:t>
            </a:r>
            <a:endParaRPr lang="en-US"/>
          </a:p>
        </p:txBody>
      </p:sp>
      <p:sp>
        <p:nvSpPr>
          <p:cNvPr id="13" name="Right Arrow 12"/>
          <p:cNvSpPr/>
          <p:nvPr/>
        </p:nvSpPr>
        <p:spPr>
          <a:xfrm rot="5400000">
            <a:off x="7869220" y="3706880"/>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Display</a:t>
            </a:r>
            <a:endParaRPr lang="en-US"/>
          </a:p>
        </p:txBody>
      </p:sp>
      <p:sp>
        <p:nvSpPr>
          <p:cNvPr id="14" name="Left Arrow 13"/>
          <p:cNvSpPr/>
          <p:nvPr/>
        </p:nvSpPr>
        <p:spPr>
          <a:xfrm>
            <a:off x="6200452" y="5303824"/>
            <a:ext cx="1265214" cy="566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Inspect</a:t>
            </a:r>
            <a:endParaRPr lang="en-US"/>
          </a:p>
        </p:txBody>
      </p:sp>
    </p:spTree>
    <p:extLst>
      <p:ext uri="{BB962C8B-B14F-4D97-AF65-F5344CB8AC3E}">
        <p14:creationId xmlns:p14="http://schemas.microsoft.com/office/powerpoint/2010/main" val="399496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idea</a:t>
            </a:r>
          </a:p>
        </p:txBody>
      </p:sp>
      <p:graphicFrame>
        <p:nvGraphicFramePr>
          <p:cNvPr id="3" name="Diagram 2"/>
          <p:cNvGraphicFramePr/>
          <p:nvPr>
            <p:extLst>
              <p:ext uri="{D42A27DB-BD31-4B8C-83A1-F6EECF244321}">
                <p14:modId xmlns:p14="http://schemas.microsoft.com/office/powerpoint/2010/main" val="4239051981"/>
              </p:ext>
            </p:extLst>
          </p:nvPr>
        </p:nvGraphicFramePr>
        <p:xfrm>
          <a:off x="677334" y="1282149"/>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98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a:p>
        </p:txBody>
      </p:sp>
      <p:pic>
        <p:nvPicPr>
          <p:cNvPr id="1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71" y="2416040"/>
            <a:ext cx="1627200" cy="1627200"/>
          </a:xfrm>
        </p:spPr>
      </p:pic>
      <p:sp>
        <p:nvSpPr>
          <p:cNvPr id="13" name="Right Arrow 12"/>
          <p:cNvSpPr/>
          <p:nvPr/>
        </p:nvSpPr>
        <p:spPr>
          <a:xfrm>
            <a:off x="1962488"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endParaRPr lang="en-GB" dirty="0"/>
          </a:p>
        </p:txBody>
      </p:sp>
      <p:sp>
        <p:nvSpPr>
          <p:cNvPr id="15" name="TextBox 14"/>
          <p:cNvSpPr txBox="1"/>
          <p:nvPr/>
        </p:nvSpPr>
        <p:spPr>
          <a:xfrm>
            <a:off x="422901" y="4118298"/>
            <a:ext cx="912429" cy="369332"/>
          </a:xfrm>
          <a:prstGeom prst="rect">
            <a:avLst/>
          </a:prstGeom>
          <a:noFill/>
        </p:spPr>
        <p:txBody>
          <a:bodyPr wrap="none" rtlCol="0">
            <a:spAutoFit/>
          </a:bodyPr>
          <a:lstStyle/>
          <a:p>
            <a:r>
              <a:rPr lang="en-US" dirty="0" smtClean="0"/>
              <a:t>System</a:t>
            </a:r>
            <a:endParaRPr lang="en-GB" dirty="0"/>
          </a:p>
        </p:txBody>
      </p:sp>
      <p:sp>
        <p:nvSpPr>
          <p:cNvPr id="16" name="TextBox 15"/>
          <p:cNvSpPr txBox="1"/>
          <p:nvPr/>
        </p:nvSpPr>
        <p:spPr>
          <a:xfrm>
            <a:off x="3642783" y="4118298"/>
            <a:ext cx="2640466" cy="369332"/>
          </a:xfrm>
          <a:prstGeom prst="rect">
            <a:avLst/>
          </a:prstGeom>
          <a:noFill/>
        </p:spPr>
        <p:txBody>
          <a:bodyPr wrap="none" rtlCol="0">
            <a:spAutoFit/>
          </a:bodyPr>
          <a:lstStyle/>
          <a:p>
            <a:r>
              <a:rPr lang="en-US" smtClean="0"/>
              <a:t>Laptops with comments</a:t>
            </a:r>
            <a:endParaRPr lang="en-GB" dirty="0"/>
          </a:p>
        </p:txBody>
      </p:sp>
      <p:sp>
        <p:nvSpPr>
          <p:cNvPr id="17" name="TextBox 16"/>
          <p:cNvSpPr txBox="1"/>
          <p:nvPr/>
        </p:nvSpPr>
        <p:spPr>
          <a:xfrm>
            <a:off x="8144006" y="4153198"/>
            <a:ext cx="1268296" cy="369332"/>
          </a:xfrm>
          <a:prstGeom prst="rect">
            <a:avLst/>
          </a:prstGeom>
          <a:noFill/>
        </p:spPr>
        <p:txBody>
          <a:bodyPr wrap="none" rtlCol="0">
            <a:spAutoFit/>
          </a:bodyPr>
          <a:lstStyle/>
          <a:p>
            <a:r>
              <a:rPr lang="en-US" smtClean="0"/>
              <a:t>Comments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026" y="2594636"/>
            <a:ext cx="2615895" cy="1316122"/>
          </a:xfrm>
          <a:prstGeom prst="rect">
            <a:avLst/>
          </a:prstGeom>
        </p:spPr>
      </p:pic>
      <p:sp>
        <p:nvSpPr>
          <p:cNvPr id="19" name="Right Arrow 18"/>
          <p:cNvSpPr/>
          <p:nvPr/>
        </p:nvSpPr>
        <p:spPr>
          <a:xfrm>
            <a:off x="6162260"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GB"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645" y="2407187"/>
            <a:ext cx="1691019" cy="1691019"/>
          </a:xfrm>
          <a:prstGeom prst="rect">
            <a:avLst/>
          </a:prstGeom>
        </p:spPr>
      </p:pic>
    </p:spTree>
    <p:extLst>
      <p:ext uri="{BB962C8B-B14F-4D97-AF65-F5344CB8AC3E}">
        <p14:creationId xmlns:p14="http://schemas.microsoft.com/office/powerpoint/2010/main" val="333994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711177"/>
              </p:ext>
            </p:extLst>
          </p:nvPr>
        </p:nvGraphicFramePr>
        <p:xfrm>
          <a:off x="458922" y="1787101"/>
          <a:ext cx="9689630" cy="461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09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sp>
        <p:nvSpPr>
          <p:cNvPr id="4" name="Rectangle 3"/>
          <p:cNvSpPr/>
          <p:nvPr/>
        </p:nvSpPr>
        <p:spPr>
          <a:xfrm>
            <a:off x="3916023" y="3776862"/>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a:t>
            </a:r>
            <a:endParaRPr lang="en-US"/>
          </a:p>
        </p:txBody>
      </p:sp>
      <p:sp>
        <p:nvSpPr>
          <p:cNvPr id="5" name="Oval 4"/>
          <p:cNvSpPr/>
          <p:nvPr/>
        </p:nvSpPr>
        <p:spPr>
          <a:xfrm>
            <a:off x="675868" y="3129232"/>
            <a:ext cx="2117035" cy="705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Description</a:t>
            </a:r>
            <a:endParaRPr lang="en-US"/>
          </a:p>
        </p:txBody>
      </p:sp>
      <p:sp>
        <p:nvSpPr>
          <p:cNvPr id="6" name="Oval 5"/>
          <p:cNvSpPr/>
          <p:nvPr/>
        </p:nvSpPr>
        <p:spPr>
          <a:xfrm>
            <a:off x="2694984" y="2134144"/>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Brand</a:t>
            </a:r>
            <a:endParaRPr lang="en-US"/>
          </a:p>
        </p:txBody>
      </p:sp>
      <p:sp>
        <p:nvSpPr>
          <p:cNvPr id="7" name="Oval 6"/>
          <p:cNvSpPr/>
          <p:nvPr/>
        </p:nvSpPr>
        <p:spPr>
          <a:xfrm>
            <a:off x="1242398" y="4614234"/>
            <a:ext cx="1242392"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Image</a:t>
            </a:r>
            <a:endParaRPr lang="en-US"/>
          </a:p>
        </p:txBody>
      </p:sp>
      <p:sp>
        <p:nvSpPr>
          <p:cNvPr id="8" name="Oval 7"/>
          <p:cNvSpPr/>
          <p:nvPr/>
        </p:nvSpPr>
        <p:spPr>
          <a:xfrm>
            <a:off x="4046708" y="5943040"/>
            <a:ext cx="1659834" cy="56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Comment</a:t>
            </a:r>
            <a:endParaRPr lang="en-US"/>
          </a:p>
        </p:txBody>
      </p:sp>
      <p:sp>
        <p:nvSpPr>
          <p:cNvPr id="9" name="Oval 8"/>
          <p:cNvSpPr/>
          <p:nvPr/>
        </p:nvSpPr>
        <p:spPr>
          <a:xfrm>
            <a:off x="6128614" y="5511241"/>
            <a:ext cx="1713367" cy="86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Last Comment Date</a:t>
            </a:r>
            <a:endParaRPr lang="en-US"/>
          </a:p>
        </p:txBody>
      </p:sp>
      <p:sp>
        <p:nvSpPr>
          <p:cNvPr id="10" name="Oval 9"/>
          <p:cNvSpPr/>
          <p:nvPr/>
        </p:nvSpPr>
        <p:spPr>
          <a:xfrm>
            <a:off x="2370308" y="5654805"/>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Name</a:t>
            </a:r>
            <a:endParaRPr lang="en-US"/>
          </a:p>
        </p:txBody>
      </p:sp>
      <p:sp>
        <p:nvSpPr>
          <p:cNvPr id="11" name="Rectangle 10"/>
          <p:cNvSpPr/>
          <p:nvPr/>
        </p:nvSpPr>
        <p:spPr>
          <a:xfrm>
            <a:off x="7553741" y="3739591"/>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Site</a:t>
            </a:r>
            <a:endParaRPr lang="en-US"/>
          </a:p>
        </p:txBody>
      </p:sp>
      <p:cxnSp>
        <p:nvCxnSpPr>
          <p:cNvPr id="13" name="Straight Connector 12"/>
          <p:cNvCxnSpPr>
            <a:stCxn id="6" idx="4"/>
            <a:endCxn id="4" idx="1"/>
          </p:cNvCxnSpPr>
          <p:nvPr/>
        </p:nvCxnSpPr>
        <p:spPr>
          <a:xfrm>
            <a:off x="3286363" y="2710614"/>
            <a:ext cx="629660" cy="150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4" idx="1"/>
          </p:cNvCxnSpPr>
          <p:nvPr/>
        </p:nvCxnSpPr>
        <p:spPr>
          <a:xfrm>
            <a:off x="2792903" y="3482071"/>
            <a:ext cx="1123120" cy="7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4" idx="1"/>
          </p:cNvCxnSpPr>
          <p:nvPr/>
        </p:nvCxnSpPr>
        <p:spPr>
          <a:xfrm flipV="1">
            <a:off x="2484790" y="4214184"/>
            <a:ext cx="1431233" cy="68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4" idx="2"/>
          </p:cNvCxnSpPr>
          <p:nvPr/>
        </p:nvCxnSpPr>
        <p:spPr>
          <a:xfrm flipV="1">
            <a:off x="3379854" y="4651505"/>
            <a:ext cx="1202091" cy="108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4581945" y="4651505"/>
            <a:ext cx="314558" cy="129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4" idx="2"/>
          </p:cNvCxnSpPr>
          <p:nvPr/>
        </p:nvCxnSpPr>
        <p:spPr>
          <a:xfrm flipH="1" flipV="1">
            <a:off x="4581945" y="4651505"/>
            <a:ext cx="1797586" cy="986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3"/>
            <a:endCxn id="11" idx="1"/>
          </p:cNvCxnSpPr>
          <p:nvPr/>
        </p:nvCxnSpPr>
        <p:spPr>
          <a:xfrm flipV="1">
            <a:off x="5247866" y="4176913"/>
            <a:ext cx="2305875" cy="372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06954" y="3805993"/>
            <a:ext cx="685802" cy="369332"/>
          </a:xfrm>
          <a:prstGeom prst="rect">
            <a:avLst/>
          </a:prstGeom>
          <a:noFill/>
        </p:spPr>
        <p:txBody>
          <a:bodyPr wrap="square" rtlCol="0">
            <a:spAutoFit/>
          </a:bodyPr>
          <a:lstStyle/>
          <a:p>
            <a:r>
              <a:rPr lang="en-US" smtClean="0"/>
              <a:t>0..*</a:t>
            </a:r>
            <a:endParaRPr lang="en-US"/>
          </a:p>
        </p:txBody>
      </p:sp>
      <p:sp>
        <p:nvSpPr>
          <p:cNvPr id="35" name="TextBox 34"/>
          <p:cNvSpPr txBox="1"/>
          <p:nvPr/>
        </p:nvSpPr>
        <p:spPr>
          <a:xfrm>
            <a:off x="7155623" y="3785785"/>
            <a:ext cx="398118" cy="382206"/>
          </a:xfrm>
          <a:prstGeom prst="rect">
            <a:avLst/>
          </a:prstGeom>
          <a:noFill/>
        </p:spPr>
        <p:txBody>
          <a:bodyPr wrap="square" rtlCol="0">
            <a:spAutoFit/>
          </a:bodyPr>
          <a:lstStyle/>
          <a:p>
            <a:r>
              <a:rPr lang="en-US"/>
              <a:t>1</a:t>
            </a:r>
          </a:p>
        </p:txBody>
      </p:sp>
      <p:sp>
        <p:nvSpPr>
          <p:cNvPr id="36" name="TextBox 35"/>
          <p:cNvSpPr txBox="1"/>
          <p:nvPr/>
        </p:nvSpPr>
        <p:spPr>
          <a:xfrm>
            <a:off x="6778489" y="3411992"/>
            <a:ext cx="775252" cy="369332"/>
          </a:xfrm>
          <a:prstGeom prst="rect">
            <a:avLst/>
          </a:prstGeom>
          <a:noFill/>
        </p:spPr>
        <p:txBody>
          <a:bodyPr wrap="square" rtlCol="0">
            <a:spAutoFit/>
          </a:bodyPr>
          <a:lstStyle/>
          <a:p>
            <a:pPr algn="r"/>
            <a:r>
              <a:rPr lang="en-US" smtClean="0"/>
              <a:t>1..*</a:t>
            </a:r>
            <a:endParaRPr lang="en-US"/>
          </a:p>
        </p:txBody>
      </p:sp>
      <p:sp>
        <p:nvSpPr>
          <p:cNvPr id="37" name="TextBox 36"/>
          <p:cNvSpPr txBox="1"/>
          <p:nvPr/>
        </p:nvSpPr>
        <p:spPr>
          <a:xfrm>
            <a:off x="677334" y="1426885"/>
            <a:ext cx="2252540" cy="369332"/>
          </a:xfrm>
          <a:prstGeom prst="rect">
            <a:avLst/>
          </a:prstGeom>
          <a:noFill/>
        </p:spPr>
        <p:txBody>
          <a:bodyPr wrap="none" rtlCol="0">
            <a:spAutoFit/>
          </a:bodyPr>
          <a:lstStyle/>
          <a:p>
            <a:r>
              <a:rPr lang="en-US" smtClean="0"/>
              <a:t>Build data structure</a:t>
            </a:r>
            <a:endParaRPr lang="en-US"/>
          </a:p>
        </p:txBody>
      </p:sp>
    </p:spTree>
    <p:extLst>
      <p:ext uri="{BB962C8B-B14F-4D97-AF65-F5344CB8AC3E}">
        <p14:creationId xmlns:p14="http://schemas.microsoft.com/office/powerpoint/2010/main" val="153690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pic>
        <p:nvPicPr>
          <p:cNvPr id="3" name="Picture 2" descr="https://documents.lucidchart.com/documents/3f1d88d0-ef55-496c-a6e4-3c0cb6751312/pages/0_0?a=445&amp;x=146&amp;y=341&amp;w=1188&amp;h=728&amp;store=1&amp;accept=image%2F*&amp;auth=LCA%20da61d1b73c329f0d333477a6cc1c674a8fd3d6e9-ts%3D1439592692"/>
          <p:cNvPicPr/>
          <p:nvPr/>
        </p:nvPicPr>
        <p:blipFill>
          <a:blip r:embed="rId2">
            <a:extLst>
              <a:ext uri="{28A0092B-C50C-407E-A947-70E740481C1C}">
                <a14:useLocalDpi xmlns:a14="http://schemas.microsoft.com/office/drawing/2010/main" val="0"/>
              </a:ext>
            </a:extLst>
          </a:blip>
          <a:srcRect/>
          <a:stretch>
            <a:fillRect/>
          </a:stretch>
        </p:blipFill>
        <p:spPr bwMode="auto">
          <a:xfrm>
            <a:off x="130682" y="1269999"/>
            <a:ext cx="9143320" cy="5605515"/>
          </a:xfrm>
          <a:prstGeom prst="rect">
            <a:avLst/>
          </a:prstGeom>
          <a:noFill/>
          <a:ln>
            <a:noFill/>
          </a:ln>
        </p:spPr>
      </p:pic>
      <p:sp>
        <p:nvSpPr>
          <p:cNvPr id="4" name="TextBox 3"/>
          <p:cNvSpPr txBox="1"/>
          <p:nvPr/>
        </p:nvSpPr>
        <p:spPr>
          <a:xfrm>
            <a:off x="677334" y="1561068"/>
            <a:ext cx="968535" cy="369332"/>
          </a:xfrm>
          <a:prstGeom prst="rect">
            <a:avLst/>
          </a:prstGeom>
          <a:noFill/>
        </p:spPr>
        <p:txBody>
          <a:bodyPr wrap="none" rtlCol="0">
            <a:spAutoFit/>
          </a:bodyPr>
          <a:lstStyle/>
          <a:p>
            <a:r>
              <a:rPr lang="en-US" smtClean="0"/>
              <a:t>Entities</a:t>
            </a:r>
            <a:endParaRPr lang="en-US"/>
          </a:p>
        </p:txBody>
      </p:sp>
    </p:spTree>
    <p:extLst>
      <p:ext uri="{BB962C8B-B14F-4D97-AF65-F5344CB8AC3E}">
        <p14:creationId xmlns:p14="http://schemas.microsoft.com/office/powerpoint/2010/main" val="323772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089083" y="1656187"/>
            <a:ext cx="3184919" cy="41158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Collect </a:t>
            </a:r>
            <a:r>
              <a:rPr lang="en-US"/>
              <a:t>data by </a:t>
            </a:r>
            <a:r>
              <a:rPr lang="en-US" smtClean="0"/>
              <a:t>parsing</a:t>
            </a:r>
            <a:br>
              <a:rPr lang="en-US" smtClean="0"/>
            </a:br>
            <a:endParaRPr lang="en-US" sz="2800"/>
          </a:p>
        </p:txBody>
      </p:sp>
      <p:sp>
        <p:nvSpPr>
          <p:cNvPr id="3" name="TextBox 2"/>
          <p:cNvSpPr txBox="1"/>
          <p:nvPr/>
        </p:nvSpPr>
        <p:spPr>
          <a:xfrm>
            <a:off x="677334" y="1468735"/>
            <a:ext cx="4426212" cy="461665"/>
          </a:xfrm>
          <a:prstGeom prst="rect">
            <a:avLst/>
          </a:prstGeom>
          <a:noFill/>
        </p:spPr>
        <p:txBody>
          <a:bodyPr wrap="none" rtlCol="0">
            <a:spAutoFit/>
          </a:bodyPr>
          <a:lstStyle/>
          <a:p>
            <a:r>
              <a:rPr lang="en-US" sz="2400" smtClean="0"/>
              <a:t>Libraries support parsing data:</a:t>
            </a:r>
            <a:endParaRPr lang="en-US" sz="2400"/>
          </a:p>
        </p:txBody>
      </p:sp>
      <p:sp>
        <p:nvSpPr>
          <p:cNvPr id="4" name="Snip Diagonal Corner Rectangle 3"/>
          <p:cNvSpPr/>
          <p:nvPr/>
        </p:nvSpPr>
        <p:spPr>
          <a:xfrm>
            <a:off x="6589642"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HtmlAgilityPack</a:t>
            </a:r>
            <a:endParaRPr lang="en-US"/>
          </a:p>
        </p:txBody>
      </p:sp>
      <p:sp>
        <p:nvSpPr>
          <p:cNvPr id="5" name="Snip Diagonal Corner Rectangle 4"/>
          <p:cNvSpPr/>
          <p:nvPr/>
        </p:nvSpPr>
        <p:spPr>
          <a:xfrm>
            <a:off x="864705"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Selenium</a:t>
            </a:r>
            <a:endParaRPr lang="en-US"/>
          </a:p>
        </p:txBody>
      </p:sp>
      <p:sp>
        <p:nvSpPr>
          <p:cNvPr id="6" name="TextBox 5"/>
          <p:cNvSpPr txBox="1"/>
          <p:nvPr/>
        </p:nvSpPr>
        <p:spPr>
          <a:xfrm>
            <a:off x="4745477" y="2327606"/>
            <a:ext cx="460382" cy="461665"/>
          </a:xfrm>
          <a:prstGeom prst="rect">
            <a:avLst/>
          </a:prstGeom>
          <a:noFill/>
        </p:spPr>
        <p:txBody>
          <a:bodyPr wrap="none" rtlCol="0">
            <a:spAutoFit/>
          </a:bodyPr>
          <a:lstStyle/>
          <a:p>
            <a:r>
              <a:rPr lang="en-US" sz="2400" smtClean="0"/>
              <a:t>vs</a:t>
            </a:r>
            <a:endParaRPr lang="en-US" sz="240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296" y="3695567"/>
            <a:ext cx="1232454" cy="1232454"/>
          </a:xfrm>
          <a:prstGeom prst="rect">
            <a:avLst/>
          </a:prstGeom>
        </p:spPr>
      </p:pic>
      <p:cxnSp>
        <p:nvCxnSpPr>
          <p:cNvPr id="9" name="Straight Arrow Connector 8"/>
          <p:cNvCxnSpPr/>
          <p:nvPr/>
        </p:nvCxnSpPr>
        <p:spPr>
          <a:xfrm>
            <a:off x="1873525" y="3033095"/>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6115" y="3032808"/>
            <a:ext cx="2104849" cy="646331"/>
          </a:xfrm>
          <a:prstGeom prst="rect">
            <a:avLst/>
          </a:prstGeom>
          <a:noFill/>
        </p:spPr>
        <p:txBody>
          <a:bodyPr wrap="square" rtlCol="0">
            <a:spAutoFit/>
          </a:bodyPr>
          <a:lstStyle/>
          <a:p>
            <a:r>
              <a:rPr lang="en-US" smtClean="0"/>
              <a:t>Create </a:t>
            </a:r>
          </a:p>
          <a:p>
            <a:r>
              <a:rPr lang="en-US" smtClean="0"/>
              <a:t>simulator browser</a:t>
            </a: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50" y="5711687"/>
            <a:ext cx="977347" cy="977347"/>
          </a:xfrm>
          <a:prstGeom prst="rect">
            <a:avLst/>
          </a:prstGeom>
        </p:spPr>
      </p:pic>
      <p:cxnSp>
        <p:nvCxnSpPr>
          <p:cNvPr id="12" name="Straight Arrow Connector 11"/>
          <p:cNvCxnSpPr/>
          <p:nvPr/>
        </p:nvCxnSpPr>
        <p:spPr>
          <a:xfrm>
            <a:off x="1873523" y="4928021"/>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115" y="5067213"/>
            <a:ext cx="1265475" cy="369332"/>
          </a:xfrm>
          <a:prstGeom prst="rect">
            <a:avLst/>
          </a:prstGeom>
          <a:noFill/>
        </p:spPr>
        <p:txBody>
          <a:bodyPr wrap="none" rtlCol="0">
            <a:spAutoFit/>
          </a:bodyPr>
          <a:lstStyle/>
          <a:p>
            <a:r>
              <a:rPr lang="en-US" smtClean="0"/>
              <a:t>Parse data</a:t>
            </a: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481" y="4321706"/>
            <a:ext cx="977347" cy="977347"/>
          </a:xfrm>
          <a:prstGeom prst="rect">
            <a:avLst/>
          </a:prstGeom>
        </p:spPr>
      </p:pic>
      <p:cxnSp>
        <p:nvCxnSpPr>
          <p:cNvPr id="15" name="Straight Arrow Connector 14"/>
          <p:cNvCxnSpPr/>
          <p:nvPr/>
        </p:nvCxnSpPr>
        <p:spPr>
          <a:xfrm>
            <a:off x="7648154" y="3032808"/>
            <a:ext cx="0" cy="115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48154" y="3423780"/>
            <a:ext cx="1265475" cy="369332"/>
          </a:xfrm>
          <a:prstGeom prst="rect">
            <a:avLst/>
          </a:prstGeom>
          <a:noFill/>
        </p:spPr>
        <p:txBody>
          <a:bodyPr wrap="none" rtlCol="0">
            <a:spAutoFit/>
          </a:bodyPr>
          <a:lstStyle/>
          <a:p>
            <a:r>
              <a:rPr lang="en-US" smtClean="0"/>
              <a:t>Parse data</a:t>
            </a: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4887" y="5711687"/>
            <a:ext cx="1141561" cy="1141561"/>
          </a:xfrm>
          <a:prstGeom prst="rect">
            <a:avLst/>
          </a:prstGeom>
        </p:spPr>
      </p:pic>
      <p:sp>
        <p:nvSpPr>
          <p:cNvPr id="21" name="Right Arrow 20"/>
          <p:cNvSpPr/>
          <p:nvPr/>
        </p:nvSpPr>
        <p:spPr>
          <a:xfrm rot="1935935">
            <a:off x="3105896" y="5132285"/>
            <a:ext cx="1472112" cy="267420"/>
          </a:xfrm>
          <a:prstGeom prst="rightArrow">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82105" y="4852816"/>
            <a:ext cx="1795684" cy="369332"/>
          </a:xfrm>
          <a:prstGeom prst="rect">
            <a:avLst/>
          </a:prstGeom>
          <a:noFill/>
        </p:spPr>
        <p:txBody>
          <a:bodyPr wrap="none" rtlCol="0">
            <a:spAutoFit/>
          </a:bodyPr>
          <a:lstStyle/>
          <a:p>
            <a:r>
              <a:rPr lang="en-US" smtClean="0">
                <a:solidFill>
                  <a:srgbClr val="A50021"/>
                </a:solidFill>
              </a:rPr>
              <a:t>Decrease speed</a:t>
            </a:r>
            <a:endParaRPr lang="en-US">
              <a:solidFill>
                <a:srgbClr val="A50021"/>
              </a:solidFill>
            </a:endParaRPr>
          </a:p>
        </p:txBody>
      </p:sp>
      <p:sp>
        <p:nvSpPr>
          <p:cNvPr id="23" name="Multiply 22"/>
          <p:cNvSpPr/>
          <p:nvPr/>
        </p:nvSpPr>
        <p:spPr>
          <a:xfrm>
            <a:off x="209527" y="1765955"/>
            <a:ext cx="4124656" cy="3884281"/>
          </a:xfrm>
          <a:prstGeom prst="mathMultiply">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636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9979" y="0"/>
            <a:ext cx="6477000" cy="6738728"/>
          </a:xfrm>
          <a:prstGeom prst="rect">
            <a:avLst/>
          </a:prstGeom>
        </p:spPr>
      </p:pic>
      <p:grpSp>
        <p:nvGrpSpPr>
          <p:cNvPr id="5" name="Group 4"/>
          <p:cNvGrpSpPr/>
          <p:nvPr/>
        </p:nvGrpSpPr>
        <p:grpSpPr>
          <a:xfrm>
            <a:off x="7385012" y="1426266"/>
            <a:ext cx="2521844" cy="3375247"/>
            <a:chOff x="7385012" y="1426266"/>
            <a:chExt cx="2521844" cy="3375247"/>
          </a:xfrm>
        </p:grpSpPr>
        <p:pic>
          <p:nvPicPr>
            <p:cNvPr id="3" name="Picture 2"/>
            <p:cNvPicPr>
              <a:picLocks noChangeAspect="1"/>
            </p:cNvPicPr>
            <p:nvPr/>
          </p:nvPicPr>
          <p:blipFill>
            <a:blip r:embed="rId3"/>
            <a:stretch>
              <a:fillRect/>
            </a:stretch>
          </p:blipFill>
          <p:spPr>
            <a:xfrm>
              <a:off x="7564739" y="1426266"/>
              <a:ext cx="2012233" cy="2797865"/>
            </a:xfrm>
            <a:prstGeom prst="rect">
              <a:avLst/>
            </a:prstGeom>
          </p:spPr>
        </p:pic>
        <p:sp>
          <p:nvSpPr>
            <p:cNvPr id="7" name="TextBox 6"/>
            <p:cNvSpPr txBox="1"/>
            <p:nvPr/>
          </p:nvSpPr>
          <p:spPr>
            <a:xfrm>
              <a:off x="7385012" y="4339848"/>
              <a:ext cx="2521844" cy="461665"/>
            </a:xfrm>
            <a:prstGeom prst="rect">
              <a:avLst/>
            </a:prstGeom>
            <a:noFill/>
          </p:spPr>
          <p:txBody>
            <a:bodyPr wrap="none" rtlCol="0">
              <a:spAutoFit/>
            </a:bodyPr>
            <a:lstStyle/>
            <a:p>
              <a:r>
                <a:rPr lang="en-US" sz="2400" smtClean="0"/>
                <a:t>How to get data?</a:t>
              </a:r>
              <a:endParaRPr lang="en-US" sz="2400"/>
            </a:p>
          </p:txBody>
        </p:sp>
      </p:grpSp>
    </p:spTree>
    <p:extLst>
      <p:ext uri="{BB962C8B-B14F-4D97-AF65-F5344CB8AC3E}">
        <p14:creationId xmlns:p14="http://schemas.microsoft.com/office/powerpoint/2010/main" val="309526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06429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grpSp>
        <p:nvGrpSpPr>
          <p:cNvPr id="15" name="Group 14"/>
          <p:cNvGrpSpPr/>
          <p:nvPr/>
        </p:nvGrpSpPr>
        <p:grpSpPr>
          <a:xfrm>
            <a:off x="2272223" y="1572591"/>
            <a:ext cx="5406889" cy="4082777"/>
            <a:chOff x="2842589" y="1503017"/>
            <a:chExt cx="5406889" cy="4082777"/>
          </a:xfrm>
        </p:grpSpPr>
        <p:sp>
          <p:nvSpPr>
            <p:cNvPr id="4" name="Rectangle 3"/>
            <p:cNvSpPr/>
            <p:nvPr/>
          </p:nvSpPr>
          <p:spPr>
            <a:xfrm>
              <a:off x="2842591" y="1503017"/>
              <a:ext cx="5406887"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1: From clicked node</a:t>
              </a:r>
              <a:endParaRPr lang="en-US"/>
            </a:p>
          </p:txBody>
        </p:sp>
        <p:sp>
          <p:nvSpPr>
            <p:cNvPr id="5" name="Rectangle 4"/>
            <p:cNvSpPr/>
            <p:nvPr/>
          </p:nvSpPr>
          <p:spPr>
            <a:xfrm>
              <a:off x="2842589" y="2413550"/>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2: Get parent node</a:t>
              </a:r>
              <a:endParaRPr lang="en-US"/>
            </a:p>
          </p:txBody>
        </p:sp>
        <p:sp>
          <p:nvSpPr>
            <p:cNvPr id="7" name="Rectangle 6"/>
            <p:cNvSpPr/>
            <p:nvPr/>
          </p:nvSpPr>
          <p:spPr>
            <a:xfrm>
              <a:off x="2842590" y="333126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Stop when meeting “HTML” or “ID” node</a:t>
              </a:r>
              <a:endParaRPr lang="en-US"/>
            </a:p>
          </p:txBody>
        </p:sp>
        <p:sp>
          <p:nvSpPr>
            <p:cNvPr id="8" name="Rectangle 7"/>
            <p:cNvSpPr/>
            <p:nvPr/>
          </p:nvSpPr>
          <p:spPr>
            <a:xfrm>
              <a:off x="2842589" y="4232413"/>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4: Take xPath</a:t>
              </a:r>
              <a:endParaRPr lang="en-US"/>
            </a:p>
          </p:txBody>
        </p:sp>
        <p:sp>
          <p:nvSpPr>
            <p:cNvPr id="9" name="Rectangle 8"/>
            <p:cNvSpPr/>
            <p:nvPr/>
          </p:nvSpPr>
          <p:spPr>
            <a:xfrm>
              <a:off x="2842590" y="513853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5: Get data</a:t>
              </a:r>
              <a:endParaRPr lang="en-US"/>
            </a:p>
          </p:txBody>
        </p:sp>
        <p:sp>
          <p:nvSpPr>
            <p:cNvPr id="10" name="Down Arrow 9"/>
            <p:cNvSpPr/>
            <p:nvPr/>
          </p:nvSpPr>
          <p:spPr>
            <a:xfrm>
              <a:off x="5372098" y="1969331"/>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72098" y="2874887"/>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372096" y="3788463"/>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372096" y="4679674"/>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5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2 &amp; 3: Get parent node, stop when meeting “html” or “id” node</a:t>
            </a:r>
            <a:endParaRPr lang="en-US"/>
          </a:p>
        </p:txBody>
      </p:sp>
      <p:pic>
        <p:nvPicPr>
          <p:cNvPr id="6" name="Picture 5"/>
          <p:cNvPicPr>
            <a:picLocks noChangeAspect="1"/>
          </p:cNvPicPr>
          <p:nvPr/>
        </p:nvPicPr>
        <p:blipFill>
          <a:blip r:embed="rId2"/>
          <a:stretch>
            <a:fillRect/>
          </a:stretch>
        </p:blipFill>
        <p:spPr>
          <a:xfrm>
            <a:off x="677334" y="1791736"/>
            <a:ext cx="5931744" cy="4907238"/>
          </a:xfrm>
          <a:prstGeom prst="rect">
            <a:avLst/>
          </a:prstGeom>
        </p:spPr>
      </p:pic>
      <p:sp>
        <p:nvSpPr>
          <p:cNvPr id="7" name="Rectangle 6"/>
          <p:cNvSpPr/>
          <p:nvPr/>
        </p:nvSpPr>
        <p:spPr>
          <a:xfrm>
            <a:off x="2583731" y="3914534"/>
            <a:ext cx="4025347" cy="74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//*[@id='rwid']/div[1]/div[1]/span[2]</a:t>
            </a:r>
          </a:p>
        </p:txBody>
      </p:sp>
      <p:sp>
        <p:nvSpPr>
          <p:cNvPr id="8" name="Rectangle 7"/>
          <p:cNvSpPr/>
          <p:nvPr/>
        </p:nvSpPr>
        <p:spPr>
          <a:xfrm>
            <a:off x="5724939" y="4134679"/>
            <a:ext cx="785192"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969564" y="4134679"/>
            <a:ext cx="686245"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956961" y="4134679"/>
            <a:ext cx="1296987"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454348" y="3677478"/>
            <a:ext cx="964096"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Clicked node</a:t>
            </a:r>
            <a:endParaRPr lang="en-US"/>
          </a:p>
        </p:txBody>
      </p:sp>
      <p:cxnSp>
        <p:nvCxnSpPr>
          <p:cNvPr id="14" name="Straight Connector 13"/>
          <p:cNvCxnSpPr>
            <a:stCxn id="8" idx="3"/>
            <a:endCxn id="12" idx="1"/>
          </p:cNvCxnSpPr>
          <p:nvPr/>
        </p:nvCxnSpPr>
        <p:spPr>
          <a:xfrm flipV="1">
            <a:off x="6510131" y="4015409"/>
            <a:ext cx="944217" cy="278296"/>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5286" y="215054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Parent node</a:t>
            </a:r>
            <a:endParaRPr lang="en-US"/>
          </a:p>
        </p:txBody>
      </p:sp>
      <p:cxnSp>
        <p:nvCxnSpPr>
          <p:cNvPr id="18" name="Straight Connector 17"/>
          <p:cNvCxnSpPr>
            <a:stCxn id="9" idx="0"/>
            <a:endCxn id="17" idx="2"/>
          </p:cNvCxnSpPr>
          <p:nvPr/>
        </p:nvCxnSpPr>
        <p:spPr>
          <a:xfrm flipH="1" flipV="1">
            <a:off x="4502425" y="2826406"/>
            <a:ext cx="810262" cy="130827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55739" y="224660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“id” node</a:t>
            </a:r>
            <a:endParaRPr lang="en-US"/>
          </a:p>
        </p:txBody>
      </p:sp>
      <p:cxnSp>
        <p:nvCxnSpPr>
          <p:cNvPr id="27" name="Straight Connector 26"/>
          <p:cNvCxnSpPr>
            <a:stCxn id="10" idx="0"/>
            <a:endCxn id="26" idx="2"/>
          </p:cNvCxnSpPr>
          <p:nvPr/>
        </p:nvCxnSpPr>
        <p:spPr>
          <a:xfrm flipH="1" flipV="1">
            <a:off x="2722878" y="2922466"/>
            <a:ext cx="882577" cy="121221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42" y="1558581"/>
            <a:ext cx="6477000" cy="5299419"/>
          </a:xfrm>
          <a:prstGeom prst="rect">
            <a:avLst/>
          </a:prstGeom>
        </p:spPr>
      </p:pic>
      <p:sp>
        <p:nvSpPr>
          <p:cNvPr id="4" name="Title 3"/>
          <p:cNvSpPr>
            <a:spLocks noGrp="1"/>
          </p:cNvSpPr>
          <p:nvPr>
            <p:ph type="title"/>
          </p:nvPr>
        </p:nvSpPr>
        <p:spPr/>
        <p:txBody>
          <a:bodyPr/>
          <a:lstStyle/>
          <a:p>
            <a:r>
              <a:rPr lang="en-US" smtClean="0"/>
              <a:t>Step 4&amp;5: Take xPath and Get data</a:t>
            </a:r>
            <a:endParaRPr lang="en-US"/>
          </a:p>
        </p:txBody>
      </p:sp>
      <p:pic>
        <p:nvPicPr>
          <p:cNvPr id="2" name="Picture 1"/>
          <p:cNvPicPr>
            <a:picLocks noChangeAspect="1"/>
          </p:cNvPicPr>
          <p:nvPr/>
        </p:nvPicPr>
        <p:blipFill>
          <a:blip r:embed="rId4"/>
          <a:stretch>
            <a:fillRect/>
          </a:stretch>
        </p:blipFill>
        <p:spPr>
          <a:xfrm>
            <a:off x="531742" y="2736850"/>
            <a:ext cx="2571750" cy="1657350"/>
          </a:xfrm>
          <a:prstGeom prst="rect">
            <a:avLst/>
          </a:prstGeom>
        </p:spPr>
      </p:pic>
      <p:cxnSp>
        <p:nvCxnSpPr>
          <p:cNvPr id="6" name="Straight Arrow Connector 5"/>
          <p:cNvCxnSpPr/>
          <p:nvPr/>
        </p:nvCxnSpPr>
        <p:spPr>
          <a:xfrm flipH="1" flipV="1">
            <a:off x="1888435" y="4208290"/>
            <a:ext cx="99392" cy="8150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987827" y="3282882"/>
            <a:ext cx="1948070" cy="1574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p:cNvSpPr/>
          <p:nvPr/>
        </p:nvSpPr>
        <p:spPr>
          <a:xfrm>
            <a:off x="3012713" y="2700330"/>
            <a:ext cx="380341" cy="1730389"/>
          </a:xfrm>
          <a:prstGeom prst="rightBrace">
            <a:avLst>
              <a:gd name="adj1" fmla="val 66123"/>
              <a:gd name="adj2" fmla="val 50000"/>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3935897" y="2399394"/>
            <a:ext cx="4738263" cy="2031325"/>
            <a:chOff x="4681330" y="1558581"/>
            <a:chExt cx="4738263" cy="2031325"/>
          </a:xfrm>
        </p:grpSpPr>
        <p:sp>
          <p:nvSpPr>
            <p:cNvPr id="12" name="TextBox 11"/>
            <p:cNvSpPr txBox="1"/>
            <p:nvPr/>
          </p:nvSpPr>
          <p:spPr>
            <a:xfrm>
              <a:off x="4681330" y="1558581"/>
              <a:ext cx="473826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b="1" smtClean="0"/>
            </a:p>
            <a:p>
              <a:r>
                <a:rPr lang="en-US" b="1" smtClean="0"/>
                <a:t>Samsung </a:t>
              </a:r>
              <a:r>
                <a:rPr lang="en-US" b="1"/>
                <a:t>Chromebook </a:t>
              </a:r>
              <a:r>
                <a:rPr lang="en-US" b="1" smtClean="0"/>
                <a:t>XE303C12-A01US</a:t>
              </a:r>
            </a:p>
            <a:p>
              <a:endParaRPr lang="en-US" b="1"/>
            </a:p>
            <a:p>
              <a:endParaRPr lang="en-US" smtClean="0"/>
            </a:p>
            <a:p>
              <a:endParaRPr lang="en-US"/>
            </a:p>
            <a:p>
              <a:endParaRPr lang="en-US" smtClean="0"/>
            </a:p>
            <a:p>
              <a:endParaRPr lang="en-US"/>
            </a:p>
          </p:txBody>
        </p:sp>
        <p:pic>
          <p:nvPicPr>
            <p:cNvPr id="13" name="Picture 12"/>
            <p:cNvPicPr>
              <a:picLocks noChangeAspect="1"/>
            </p:cNvPicPr>
            <p:nvPr/>
          </p:nvPicPr>
          <p:blipFill>
            <a:blip r:embed="rId5"/>
            <a:stretch>
              <a:fillRect/>
            </a:stretch>
          </p:blipFill>
          <p:spPr>
            <a:xfrm>
              <a:off x="4840728" y="2369793"/>
              <a:ext cx="1762125" cy="1019175"/>
            </a:xfrm>
            <a:prstGeom prst="rect">
              <a:avLst/>
            </a:prstGeom>
          </p:spPr>
        </p:pic>
      </p:grpSp>
    </p:spTree>
    <p:extLst>
      <p:ext uri="{BB962C8B-B14F-4D97-AF65-F5344CB8AC3E}">
        <p14:creationId xmlns:p14="http://schemas.microsoft.com/office/powerpoint/2010/main" val="87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 Duplicated Product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1" y="1626756"/>
            <a:ext cx="1219099" cy="121909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68" y="1606878"/>
            <a:ext cx="1219099" cy="1219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007" y="1487556"/>
            <a:ext cx="1358298" cy="1358298"/>
          </a:xfrm>
          <a:prstGeom prst="rect">
            <a:avLst/>
          </a:prstGeom>
        </p:spPr>
      </p:pic>
      <p:sp>
        <p:nvSpPr>
          <p:cNvPr id="6" name="Right Arrow 5"/>
          <p:cNvSpPr/>
          <p:nvPr/>
        </p:nvSpPr>
        <p:spPr>
          <a:xfrm>
            <a:off x="2186609" y="2166705"/>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3313043" y="2166704"/>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flipH="1">
            <a:off x="2748158" y="293751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562625" y="3735968"/>
            <a:ext cx="1303695" cy="84431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a:t>
            </a:r>
            <a:r>
              <a:rPr lang="en-US" smtClean="0">
                <a:solidFill>
                  <a:schemeClr val="bg1"/>
                </a:solidFill>
              </a:rPr>
              <a:t>s new</a:t>
            </a:r>
            <a:endParaRPr lang="en-US">
              <a:solidFill>
                <a:schemeClr val="bg1"/>
              </a:solidFill>
            </a:endParaRPr>
          </a:p>
        </p:txBody>
      </p:sp>
      <p:sp>
        <p:nvSpPr>
          <p:cNvPr id="12" name="Right Arrow 11"/>
          <p:cNvSpPr/>
          <p:nvPr/>
        </p:nvSpPr>
        <p:spPr>
          <a:xfrm>
            <a:off x="4501350" y="3880423"/>
            <a:ext cx="970723"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US"/>
          </a:p>
        </p:txBody>
      </p:sp>
      <p:sp>
        <p:nvSpPr>
          <p:cNvPr id="13" name="Right Arrow 12"/>
          <p:cNvSpPr/>
          <p:nvPr/>
        </p:nvSpPr>
        <p:spPr>
          <a:xfrm rot="5400000">
            <a:off x="2767573" y="4916791"/>
            <a:ext cx="893801"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US"/>
          </a:p>
        </p:txBody>
      </p:sp>
      <p:sp>
        <p:nvSpPr>
          <p:cNvPr id="14" name="Right Arrow 13"/>
          <p:cNvSpPr/>
          <p:nvPr/>
        </p:nvSpPr>
        <p:spPr>
          <a:xfrm flipH="1">
            <a:off x="6092687" y="204023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744767" y="3528492"/>
            <a:ext cx="2811623" cy="1219100"/>
            <a:chOff x="5483137" y="3528492"/>
            <a:chExt cx="2811623" cy="121910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137" y="3528493"/>
              <a:ext cx="1219099" cy="121909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61" y="3528492"/>
              <a:ext cx="1219099" cy="1219099"/>
            </a:xfrm>
            <a:prstGeom prst="rect">
              <a:avLst/>
            </a:prstGeom>
          </p:spPr>
        </p:pic>
        <p:sp>
          <p:nvSpPr>
            <p:cNvPr id="17" name="Equal 16"/>
            <p:cNvSpPr/>
            <p:nvPr/>
          </p:nvSpPr>
          <p:spPr>
            <a:xfrm>
              <a:off x="6704074" y="3936370"/>
              <a:ext cx="407505" cy="4033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724896" y="2912167"/>
            <a:ext cx="1359668" cy="369332"/>
          </a:xfrm>
          <a:prstGeom prst="rect">
            <a:avLst/>
          </a:prstGeom>
          <a:noFill/>
        </p:spPr>
        <p:txBody>
          <a:bodyPr wrap="none" rtlCol="0">
            <a:spAutoFit/>
          </a:bodyPr>
          <a:lstStyle/>
          <a:p>
            <a:r>
              <a:rPr lang="en-US" smtClean="0"/>
              <a:t>New laptop</a:t>
            </a:r>
            <a:endParaRPr lang="en-US"/>
          </a:p>
        </p:txBody>
      </p:sp>
      <p:sp>
        <p:nvSpPr>
          <p:cNvPr id="21" name="TextBox 20"/>
          <p:cNvSpPr txBox="1"/>
          <p:nvPr/>
        </p:nvSpPr>
        <p:spPr>
          <a:xfrm>
            <a:off x="4525668" y="2903117"/>
            <a:ext cx="1398140" cy="369332"/>
          </a:xfrm>
          <a:prstGeom prst="rect">
            <a:avLst/>
          </a:prstGeom>
          <a:noFill/>
        </p:spPr>
        <p:txBody>
          <a:bodyPr wrap="none" rtlCol="0">
            <a:spAutoFit/>
          </a:bodyPr>
          <a:lstStyle/>
          <a:p>
            <a:r>
              <a:rPr lang="en-US" smtClean="0"/>
              <a:t>Data object</a:t>
            </a:r>
            <a:endParaRPr lang="en-US"/>
          </a:p>
        </p:txBody>
      </p:sp>
      <p:sp>
        <p:nvSpPr>
          <p:cNvPr id="22" name="TextBox 21"/>
          <p:cNvSpPr txBox="1"/>
          <p:nvPr/>
        </p:nvSpPr>
        <p:spPr>
          <a:xfrm>
            <a:off x="7468937" y="2903117"/>
            <a:ext cx="1130438" cy="369332"/>
          </a:xfrm>
          <a:prstGeom prst="rect">
            <a:avLst/>
          </a:prstGeom>
          <a:noFill/>
        </p:spPr>
        <p:txBody>
          <a:bodyPr wrap="none" rtlCol="0">
            <a:spAutoFit/>
          </a:bodyPr>
          <a:lstStyle/>
          <a:p>
            <a:r>
              <a:rPr lang="en-US" smtClean="0"/>
              <a:t>Database</a:t>
            </a: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20" y="5801650"/>
            <a:ext cx="946304" cy="946304"/>
          </a:xfrm>
          <a:prstGeom prst="rect">
            <a:avLst/>
          </a:prstGeom>
        </p:spPr>
      </p:pic>
    </p:spTree>
    <p:extLst>
      <p:ext uri="{BB962C8B-B14F-4D97-AF65-F5344CB8AC3E}">
        <p14:creationId xmlns:p14="http://schemas.microsoft.com/office/powerpoint/2010/main" val="303299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Analyzing Comment</a:t>
            </a:r>
            <a:endParaRPr lang="en-US"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369" y="877454"/>
            <a:ext cx="7031289" cy="4969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4800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526" y="936079"/>
            <a:ext cx="5827846"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856" y="2332286"/>
            <a:ext cx="2431351" cy="21071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660" y="2641599"/>
            <a:ext cx="1797857" cy="1797857"/>
          </a:xfrm>
          <a:prstGeom prst="rect">
            <a:avLst/>
          </a:prstGeom>
        </p:spPr>
      </p:pic>
      <p:sp>
        <p:nvSpPr>
          <p:cNvPr id="8" name="Rectangle 7"/>
          <p:cNvSpPr/>
          <p:nvPr/>
        </p:nvSpPr>
        <p:spPr>
          <a:xfrm>
            <a:off x="2402321" y="2632854"/>
            <a:ext cx="7498917" cy="1569660"/>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How can system classify the comments?</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
        <p:nvSpPr>
          <p:cNvPr id="9" name="Title 1"/>
          <p:cNvSpPr>
            <a:spLocks noGrp="1"/>
          </p:cNvSpPr>
          <p:nvPr>
            <p:ph type="title"/>
          </p:nvPr>
        </p:nvSpPr>
        <p:spPr>
          <a:xfrm>
            <a:off x="0" y="0"/>
            <a:ext cx="8596668" cy="1320800"/>
          </a:xfrm>
        </p:spPr>
        <p:txBody>
          <a:bodyPr/>
          <a:lstStyle/>
          <a:p>
            <a:r>
              <a:rPr lang="en-US" dirty="0" smtClean="0"/>
              <a:t>Analyzing Comment</a:t>
            </a:r>
            <a:endParaRPr lang="en-US" dirty="0"/>
          </a:p>
        </p:txBody>
      </p:sp>
      <p:sp>
        <p:nvSpPr>
          <p:cNvPr id="2" name="Rectangle 1"/>
          <p:cNvSpPr/>
          <p:nvPr/>
        </p:nvSpPr>
        <p:spPr>
          <a:xfrm>
            <a:off x="733713" y="936079"/>
            <a:ext cx="3337217" cy="769441"/>
          </a:xfrm>
          <a:prstGeom prst="rect">
            <a:avLst/>
          </a:prstGeom>
          <a:noFill/>
        </p:spPr>
        <p:txBody>
          <a:bodyPr wrap="square" lIns="91440" tIns="45720" rIns="91440" bIns="45720">
            <a:spAutoFit/>
          </a:bodyPr>
          <a:lstStyle/>
          <a:p>
            <a:pPr algn="ctr"/>
            <a:r>
              <a:rPr lang="en-US" sz="4400" b="0" cap="none" spc="0" dirty="0" smtClean="0">
                <a:ln w="0"/>
                <a:solidFill>
                  <a:schemeClr val="accent1">
                    <a:lumMod val="50000"/>
                  </a:schemeClr>
                </a:solidFill>
                <a:effectLst>
                  <a:outerShdw blurRad="38100" dist="25400" dir="5400000" algn="ctr" rotWithShape="0">
                    <a:srgbClr val="6E747A">
                      <a:alpha val="43000"/>
                    </a:srgbClr>
                  </a:outerShdw>
                </a:effectLst>
              </a:rPr>
              <a:t>In real life</a:t>
            </a:r>
            <a:endParaRPr lang="en-US" sz="4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10" name="Rectangle 9"/>
          <p:cNvSpPr/>
          <p:nvPr/>
        </p:nvSpPr>
        <p:spPr>
          <a:xfrm>
            <a:off x="2526146" y="4826261"/>
            <a:ext cx="7498917" cy="830997"/>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Can we train it?</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921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grpId="1" nodeType="clickEffect">
                                  <p:stCondLst>
                                    <p:cond delay="0"/>
                                  </p:stCondLst>
                                  <p:childTnLst>
                                    <p:animEffect transition="out" filter="wheel(1)">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par>
                                <p:cTn id="18" presetID="21" presetClass="exit" presetSubtype="1" fill="hold" nodeType="withEffect">
                                  <p:stCondLst>
                                    <p:cond delay="0"/>
                                  </p:stCondLst>
                                  <p:childTnLst>
                                    <p:animEffect transition="out" filter="wheel(1)">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1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1" nodeType="clickEffect">
                                  <p:stCondLst>
                                    <p:cond delay="0"/>
                                  </p:stCondLst>
                                  <p:childTnLst>
                                    <p:animEffect transition="out" filter="fade">
                                      <p:cBhvr>
                                        <p:cTn id="29" dur="1000" tmFilter="0, 0; .2, .5; .8, .5; 1, 0"/>
                                        <p:tgtEl>
                                          <p:spTgt spid="8"/>
                                        </p:tgtEl>
                                      </p:cBhvr>
                                    </p:animEffect>
                                    <p:animScale>
                                      <p:cBhvr>
                                        <p:cTn id="30" dur="500" autoRev="1" fill="hold"/>
                                        <p:tgtEl>
                                          <p:spTgt spid="8"/>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2" nodeType="clickEffect">
                                  <p:stCondLst>
                                    <p:cond delay="0"/>
                                  </p:stCondLst>
                                  <p:childTnLst>
                                    <p:animEffect transition="out" filter="randombar(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360"/>
                                          </p:val>
                                        </p:tav>
                                        <p:tav tm="100000">
                                          <p:val>
                                            <p:fltVal val="0"/>
                                          </p:val>
                                        </p:tav>
                                      </p:tavLst>
                                    </p:anim>
                                    <p:animEffect transition="in" filter="fade">
                                      <p:cBhvr>
                                        <p:cTn id="43" dur="1000"/>
                                        <p:tgtEl>
                                          <p:spTgt spid="5"/>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fltVal val="0"/>
                                          </p:val>
                                        </p:tav>
                                        <p:tav tm="100000">
                                          <p:val>
                                            <p:strVal val="#ppt_w"/>
                                          </p:val>
                                        </p:tav>
                                      </p:tavLst>
                                    </p:anim>
                                    <p:anim calcmode="lin" valueType="num">
                                      <p:cBhvr>
                                        <p:cTn id="47" dur="1000" fill="hold"/>
                                        <p:tgtEl>
                                          <p:spTgt spid="6"/>
                                        </p:tgtEl>
                                        <p:attrNameLst>
                                          <p:attrName>ppt_h</p:attrName>
                                        </p:attrNameLst>
                                      </p:cBhvr>
                                      <p:tavLst>
                                        <p:tav tm="0">
                                          <p:val>
                                            <p:fltVal val="0"/>
                                          </p:val>
                                        </p:tav>
                                        <p:tav tm="100000">
                                          <p:val>
                                            <p:strVal val="#ppt_h"/>
                                          </p:val>
                                        </p:tav>
                                      </p:tavLst>
                                    </p:anim>
                                    <p:anim calcmode="lin" valueType="num">
                                      <p:cBhvr>
                                        <p:cTn id="48" dur="1000" fill="hold"/>
                                        <p:tgtEl>
                                          <p:spTgt spid="6"/>
                                        </p:tgtEl>
                                        <p:attrNameLst>
                                          <p:attrName>style.rotation</p:attrName>
                                        </p:attrNameLst>
                                      </p:cBhvr>
                                      <p:tavLst>
                                        <p:tav tm="0">
                                          <p:val>
                                            <p:fltVal val="360"/>
                                          </p:val>
                                        </p:tav>
                                        <p:tav tm="100000">
                                          <p:val>
                                            <p:fltVal val="0"/>
                                          </p:val>
                                        </p:tav>
                                      </p:tavLst>
                                    </p:anim>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1" nodeType="clickEffect">
                                  <p:stCondLst>
                                    <p:cond delay="0"/>
                                  </p:stCondLst>
                                  <p:iterate type="lt">
                                    <p:tmPct val="0"/>
                                  </p:iterate>
                                  <p:childTnLst>
                                    <p:set>
                                      <p:cBhvr>
                                        <p:cTn id="53" dur="1" fill="hold">
                                          <p:stCondLst>
                                            <p:cond delay="0"/>
                                          </p:stCondLst>
                                        </p:cTn>
                                        <p:tgtEl>
                                          <p:spTgt spid="10"/>
                                        </p:tgtEl>
                                        <p:attrNameLst>
                                          <p:attrName>style.visibility</p:attrName>
                                        </p:attrNameLst>
                                      </p:cBhvr>
                                      <p:to>
                                        <p:strVal val="visible"/>
                                      </p:to>
                                    </p:set>
                                    <p:animEffect transition="in" filter="fade">
                                      <p:cBhvr>
                                        <p:cTn id="54" dur="1500"/>
                                        <p:tgtEl>
                                          <p:spTgt spid="10"/>
                                        </p:tgtEl>
                                      </p:cBhvr>
                                    </p:animEffect>
                                    <p:anim calcmode="lin" valueType="num">
                                      <p:cBhvr>
                                        <p:cTn id="55" dur="1500" fill="hold"/>
                                        <p:tgtEl>
                                          <p:spTgt spid="10"/>
                                        </p:tgtEl>
                                        <p:attrNameLst>
                                          <p:attrName>ppt_w</p:attrName>
                                        </p:attrNameLst>
                                      </p:cBhvr>
                                      <p:tavLst>
                                        <p:tav tm="0" fmla="#ppt_w*sin(2.5*pi*$)">
                                          <p:val>
                                            <p:fltVal val="0"/>
                                          </p:val>
                                        </p:tav>
                                        <p:tav tm="100000">
                                          <p:val>
                                            <p:fltVal val="1"/>
                                          </p:val>
                                        </p:tav>
                                      </p:tavLst>
                                    </p:anim>
                                    <p:anim calcmode="lin" valueType="num">
                                      <p:cBhvr>
                                        <p:cTn id="56" dur="1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mph" presetSubtype="0" fill="hold" grpId="0" nodeType="clickEffect">
                                  <p:stCondLst>
                                    <p:cond delay="0"/>
                                  </p:stCondLst>
                                  <p:iterate type="lt">
                                    <p:tmPct val="4000"/>
                                  </p:iterate>
                                  <p:childTnLst>
                                    <p:set>
                                      <p:cBhvr override="childStyle">
                                        <p:cTn id="60" dur="500" fill="hold"/>
                                        <p:tgtEl>
                                          <p:spTgt spid="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2" grpId="0"/>
      <p:bldP spid="2" grpId="1"/>
      <p:bldP spid="10" grpId="0"/>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0000" cy="527871"/>
          </a:xfrm>
        </p:spPr>
        <p:txBody>
          <a:bodyPr>
            <a:normAutofit fontScale="90000"/>
          </a:bodyPr>
          <a:lstStyle/>
          <a:p>
            <a:r>
              <a:rPr lang="en-US" dirty="0" smtClean="0"/>
              <a:t>Analyzing Comment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29" y="527871"/>
            <a:ext cx="1559168" cy="1506847"/>
          </a:xfrm>
        </p:spPr>
      </p:pic>
      <p:sp>
        <p:nvSpPr>
          <p:cNvPr id="5" name="Right Arrow 4"/>
          <p:cNvSpPr/>
          <p:nvPr/>
        </p:nvSpPr>
        <p:spPr>
          <a:xfrm>
            <a:off x="2485233" y="1012731"/>
            <a:ext cx="1166697"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7363" y="367357"/>
            <a:ext cx="2507418"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solidFill>
                  <a:schemeClr val="accent1"/>
                </a:solidFill>
              </a:rPr>
              <a:t>WORDS</a:t>
            </a:r>
            <a:endParaRPr lang="en-US" sz="5400" b="1" cap="none" spc="0" dirty="0">
              <a:ln w="12700">
                <a:solidFill>
                  <a:schemeClr val="accent5"/>
                </a:solidFill>
                <a:prstDash val="solid"/>
              </a:ln>
              <a:solidFill>
                <a:schemeClr val="accent1"/>
              </a:solidFill>
              <a:effectLst/>
            </a:endParaRPr>
          </a:p>
        </p:txBody>
      </p:sp>
      <p:sp>
        <p:nvSpPr>
          <p:cNvPr id="7" name="Right Arrow 6"/>
          <p:cNvSpPr/>
          <p:nvPr/>
        </p:nvSpPr>
        <p:spPr>
          <a:xfrm rot="8923056">
            <a:off x="2812936" y="1691507"/>
            <a:ext cx="1935977" cy="233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53432" y="2368489"/>
            <a:ext cx="2566966" cy="1200329"/>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Adjective/</a:t>
            </a:r>
          </a:p>
          <a:p>
            <a:pPr algn="ctr"/>
            <a:r>
              <a:rPr lang="en-US" sz="3600" b="1" cap="none" spc="0" dirty="0" smtClean="0">
                <a:ln w="22225">
                  <a:solidFill>
                    <a:schemeClr val="accent2"/>
                  </a:solidFill>
                  <a:prstDash val="solid"/>
                </a:ln>
                <a:solidFill>
                  <a:schemeClr val="accent2">
                    <a:lumMod val="40000"/>
                    <a:lumOff val="60000"/>
                  </a:schemeClr>
                </a:solidFill>
                <a:effectLst/>
              </a:rPr>
              <a:t>Adverb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ight Arrow 8"/>
          <p:cNvSpPr/>
          <p:nvPr/>
        </p:nvSpPr>
        <p:spPr>
          <a:xfrm rot="6490048">
            <a:off x="4567394" y="1716715"/>
            <a:ext cx="1132731" cy="290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35151" y="2482935"/>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Noun</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1" name="Rectangle 10"/>
          <p:cNvSpPr/>
          <p:nvPr/>
        </p:nvSpPr>
        <p:spPr>
          <a:xfrm>
            <a:off x="5448484" y="2526408"/>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2" name="Right Arrow 11"/>
          <p:cNvSpPr/>
          <p:nvPr/>
        </p:nvSpPr>
        <p:spPr>
          <a:xfrm rot="4695552">
            <a:off x="5506541" y="1759636"/>
            <a:ext cx="1184612" cy="26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258219">
            <a:off x="6430798" y="1777603"/>
            <a:ext cx="1922143" cy="260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94695" y="2445557"/>
            <a:ext cx="2686554"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Negative</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6" name="Right Arrow 15"/>
          <p:cNvSpPr/>
          <p:nvPr/>
        </p:nvSpPr>
        <p:spPr>
          <a:xfrm rot="8969011">
            <a:off x="2025953" y="5190378"/>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50501" y="5547254"/>
            <a:ext cx="1036630" cy="646331"/>
          </a:xfrm>
          <a:prstGeom prst="rect">
            <a:avLst/>
          </a:prstGeom>
          <a:noFill/>
        </p:spPr>
        <p:txBody>
          <a:bodyPr wrap="none" lIns="91440" tIns="45720" rIns="91440" bIns="45720">
            <a:spAutoFit/>
          </a:bodyPr>
          <a:lstStyle/>
          <a:p>
            <a:pPr algn="ctr"/>
            <a:r>
              <a:rPr lang="en-US" sz="3600" b="0" cap="none" spc="0" dirty="0" smtClean="0">
                <a:ln w="0"/>
                <a:solidFill>
                  <a:schemeClr val="accent5"/>
                </a:solidFill>
                <a:effectLst>
                  <a:outerShdw blurRad="38100" dist="25400" dir="5400000" algn="ctr" rotWithShape="0">
                    <a:srgbClr val="6E747A">
                      <a:alpha val="43000"/>
                    </a:srgbClr>
                  </a:outerShdw>
                </a:effectLst>
              </a:rPr>
              <a:t>Pros</a:t>
            </a:r>
            <a:endParaRPr lang="en-US" sz="3600" b="0" cap="none" spc="0" dirty="0">
              <a:ln w="0"/>
              <a:solidFill>
                <a:schemeClr val="accent5"/>
              </a:solidFill>
              <a:effectLst>
                <a:outerShdw blurRad="38100" dist="25400" dir="5400000" algn="ctr" rotWithShape="0">
                  <a:srgbClr val="6E747A">
                    <a:alpha val="43000"/>
                  </a:srgbClr>
                </a:outerShdw>
              </a:effectLst>
            </a:endParaRPr>
          </a:p>
        </p:txBody>
      </p:sp>
      <p:sp>
        <p:nvSpPr>
          <p:cNvPr id="19" name="Right Arrow 18"/>
          <p:cNvSpPr/>
          <p:nvPr/>
        </p:nvSpPr>
        <p:spPr>
          <a:xfrm rot="1332627">
            <a:off x="5265549" y="5246131"/>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8847" y="5627722"/>
            <a:ext cx="1148071" cy="646331"/>
          </a:xfrm>
          <a:prstGeom prst="rect">
            <a:avLst/>
          </a:prstGeom>
          <a:noFill/>
        </p:spPr>
        <p:txBody>
          <a:bodyPr wrap="none" lIns="91440" tIns="45720" rIns="91440" bIns="45720">
            <a:spAutoFit/>
          </a:bodyPr>
          <a:lstStyle/>
          <a:p>
            <a:pPr algn="ctr"/>
            <a:r>
              <a:rPr lang="en-US" sz="3600" b="0" cap="none" spc="0" dirty="0" smtClean="0">
                <a:ln w="0"/>
                <a:solidFill>
                  <a:srgbClr val="FFC000"/>
                </a:solidFill>
                <a:effectLst>
                  <a:outerShdw blurRad="38100" dist="25400" dir="5400000" algn="ctr" rotWithShape="0">
                    <a:srgbClr val="6E747A">
                      <a:alpha val="43000"/>
                    </a:srgbClr>
                  </a:outerShdw>
                </a:effectLst>
              </a:rPr>
              <a:t>Cons</a:t>
            </a:r>
            <a:endParaRPr lang="en-US" sz="3600" b="0" cap="none" spc="0" dirty="0">
              <a:ln w="0"/>
              <a:solidFill>
                <a:srgbClr val="FFC000"/>
              </a:solidFill>
              <a:effectLst>
                <a:outerShdw blurRad="38100" dist="25400" dir="5400000" algn="ctr" rotWithShape="0">
                  <a:srgbClr val="6E747A">
                    <a:alpha val="43000"/>
                  </a:srgbClr>
                </a:outerShdw>
              </a:effectLst>
            </a:endParaRPr>
          </a:p>
        </p:txBody>
      </p:sp>
      <p:sp>
        <p:nvSpPr>
          <p:cNvPr id="21" name="Rectangle 20"/>
          <p:cNvSpPr/>
          <p:nvPr/>
        </p:nvSpPr>
        <p:spPr>
          <a:xfrm>
            <a:off x="3288027" y="4377540"/>
            <a:ext cx="2063385" cy="707886"/>
          </a:xfrm>
          <a:prstGeom prst="rect">
            <a:avLst/>
          </a:prstGeom>
          <a:noFill/>
        </p:spPr>
        <p:txBody>
          <a:bodyPr wrap="none" lIns="91440" tIns="45720" rIns="91440" bIns="45720">
            <a:spAutoFit/>
          </a:bodyPr>
          <a:lstStyle/>
          <a:p>
            <a:pPr algn="ctr"/>
            <a:r>
              <a:rPr lang="en-US" sz="4000" b="0" cap="none" spc="0" dirty="0" smtClean="0">
                <a:ln w="0"/>
                <a:solidFill>
                  <a:srgbClr val="FF0000"/>
                </a:solidFill>
                <a:effectLst>
                  <a:outerShdw blurRad="38100" dist="25400" dir="5400000" algn="ctr" rotWithShape="0">
                    <a:srgbClr val="6E747A">
                      <a:alpha val="43000"/>
                    </a:srgbClr>
                  </a:outerShdw>
                </a:effectLst>
              </a:rPr>
              <a:t>Meaning</a:t>
            </a:r>
            <a:endParaRPr lang="en-US" sz="4000" b="0" cap="none" spc="0" dirty="0">
              <a:ln w="0"/>
              <a:solidFill>
                <a:srgbClr val="FF0000"/>
              </a:solidFill>
              <a:effectLst>
                <a:outerShdw blurRad="38100" dist="25400" dir="5400000" algn="ctr" rotWithShape="0">
                  <a:srgbClr val="6E747A">
                    <a:alpha val="43000"/>
                  </a:srgbClr>
                </a:outerShdw>
              </a:effectLst>
            </a:endParaRPr>
          </a:p>
        </p:txBody>
      </p:sp>
      <p:sp>
        <p:nvSpPr>
          <p:cNvPr id="22" name="Right Arrow 21"/>
          <p:cNvSpPr/>
          <p:nvPr/>
        </p:nvSpPr>
        <p:spPr>
          <a:xfrm rot="5400000">
            <a:off x="4067219" y="5208608"/>
            <a:ext cx="614427" cy="25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84783" y="5737156"/>
            <a:ext cx="1723549" cy="646331"/>
          </a:xfrm>
          <a:prstGeom prst="rect">
            <a:avLst/>
          </a:prstGeom>
          <a:noFill/>
        </p:spPr>
        <p:txBody>
          <a:bodyPr wrap="none" lIns="91440" tIns="45720" rIns="91440" bIns="45720">
            <a:spAutoFit/>
          </a:bodyPr>
          <a:lstStyle/>
          <a:p>
            <a:pPr algn="ctr"/>
            <a:r>
              <a:rPr lang="en-US" sz="3600" b="0" cap="none" spc="0" dirty="0" smtClean="0">
                <a:ln w="0"/>
                <a:solidFill>
                  <a:schemeClr val="accent1">
                    <a:lumMod val="75000"/>
                  </a:schemeClr>
                </a:solidFill>
                <a:effectLst>
                  <a:outerShdw blurRad="38100" dist="25400" dir="5400000" algn="ctr" rotWithShape="0">
                    <a:srgbClr val="6E747A">
                      <a:alpha val="43000"/>
                    </a:srgbClr>
                  </a:outerShdw>
                </a:effectLst>
              </a:rPr>
              <a:t>Neutral</a:t>
            </a:r>
            <a:endParaRPr lang="en-US" sz="3600" b="0"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24" name="Right Arrow 23"/>
          <p:cNvSpPr/>
          <p:nvPr/>
        </p:nvSpPr>
        <p:spPr>
          <a:xfrm rot="3572049">
            <a:off x="2843086" y="3781179"/>
            <a:ext cx="856200" cy="285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6212041">
            <a:off x="4045348" y="3640988"/>
            <a:ext cx="1021940" cy="224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7716497" flipV="1">
            <a:off x="4957483" y="3699875"/>
            <a:ext cx="1493453" cy="26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124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3810000" cy="527871"/>
          </a:xfrm>
        </p:spPr>
        <p:txBody>
          <a:bodyPr>
            <a:normAutofit fontScale="90000"/>
          </a:bodyPr>
          <a:lstStyle/>
          <a:p>
            <a:r>
              <a:rPr lang="en-US" smtClean="0"/>
              <a:t>Analyzing Comment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07" y="2123707"/>
            <a:ext cx="1322943" cy="1322943"/>
          </a:xfrm>
          <a:prstGeom prst="rect">
            <a:avLst/>
          </a:prstGeom>
        </p:spPr>
      </p:pic>
      <p:sp>
        <p:nvSpPr>
          <p:cNvPr id="6" name="Right Arrow 5"/>
          <p:cNvSpPr/>
          <p:nvPr/>
        </p:nvSpPr>
        <p:spPr>
          <a:xfrm rot="5400000">
            <a:off x="205621" y="4107355"/>
            <a:ext cx="143176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84" y="3782168"/>
            <a:ext cx="733637" cy="733637"/>
          </a:xfrm>
          <a:prstGeom prst="rect">
            <a:avLst/>
          </a:prstGeom>
        </p:spPr>
      </p:pic>
      <p:sp>
        <p:nvSpPr>
          <p:cNvPr id="8" name="Rectangle 7"/>
          <p:cNvSpPr/>
          <p:nvPr/>
        </p:nvSpPr>
        <p:spPr>
          <a:xfrm rot="16200000">
            <a:off x="-265041" y="4041248"/>
            <a:ext cx="1566454" cy="523220"/>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sz="1400" b="0" cap="none" spc="0" dirty="0" smtClean="0">
                <a:ln w="0"/>
                <a:solidFill>
                  <a:schemeClr val="tx2"/>
                </a:solidFill>
                <a:effectLst>
                  <a:outerShdw blurRad="38100" dist="25400" dir="5400000" algn="ctr" rotWithShape="0">
                    <a:srgbClr val="6E747A">
                      <a:alpha val="43000"/>
                    </a:srgbClr>
                  </a:outerShdw>
                </a:effectLst>
              </a:rPr>
              <a:t>into words</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9" name="Rectangle 8"/>
          <p:cNvSpPr/>
          <p:nvPr/>
        </p:nvSpPr>
        <p:spPr>
          <a:xfrm>
            <a:off x="1135298" y="4518318"/>
            <a:ext cx="748923"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System</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10" name="Rectangle 9"/>
          <p:cNvSpPr/>
          <p:nvPr/>
        </p:nvSpPr>
        <p:spPr>
          <a:xfrm>
            <a:off x="-421931" y="5089726"/>
            <a:ext cx="2686867" cy="584775"/>
          </a:xfrm>
          <a:prstGeom prst="rect">
            <a:avLst/>
          </a:prstGeom>
          <a:noFill/>
        </p:spPr>
        <p:txBody>
          <a:bodyPr wrap="square" lIns="91440" tIns="45720" rIns="91440" bIns="45720">
            <a:spAutoFit/>
          </a:bodyPr>
          <a:lstStyle/>
          <a:p>
            <a:pPr algn="ctr"/>
            <a:r>
              <a:rPr lang="en-US" sz="3200" b="1" dirty="0" smtClean="0">
                <a:ln w="12700">
                  <a:solidFill>
                    <a:schemeClr val="accent5"/>
                  </a:solidFill>
                  <a:prstDash val="solid"/>
                </a:ln>
                <a:solidFill>
                  <a:schemeClr val="accent1"/>
                </a:solidFill>
              </a:rPr>
              <a:t>WORDS</a:t>
            </a:r>
            <a:endParaRPr lang="en-US" sz="3200" b="1" cap="none" spc="0" dirty="0">
              <a:ln w="12700">
                <a:solidFill>
                  <a:schemeClr val="accent5"/>
                </a:solidFill>
                <a:prstDash val="solid"/>
              </a:ln>
              <a:solidFill>
                <a:schemeClr val="accent1"/>
              </a:solidFill>
              <a:effectLst/>
            </a:endParaRPr>
          </a:p>
        </p:txBody>
      </p:sp>
      <p:sp>
        <p:nvSpPr>
          <p:cNvPr id="12" name="Flowchart: Punched Tape 11"/>
          <p:cNvSpPr/>
          <p:nvPr/>
        </p:nvSpPr>
        <p:spPr>
          <a:xfrm>
            <a:off x="5142821" y="469905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Adjective/Adverb</a:t>
            </a:r>
            <a:endParaRPr lang="en-US" sz="2000" dirty="0"/>
          </a:p>
        </p:txBody>
      </p:sp>
      <p:sp>
        <p:nvSpPr>
          <p:cNvPr id="13" name="Explosion 2 12"/>
          <p:cNvSpPr/>
          <p:nvPr/>
        </p:nvSpPr>
        <p:spPr>
          <a:xfrm>
            <a:off x="1821448" y="2243103"/>
            <a:ext cx="3145976" cy="1330958"/>
          </a:xfrm>
          <a:prstGeom prst="irregularSeal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Negative</a:t>
            </a:r>
            <a:endParaRPr lang="en-US" sz="2000" dirty="0">
              <a:solidFill>
                <a:srgbClr val="FF0000"/>
              </a:solidFill>
            </a:endParaRPr>
          </a:p>
        </p:txBody>
      </p:sp>
      <p:sp>
        <p:nvSpPr>
          <p:cNvPr id="14" name="Right Arrow 13"/>
          <p:cNvSpPr/>
          <p:nvPr/>
        </p:nvSpPr>
        <p:spPr>
          <a:xfrm>
            <a:off x="1884222" y="5133321"/>
            <a:ext cx="71610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1319" y="4531018"/>
            <a:ext cx="1143483" cy="1143483"/>
          </a:xfrm>
          <a:prstGeom prst="rect">
            <a:avLst/>
          </a:prstGeom>
        </p:spPr>
      </p:pic>
      <p:sp>
        <p:nvSpPr>
          <p:cNvPr id="16" name="TextBox 15"/>
          <p:cNvSpPr txBox="1"/>
          <p:nvPr/>
        </p:nvSpPr>
        <p:spPr>
          <a:xfrm>
            <a:off x="2815037" y="5762670"/>
            <a:ext cx="1130438" cy="369332"/>
          </a:xfrm>
          <a:prstGeom prst="rect">
            <a:avLst/>
          </a:prstGeom>
          <a:noFill/>
        </p:spPr>
        <p:txBody>
          <a:bodyPr wrap="none" rtlCol="0">
            <a:spAutoFit/>
          </a:bodyPr>
          <a:lstStyle/>
          <a:p>
            <a:r>
              <a:rPr lang="en-US" dirty="0" smtClean="0"/>
              <a:t>Database</a:t>
            </a:r>
            <a:endParaRPr lang="en-US" dirty="0"/>
          </a:p>
        </p:txBody>
      </p:sp>
      <p:sp>
        <p:nvSpPr>
          <p:cNvPr id="17" name="Right Arrow 16"/>
          <p:cNvSpPr/>
          <p:nvPr/>
        </p:nvSpPr>
        <p:spPr>
          <a:xfrm rot="16200000">
            <a:off x="2945303" y="3828545"/>
            <a:ext cx="856862"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892670" y="2717533"/>
            <a:ext cx="106028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988362" y="5091957"/>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unched Tape 21"/>
          <p:cNvSpPr/>
          <p:nvPr/>
        </p:nvSpPr>
        <p:spPr>
          <a:xfrm>
            <a:off x="5136884" y="46116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Verb</a:t>
            </a:r>
            <a:endParaRPr lang="en-US" sz="2000" dirty="0"/>
          </a:p>
        </p:txBody>
      </p:sp>
      <p:sp>
        <p:nvSpPr>
          <p:cNvPr id="23" name="Flowchart: Punched Tape 22"/>
          <p:cNvSpPr/>
          <p:nvPr/>
        </p:nvSpPr>
        <p:spPr>
          <a:xfrm>
            <a:off x="5289284" y="47640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Noun</a:t>
            </a:r>
            <a:endParaRPr lang="en-US" sz="2000" dirty="0"/>
          </a:p>
        </p:txBody>
      </p:sp>
      <p:sp>
        <p:nvSpPr>
          <p:cNvPr id="28" name="Oval 27"/>
          <p:cNvSpPr/>
          <p:nvPr/>
        </p:nvSpPr>
        <p:spPr>
          <a:xfrm>
            <a:off x="9205806" y="4770149"/>
            <a:ext cx="1757363" cy="937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Neutral</a:t>
            </a:r>
            <a:endParaRPr lang="en-US" sz="2000" dirty="0"/>
          </a:p>
        </p:txBody>
      </p:sp>
      <p:sp>
        <p:nvSpPr>
          <p:cNvPr id="29" name="Oval 28"/>
          <p:cNvSpPr/>
          <p:nvPr/>
        </p:nvSpPr>
        <p:spPr>
          <a:xfrm>
            <a:off x="9218231" y="4764033"/>
            <a:ext cx="1757363" cy="937064"/>
          </a:xfrm>
          <a:prstGeom prst="ellipse">
            <a:avLst/>
          </a:prstGeom>
          <a:solidFill>
            <a:srgbClr val="BBEA7C"/>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Pros/Cons</a:t>
            </a:r>
            <a:endParaRPr lang="en-US" b="1" dirty="0"/>
          </a:p>
        </p:txBody>
      </p:sp>
      <p:sp>
        <p:nvSpPr>
          <p:cNvPr id="31" name="Right Arrow 30"/>
          <p:cNvSpPr/>
          <p:nvPr/>
        </p:nvSpPr>
        <p:spPr>
          <a:xfrm rot="13278562">
            <a:off x="7349523" y="3860100"/>
            <a:ext cx="2196749"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7816175" y="2772859"/>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548074" y="4770149"/>
            <a:ext cx="1757363" cy="937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Totally Pros</a:t>
            </a:r>
            <a:endParaRPr lang="en-US" sz="2000" dirty="0"/>
          </a:p>
        </p:txBody>
      </p:sp>
      <p:sp>
        <p:nvSpPr>
          <p:cNvPr id="35" name="8-Point Star 34"/>
          <p:cNvSpPr/>
          <p:nvPr/>
        </p:nvSpPr>
        <p:spPr>
          <a:xfrm>
            <a:off x="6138874" y="1137526"/>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Good Flag</a:t>
            </a:r>
          </a:p>
        </p:txBody>
      </p:sp>
      <p:sp>
        <p:nvSpPr>
          <p:cNvPr id="36" name="Rounded Rectangle 35"/>
          <p:cNvSpPr/>
          <p:nvPr/>
        </p:nvSpPr>
        <p:spPr>
          <a:xfrm>
            <a:off x="6166527" y="2649640"/>
            <a:ext cx="1386800" cy="534716"/>
          </a:xfrm>
          <a:prstGeom prst="roundRect">
            <a:avLst/>
          </a:prstGeom>
          <a:solidFill>
            <a:srgbClr val="D1D5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Negative</a:t>
            </a:r>
          </a:p>
          <a:p>
            <a:pPr algn="ctr"/>
            <a:r>
              <a:rPr lang="en-US" b="1" dirty="0" smtClean="0"/>
              <a:t>Flag</a:t>
            </a:r>
            <a:endParaRPr lang="en-US" b="1" dirty="0"/>
          </a:p>
        </p:txBody>
      </p:sp>
      <p:sp>
        <p:nvSpPr>
          <p:cNvPr id="37" name="8-Point Star 36"/>
          <p:cNvSpPr/>
          <p:nvPr/>
        </p:nvSpPr>
        <p:spPr>
          <a:xfrm>
            <a:off x="8894820" y="2364209"/>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Bad Flag</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8604" y="551000"/>
            <a:ext cx="1466844" cy="1466844"/>
          </a:xfrm>
          <a:prstGeom prst="rect">
            <a:avLst/>
          </a:prstGeom>
        </p:spPr>
      </p:pic>
      <p:sp>
        <p:nvSpPr>
          <p:cNvPr id="40" name="Right Arrow 39"/>
          <p:cNvSpPr/>
          <p:nvPr/>
        </p:nvSpPr>
        <p:spPr>
          <a:xfrm>
            <a:off x="7585903" y="1610562"/>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3780849">
            <a:off x="8450214" y="1963477"/>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823227" y="1509388"/>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953107" y="1964844"/>
            <a:ext cx="1237839" cy="923330"/>
          </a:xfrm>
          <a:prstGeom prst="rect">
            <a:avLst/>
          </a:prstGeom>
          <a:noFill/>
        </p:spPr>
        <p:txBody>
          <a:bodyPr wrap="none" rtlCol="0">
            <a:spAutoFit/>
          </a:bodyPr>
          <a:lstStyle/>
          <a:p>
            <a:r>
              <a:rPr lang="en-US" dirty="0" smtClean="0"/>
              <a:t>Classified </a:t>
            </a:r>
          </a:p>
          <a:p>
            <a:r>
              <a:rPr lang="en-US" dirty="0" smtClean="0"/>
              <a:t>Comment</a:t>
            </a:r>
          </a:p>
          <a:p>
            <a:endParaRPr lang="en-US" dirty="0"/>
          </a:p>
        </p:txBody>
      </p:sp>
      <p:sp>
        <p:nvSpPr>
          <p:cNvPr id="44" name="Right Arrow 43"/>
          <p:cNvSpPr/>
          <p:nvPr/>
        </p:nvSpPr>
        <p:spPr>
          <a:xfrm rot="16200000">
            <a:off x="6749215" y="2251063"/>
            <a:ext cx="363816"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82207" y="5469994"/>
            <a:ext cx="899605"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Compare</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46" name="Right Arrow 45"/>
          <p:cNvSpPr/>
          <p:nvPr/>
        </p:nvSpPr>
        <p:spPr>
          <a:xfrm rot="20130620">
            <a:off x="7643265" y="1988498"/>
            <a:ext cx="2021999"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7055796">
            <a:off x="6148338" y="3719707"/>
            <a:ext cx="1168018"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8196544" y="5080719"/>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3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down)">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6"/>
                                        </p:tgtEl>
                                      </p:cBhvr>
                                    </p:animEffect>
                                    <p:set>
                                      <p:cBhvr>
                                        <p:cTn id="104" dur="1" fill="hold">
                                          <p:stCondLst>
                                            <p:cond delay="499"/>
                                          </p:stCondLst>
                                        </p:cTn>
                                        <p:tgtEl>
                                          <p:spTgt spid="46"/>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3"/>
                                        </p:tgtEl>
                                      </p:cBhvr>
                                    </p:animEffect>
                                    <p:set>
                                      <p:cBhvr>
                                        <p:cTn id="110" dur="1" fill="hold">
                                          <p:stCondLst>
                                            <p:cond delay="499"/>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2"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down)">
                                      <p:cBhvr>
                                        <p:cTn id="120" dur="500"/>
                                        <p:tgtEl>
                                          <p:spTgt spid="1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down)">
                                      <p:cBhvr>
                                        <p:cTn id="125" dur="500"/>
                                        <p:tgtEl>
                                          <p:spTgt spid="4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down)">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xit" presetSubtype="21" fill="hold" grpId="1" nodeType="clickEffect">
                                  <p:stCondLst>
                                    <p:cond delay="0"/>
                                  </p:stCondLst>
                                  <p:childTnLst>
                                    <p:animEffect transition="out" filter="barn(inVertical)">
                                      <p:cBhvr>
                                        <p:cTn id="134" dur="500"/>
                                        <p:tgtEl>
                                          <p:spTgt spid="28"/>
                                        </p:tgtEl>
                                      </p:cBhvr>
                                    </p:animEffect>
                                    <p:set>
                                      <p:cBhvr>
                                        <p:cTn id="135" dur="1" fill="hold">
                                          <p:stCondLst>
                                            <p:cond delay="499"/>
                                          </p:stCondLst>
                                        </p:cTn>
                                        <p:tgtEl>
                                          <p:spTgt spid="2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fade">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down)">
                                      <p:cBhvr>
                                        <p:cTn id="145" dur="500"/>
                                        <p:tgtEl>
                                          <p:spTgt spid="3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2"/>
                                        </p:tgtEl>
                                        <p:attrNameLst>
                                          <p:attrName>style.visibility</p:attrName>
                                        </p:attrNameLst>
                                      </p:cBhvr>
                                      <p:to>
                                        <p:strVal val="visible"/>
                                      </p:to>
                                    </p:set>
                                    <p:animEffect transition="in" filter="fade">
                                      <p:cBhvr>
                                        <p:cTn id="150" dur="500"/>
                                        <p:tgtEl>
                                          <p:spTgt spid="3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500"/>
                                        <p:tgtEl>
                                          <p:spTgt spid="4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wipe(down)">
                                      <p:cBhvr>
                                        <p:cTn id="165" dur="500"/>
                                        <p:tgtEl>
                                          <p:spTgt spid="3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40"/>
                                        </p:tgtEl>
                                        <p:attrNameLst>
                                          <p:attrName>style.visibility</p:attrName>
                                        </p:attrNameLst>
                                      </p:cBhvr>
                                      <p:to>
                                        <p:strVal val="visible"/>
                                      </p:to>
                                    </p:set>
                                    <p:animEffect transition="in" filter="wipe(down)">
                                      <p:cBhvr>
                                        <p:cTn id="170" dur="500"/>
                                        <p:tgtEl>
                                          <p:spTgt spid="40"/>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wipe(down)">
                                      <p:cBhvr>
                                        <p:cTn id="173" dur="500"/>
                                        <p:tgtEl>
                                          <p:spTgt spid="41"/>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42"/>
                                        </p:tgtEl>
                                        <p:attrNameLst>
                                          <p:attrName>style.visibility</p:attrName>
                                        </p:attrNameLst>
                                      </p:cBhvr>
                                      <p:to>
                                        <p:strVal val="visible"/>
                                      </p:to>
                                    </p:set>
                                    <p:animEffect transition="in" filter="wipe(down)">
                                      <p:cBhvr>
                                        <p:cTn id="176" dur="500"/>
                                        <p:tgtEl>
                                          <p:spTgt spid="4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9"/>
                                        </p:tgtEl>
                                        <p:attrNameLst>
                                          <p:attrName>style.visibility</p:attrName>
                                        </p:attrNameLst>
                                      </p:cBhvr>
                                      <p:to>
                                        <p:strVal val="visible"/>
                                      </p:to>
                                    </p:set>
                                    <p:animEffect transition="in" filter="fade">
                                      <p:cBhvr>
                                        <p:cTn id="181" dur="500"/>
                                        <p:tgtEl>
                                          <p:spTgt spid="39"/>
                                        </p:tgtEl>
                                      </p:cBhvr>
                                    </p:animEffect>
                                  </p:childTnLst>
                                </p:cTn>
                              </p:par>
                              <p:par>
                                <p:cTn id="182" presetID="10" presetClass="entr" presetSubtype="0" fill="hold" grpId="2" nodeType="withEffect">
                                  <p:stCondLst>
                                    <p:cond delay="0"/>
                                  </p:stCondLst>
                                  <p:childTnLst>
                                    <p:set>
                                      <p:cBhvr>
                                        <p:cTn id="183" dur="1" fill="hold">
                                          <p:stCondLst>
                                            <p:cond delay="0"/>
                                          </p:stCondLst>
                                        </p:cTn>
                                        <p:tgtEl>
                                          <p:spTgt spid="43"/>
                                        </p:tgtEl>
                                        <p:attrNameLst>
                                          <p:attrName>style.visibility</p:attrName>
                                        </p:attrNameLst>
                                      </p:cBhvr>
                                      <p:to>
                                        <p:strVal val="visible"/>
                                      </p:to>
                                    </p:set>
                                    <p:animEffect transition="in" filter="fade">
                                      <p:cBhvr>
                                        <p:cTn id="184" dur="500"/>
                                        <p:tgtEl>
                                          <p:spTgt spid="43"/>
                                        </p:tgtEl>
                                      </p:cBhvr>
                                    </p:animEffect>
                                  </p:childTnLst>
                                </p:cTn>
                              </p:par>
                            </p:childTnLst>
                          </p:cTn>
                        </p:par>
                      </p:childTnLst>
                    </p:cTn>
                  </p:par>
                  <p:par>
                    <p:cTn id="185" fill="hold">
                      <p:stCondLst>
                        <p:cond delay="indefinite"/>
                      </p:stCondLst>
                      <p:childTnLst>
                        <p:par>
                          <p:cTn id="186" fill="hold">
                            <p:stCondLst>
                              <p:cond delay="0"/>
                            </p:stCondLst>
                            <p:childTnLst>
                              <p:par>
                                <p:cTn id="187" presetID="16" presetClass="exit" presetSubtype="21" fill="hold" grpId="3" nodeType="clickEffect">
                                  <p:stCondLst>
                                    <p:cond delay="0"/>
                                  </p:stCondLst>
                                  <p:childTnLst>
                                    <p:animEffect transition="out" filter="barn(inVertical)">
                                      <p:cBhvr>
                                        <p:cTn id="188" dur="500"/>
                                        <p:tgtEl>
                                          <p:spTgt spid="21"/>
                                        </p:tgtEl>
                                      </p:cBhvr>
                                    </p:animEffect>
                                    <p:set>
                                      <p:cBhvr>
                                        <p:cTn id="189" dur="1" fill="hold">
                                          <p:stCondLst>
                                            <p:cond delay="499"/>
                                          </p:stCondLst>
                                        </p:cTn>
                                        <p:tgtEl>
                                          <p:spTgt spid="21"/>
                                        </p:tgtEl>
                                        <p:attrNameLst>
                                          <p:attrName>style.visibility</p:attrName>
                                        </p:attrNameLst>
                                      </p:cBhvr>
                                      <p:to>
                                        <p:strVal val="hidden"/>
                                      </p:to>
                                    </p:set>
                                  </p:childTnLst>
                                </p:cTn>
                              </p:par>
                              <p:par>
                                <p:cTn id="190" presetID="16" presetClass="exit" presetSubtype="21" fill="hold" nodeType="withEffect">
                                  <p:stCondLst>
                                    <p:cond delay="0"/>
                                  </p:stCondLst>
                                  <p:childTnLst>
                                    <p:animEffect transition="out" filter="barn(inVertical)">
                                      <p:cBhvr>
                                        <p:cTn id="191" dur="500"/>
                                        <p:tgtEl>
                                          <p:spTgt spid="39"/>
                                        </p:tgtEl>
                                      </p:cBhvr>
                                    </p:animEffect>
                                    <p:set>
                                      <p:cBhvr>
                                        <p:cTn id="192" dur="1" fill="hold">
                                          <p:stCondLst>
                                            <p:cond delay="499"/>
                                          </p:stCondLst>
                                        </p:cTn>
                                        <p:tgtEl>
                                          <p:spTgt spid="39"/>
                                        </p:tgtEl>
                                        <p:attrNameLst>
                                          <p:attrName>style.visibility</p:attrName>
                                        </p:attrNameLst>
                                      </p:cBhvr>
                                      <p:to>
                                        <p:strVal val="hidden"/>
                                      </p:to>
                                    </p:set>
                                  </p:childTnLst>
                                </p:cTn>
                              </p:par>
                              <p:par>
                                <p:cTn id="193" presetID="16" presetClass="exit" presetSubtype="21" fill="hold" grpId="3" nodeType="withEffect">
                                  <p:stCondLst>
                                    <p:cond delay="0"/>
                                  </p:stCondLst>
                                  <p:childTnLst>
                                    <p:animEffect transition="out" filter="barn(inVertical)">
                                      <p:cBhvr>
                                        <p:cTn id="194" dur="500"/>
                                        <p:tgtEl>
                                          <p:spTgt spid="43"/>
                                        </p:tgtEl>
                                      </p:cBhvr>
                                    </p:animEffect>
                                    <p:set>
                                      <p:cBhvr>
                                        <p:cTn id="195" dur="1" fill="hold">
                                          <p:stCondLst>
                                            <p:cond delay="499"/>
                                          </p:stCondLst>
                                        </p:cTn>
                                        <p:tgtEl>
                                          <p:spTgt spid="43"/>
                                        </p:tgtEl>
                                        <p:attrNameLst>
                                          <p:attrName>style.visibility</p:attrName>
                                        </p:attrNameLst>
                                      </p:cBhvr>
                                      <p:to>
                                        <p:strVal val="hidden"/>
                                      </p:to>
                                    </p:set>
                                  </p:childTnLst>
                                </p:cTn>
                              </p:par>
                              <p:par>
                                <p:cTn id="196" presetID="16" presetClass="exit" presetSubtype="21" fill="hold" grpId="1" nodeType="withEffect">
                                  <p:stCondLst>
                                    <p:cond delay="0"/>
                                  </p:stCondLst>
                                  <p:childTnLst>
                                    <p:animEffect transition="out" filter="barn(inVertical)">
                                      <p:cBhvr>
                                        <p:cTn id="197" dur="500"/>
                                        <p:tgtEl>
                                          <p:spTgt spid="29"/>
                                        </p:tgtEl>
                                      </p:cBhvr>
                                    </p:animEffect>
                                    <p:set>
                                      <p:cBhvr>
                                        <p:cTn id="198" dur="1" fill="hold">
                                          <p:stCondLst>
                                            <p:cond delay="499"/>
                                          </p:stCondLst>
                                        </p:cTn>
                                        <p:tgtEl>
                                          <p:spTgt spid="29"/>
                                        </p:tgtEl>
                                        <p:attrNameLst>
                                          <p:attrName>style.visibility</p:attrName>
                                        </p:attrNameLst>
                                      </p:cBhvr>
                                      <p:to>
                                        <p:strVal val="hidden"/>
                                      </p:to>
                                    </p:set>
                                  </p:childTnLst>
                                </p:cTn>
                              </p:par>
                              <p:par>
                                <p:cTn id="199" presetID="16" presetClass="exit" presetSubtype="21" fill="hold" grpId="1" nodeType="withEffect">
                                  <p:stCondLst>
                                    <p:cond delay="0"/>
                                  </p:stCondLst>
                                  <p:childTnLst>
                                    <p:animEffect transition="out" filter="barn(inVertical)">
                                      <p:cBhvr>
                                        <p:cTn id="200" dur="500"/>
                                        <p:tgtEl>
                                          <p:spTgt spid="31"/>
                                        </p:tgtEl>
                                      </p:cBhvr>
                                    </p:animEffect>
                                    <p:set>
                                      <p:cBhvr>
                                        <p:cTn id="201" dur="1" fill="hold">
                                          <p:stCondLst>
                                            <p:cond delay="499"/>
                                          </p:stCondLst>
                                        </p:cTn>
                                        <p:tgtEl>
                                          <p:spTgt spid="31"/>
                                        </p:tgtEl>
                                        <p:attrNameLst>
                                          <p:attrName>style.visibility</p:attrName>
                                        </p:attrNameLst>
                                      </p:cBhvr>
                                      <p:to>
                                        <p:strVal val="hidden"/>
                                      </p:to>
                                    </p:set>
                                  </p:childTnLst>
                                </p:cTn>
                              </p:par>
                              <p:par>
                                <p:cTn id="202" presetID="16" presetClass="exit" presetSubtype="21" fill="hold" grpId="1" nodeType="withEffect">
                                  <p:stCondLst>
                                    <p:cond delay="0"/>
                                  </p:stCondLst>
                                  <p:childTnLst>
                                    <p:animEffect transition="out" filter="barn(inVertical)">
                                      <p:cBhvr>
                                        <p:cTn id="203" dur="500"/>
                                        <p:tgtEl>
                                          <p:spTgt spid="32"/>
                                        </p:tgtEl>
                                      </p:cBhvr>
                                    </p:animEffect>
                                    <p:set>
                                      <p:cBhvr>
                                        <p:cTn id="204" dur="1" fill="hold">
                                          <p:stCondLst>
                                            <p:cond delay="499"/>
                                          </p:stCondLst>
                                        </p:cTn>
                                        <p:tgtEl>
                                          <p:spTgt spid="32"/>
                                        </p:tgtEl>
                                        <p:attrNameLst>
                                          <p:attrName>style.visibility</p:attrName>
                                        </p:attrNameLst>
                                      </p:cBhvr>
                                      <p:to>
                                        <p:strVal val="hidden"/>
                                      </p:to>
                                    </p:set>
                                  </p:childTnLst>
                                </p:cTn>
                              </p:par>
                              <p:par>
                                <p:cTn id="205" presetID="16" presetClass="exit" presetSubtype="21" fill="hold" grpId="1" nodeType="withEffect">
                                  <p:stCondLst>
                                    <p:cond delay="0"/>
                                  </p:stCondLst>
                                  <p:childTnLst>
                                    <p:animEffect transition="out" filter="barn(inVertical)">
                                      <p:cBhvr>
                                        <p:cTn id="206" dur="500"/>
                                        <p:tgtEl>
                                          <p:spTgt spid="37"/>
                                        </p:tgtEl>
                                      </p:cBhvr>
                                    </p:animEffect>
                                    <p:set>
                                      <p:cBhvr>
                                        <p:cTn id="207" dur="1" fill="hold">
                                          <p:stCondLst>
                                            <p:cond delay="499"/>
                                          </p:stCondLst>
                                        </p:cTn>
                                        <p:tgtEl>
                                          <p:spTgt spid="37"/>
                                        </p:tgtEl>
                                        <p:attrNameLst>
                                          <p:attrName>style.visibility</p:attrName>
                                        </p:attrNameLst>
                                      </p:cBhvr>
                                      <p:to>
                                        <p:strVal val="hidden"/>
                                      </p:to>
                                    </p:set>
                                  </p:childTnLst>
                                </p:cTn>
                              </p:par>
                              <p:par>
                                <p:cTn id="208" presetID="16" presetClass="exit" presetSubtype="21" fill="hold" grpId="1" nodeType="withEffect">
                                  <p:stCondLst>
                                    <p:cond delay="0"/>
                                  </p:stCondLst>
                                  <p:childTnLst>
                                    <p:animEffect transition="out" filter="barn(inVertical)">
                                      <p:cBhvr>
                                        <p:cTn id="209" dur="500"/>
                                        <p:tgtEl>
                                          <p:spTgt spid="44"/>
                                        </p:tgtEl>
                                      </p:cBhvr>
                                    </p:animEffect>
                                    <p:set>
                                      <p:cBhvr>
                                        <p:cTn id="210" dur="1" fill="hold">
                                          <p:stCondLst>
                                            <p:cond delay="499"/>
                                          </p:stCondLst>
                                        </p:cTn>
                                        <p:tgtEl>
                                          <p:spTgt spid="44"/>
                                        </p:tgtEl>
                                        <p:attrNameLst>
                                          <p:attrName>style.visibility</p:attrName>
                                        </p:attrNameLst>
                                      </p:cBhvr>
                                      <p:to>
                                        <p:strVal val="hidden"/>
                                      </p:to>
                                    </p:set>
                                  </p:childTnLst>
                                </p:cTn>
                              </p:par>
                              <p:par>
                                <p:cTn id="211" presetID="16" presetClass="exit" presetSubtype="21" fill="hold" grpId="1" nodeType="withEffect">
                                  <p:stCondLst>
                                    <p:cond delay="0"/>
                                  </p:stCondLst>
                                  <p:childTnLst>
                                    <p:animEffect transition="out" filter="barn(inVertical)">
                                      <p:cBhvr>
                                        <p:cTn id="212" dur="500"/>
                                        <p:tgtEl>
                                          <p:spTgt spid="35"/>
                                        </p:tgtEl>
                                      </p:cBhvr>
                                    </p:animEffect>
                                    <p:set>
                                      <p:cBhvr>
                                        <p:cTn id="213" dur="1" fill="hold">
                                          <p:stCondLst>
                                            <p:cond delay="499"/>
                                          </p:stCondLst>
                                        </p:cTn>
                                        <p:tgtEl>
                                          <p:spTgt spid="35"/>
                                        </p:tgtEl>
                                        <p:attrNameLst>
                                          <p:attrName>style.visibility</p:attrName>
                                        </p:attrNameLst>
                                      </p:cBhvr>
                                      <p:to>
                                        <p:strVal val="hidden"/>
                                      </p:to>
                                    </p:set>
                                  </p:childTnLst>
                                </p:cTn>
                              </p:par>
                              <p:par>
                                <p:cTn id="214" presetID="16" presetClass="exit" presetSubtype="21" fill="hold" grpId="1" nodeType="withEffect">
                                  <p:stCondLst>
                                    <p:cond delay="0"/>
                                  </p:stCondLst>
                                  <p:childTnLst>
                                    <p:animEffect transition="out" filter="barn(inVertical)">
                                      <p:cBhvr>
                                        <p:cTn id="215" dur="500"/>
                                        <p:tgtEl>
                                          <p:spTgt spid="40"/>
                                        </p:tgtEl>
                                      </p:cBhvr>
                                    </p:animEffect>
                                    <p:set>
                                      <p:cBhvr>
                                        <p:cTn id="216" dur="1" fill="hold">
                                          <p:stCondLst>
                                            <p:cond delay="499"/>
                                          </p:stCondLst>
                                        </p:cTn>
                                        <p:tgtEl>
                                          <p:spTgt spid="40"/>
                                        </p:tgtEl>
                                        <p:attrNameLst>
                                          <p:attrName>style.visibility</p:attrName>
                                        </p:attrNameLst>
                                      </p:cBhvr>
                                      <p:to>
                                        <p:strVal val="hidden"/>
                                      </p:to>
                                    </p:set>
                                  </p:childTnLst>
                                </p:cTn>
                              </p:par>
                              <p:par>
                                <p:cTn id="217" presetID="16" presetClass="exit" presetSubtype="21" fill="hold" grpId="1" nodeType="withEffect">
                                  <p:stCondLst>
                                    <p:cond delay="0"/>
                                  </p:stCondLst>
                                  <p:childTnLst>
                                    <p:animEffect transition="out" filter="barn(inVertical)">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16" presetClass="exit" presetSubtype="21" fill="hold" grpId="1" nodeType="withEffect">
                                  <p:stCondLst>
                                    <p:cond delay="0"/>
                                  </p:stCondLst>
                                  <p:childTnLst>
                                    <p:animEffect transition="out" filter="barn(inVertical)">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16" presetClass="exit" presetSubtype="21" fill="hold" grpId="1" nodeType="withEffect">
                                  <p:stCondLst>
                                    <p:cond delay="0"/>
                                  </p:stCondLst>
                                  <p:childTnLst>
                                    <p:animEffect transition="out" filter="barn(inVertical)">
                                      <p:cBhvr>
                                        <p:cTn id="224" dur="500"/>
                                        <p:tgtEl>
                                          <p:spTgt spid="12"/>
                                        </p:tgtEl>
                                      </p:cBhvr>
                                    </p:animEffect>
                                    <p:set>
                                      <p:cBhvr>
                                        <p:cTn id="225" dur="1" fill="hold">
                                          <p:stCondLst>
                                            <p:cond delay="499"/>
                                          </p:stCondLst>
                                        </p:cTn>
                                        <p:tgtEl>
                                          <p:spTgt spid="12"/>
                                        </p:tgtEl>
                                        <p:attrNameLst>
                                          <p:attrName>style.visibility</p:attrName>
                                        </p:attrNameLst>
                                      </p:cBhvr>
                                      <p:to>
                                        <p:strVal val="hidden"/>
                                      </p:to>
                                    </p:set>
                                  </p:childTnLst>
                                </p:cTn>
                              </p:par>
                              <p:par>
                                <p:cTn id="226" presetID="10" presetClass="exit" presetSubtype="0" fill="hold" grpId="2" nodeType="withEffect">
                                  <p:stCondLst>
                                    <p:cond delay="0"/>
                                  </p:stCondLst>
                                  <p:childTnLst>
                                    <p:animEffect transition="out" filter="fade">
                                      <p:cBhvr>
                                        <p:cTn id="227" dur="500"/>
                                        <p:tgtEl>
                                          <p:spTgt spid="48"/>
                                        </p:tgtEl>
                                      </p:cBhvr>
                                    </p:animEffect>
                                    <p:set>
                                      <p:cBhvr>
                                        <p:cTn id="228" dur="1" fill="hold">
                                          <p:stCondLst>
                                            <p:cond delay="499"/>
                                          </p:stCondLst>
                                        </p:cTn>
                                        <p:tgtEl>
                                          <p:spTgt spid="48"/>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4" nodeType="clickEffect">
                                  <p:stCondLst>
                                    <p:cond delay="0"/>
                                  </p:stCondLst>
                                  <p:childTnLst>
                                    <p:set>
                                      <p:cBhvr>
                                        <p:cTn id="232" dur="1" fill="hold">
                                          <p:stCondLst>
                                            <p:cond delay="0"/>
                                          </p:stCondLst>
                                        </p:cTn>
                                        <p:tgtEl>
                                          <p:spTgt spid="21"/>
                                        </p:tgtEl>
                                        <p:attrNameLst>
                                          <p:attrName>style.visibility</p:attrName>
                                        </p:attrNameLst>
                                      </p:cBhvr>
                                      <p:to>
                                        <p:strVal val="visible"/>
                                      </p:to>
                                    </p:set>
                                    <p:animEffect transition="in" filter="fade">
                                      <p:cBhvr>
                                        <p:cTn id="233" dur="500"/>
                                        <p:tgtEl>
                                          <p:spTgt spid="21"/>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22"/>
                                        </p:tgtEl>
                                        <p:attrNameLst>
                                          <p:attrName>style.visibility</p:attrName>
                                        </p:attrNameLst>
                                      </p:cBhvr>
                                      <p:to>
                                        <p:strVal val="visible"/>
                                      </p:to>
                                    </p:set>
                                    <p:animEffect transition="in" filter="wipe(down)">
                                      <p:cBhvr>
                                        <p:cTn id="238" dur="500"/>
                                        <p:tgtEl>
                                          <p:spTgt spid="22"/>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grpId="2" nodeType="clickEffect">
                                  <p:stCondLst>
                                    <p:cond delay="0"/>
                                  </p:stCondLst>
                                  <p:childTnLst>
                                    <p:set>
                                      <p:cBhvr>
                                        <p:cTn id="242" dur="1" fill="hold">
                                          <p:stCondLst>
                                            <p:cond delay="0"/>
                                          </p:stCondLst>
                                        </p:cTn>
                                        <p:tgtEl>
                                          <p:spTgt spid="28"/>
                                        </p:tgtEl>
                                        <p:attrNameLst>
                                          <p:attrName>style.visibility</p:attrName>
                                        </p:attrNameLst>
                                      </p:cBhvr>
                                      <p:to>
                                        <p:strVal val="visible"/>
                                      </p:to>
                                    </p:set>
                                    <p:animEffect transition="in" filter="wipe(down)">
                                      <p:cBhvr>
                                        <p:cTn id="243" dur="500"/>
                                        <p:tgtEl>
                                          <p:spTgt spid="28"/>
                                        </p:tgtEl>
                                      </p:cBhvr>
                                    </p:animEffect>
                                  </p:childTnLst>
                                </p:cTn>
                              </p:par>
                            </p:childTnLst>
                          </p:cTn>
                        </p:par>
                      </p:childTnLst>
                    </p:cTn>
                  </p:par>
                  <p:par>
                    <p:cTn id="244" fill="hold">
                      <p:stCondLst>
                        <p:cond delay="indefinite"/>
                      </p:stCondLst>
                      <p:childTnLst>
                        <p:par>
                          <p:cTn id="245" fill="hold">
                            <p:stCondLst>
                              <p:cond delay="0"/>
                            </p:stCondLst>
                            <p:childTnLst>
                              <p:par>
                                <p:cTn id="246" presetID="16" presetClass="exit" presetSubtype="21" fill="hold" grpId="3" nodeType="clickEffect">
                                  <p:stCondLst>
                                    <p:cond delay="0"/>
                                  </p:stCondLst>
                                  <p:childTnLst>
                                    <p:animEffect transition="out" filter="barn(inVertical)">
                                      <p:cBhvr>
                                        <p:cTn id="247" dur="500"/>
                                        <p:tgtEl>
                                          <p:spTgt spid="28"/>
                                        </p:tgtEl>
                                      </p:cBhvr>
                                    </p:animEffect>
                                    <p:set>
                                      <p:cBhvr>
                                        <p:cTn id="248" dur="1" fill="hold">
                                          <p:stCondLst>
                                            <p:cond delay="499"/>
                                          </p:stCondLst>
                                        </p:cTn>
                                        <p:tgtEl>
                                          <p:spTgt spid="28"/>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grpId="2" nodeType="clickEffect">
                                  <p:stCondLst>
                                    <p:cond delay="0"/>
                                  </p:stCondLst>
                                  <p:childTnLst>
                                    <p:set>
                                      <p:cBhvr>
                                        <p:cTn id="252" dur="1" fill="hold">
                                          <p:stCondLst>
                                            <p:cond delay="0"/>
                                          </p:stCondLst>
                                        </p:cTn>
                                        <p:tgtEl>
                                          <p:spTgt spid="29"/>
                                        </p:tgtEl>
                                        <p:attrNameLst>
                                          <p:attrName>style.visibility</p:attrName>
                                        </p:attrNameLst>
                                      </p:cBhvr>
                                      <p:to>
                                        <p:strVal val="visible"/>
                                      </p:to>
                                    </p:set>
                                    <p:animEffect transition="in" filter="wipe(down)">
                                      <p:cBhvr>
                                        <p:cTn id="253" dur="500"/>
                                        <p:tgtEl>
                                          <p:spTgt spid="29"/>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4" fill="hold" grpId="2" nodeType="clickEffect">
                                  <p:stCondLst>
                                    <p:cond delay="0"/>
                                  </p:stCondLst>
                                  <p:childTnLst>
                                    <p:set>
                                      <p:cBhvr>
                                        <p:cTn id="257" dur="1" fill="hold">
                                          <p:stCondLst>
                                            <p:cond delay="0"/>
                                          </p:stCondLst>
                                        </p:cTn>
                                        <p:tgtEl>
                                          <p:spTgt spid="31"/>
                                        </p:tgtEl>
                                        <p:attrNameLst>
                                          <p:attrName>style.visibility</p:attrName>
                                        </p:attrNameLst>
                                      </p:cBhvr>
                                      <p:to>
                                        <p:strVal val="visible"/>
                                      </p:to>
                                    </p:set>
                                    <p:animEffect transition="in" filter="wipe(down)">
                                      <p:cBhvr>
                                        <p:cTn id="258" dur="500"/>
                                        <p:tgtEl>
                                          <p:spTgt spid="31"/>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2" nodeType="clickEffect">
                                  <p:stCondLst>
                                    <p:cond delay="0"/>
                                  </p:stCondLst>
                                  <p:childTnLst>
                                    <p:set>
                                      <p:cBhvr>
                                        <p:cTn id="262" dur="1" fill="hold">
                                          <p:stCondLst>
                                            <p:cond delay="0"/>
                                          </p:stCondLst>
                                        </p:cTn>
                                        <p:tgtEl>
                                          <p:spTgt spid="32"/>
                                        </p:tgtEl>
                                        <p:attrNameLst>
                                          <p:attrName>style.visibility</p:attrName>
                                        </p:attrNameLst>
                                      </p:cBhvr>
                                      <p:to>
                                        <p:strVal val="visible"/>
                                      </p:to>
                                    </p:set>
                                    <p:animEffect transition="in" filter="wipe(down)">
                                      <p:cBhvr>
                                        <p:cTn id="263" dur="500"/>
                                        <p:tgtEl>
                                          <p:spTgt spid="32"/>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4" fill="hold" grpId="2" nodeType="clickEffect">
                                  <p:stCondLst>
                                    <p:cond delay="0"/>
                                  </p:stCondLst>
                                  <p:childTnLst>
                                    <p:set>
                                      <p:cBhvr>
                                        <p:cTn id="267" dur="1" fill="hold">
                                          <p:stCondLst>
                                            <p:cond delay="0"/>
                                          </p:stCondLst>
                                        </p:cTn>
                                        <p:tgtEl>
                                          <p:spTgt spid="37"/>
                                        </p:tgtEl>
                                        <p:attrNameLst>
                                          <p:attrName>style.visibility</p:attrName>
                                        </p:attrNameLst>
                                      </p:cBhvr>
                                      <p:to>
                                        <p:strVal val="visible"/>
                                      </p:to>
                                    </p:set>
                                    <p:animEffect transition="in" filter="wipe(down)">
                                      <p:cBhvr>
                                        <p:cTn id="268" dur="500"/>
                                        <p:tgtEl>
                                          <p:spTgt spid="37"/>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4" fill="hold" grpId="2" nodeType="clickEffect">
                                  <p:stCondLst>
                                    <p:cond delay="0"/>
                                  </p:stCondLst>
                                  <p:childTnLst>
                                    <p:set>
                                      <p:cBhvr>
                                        <p:cTn id="272" dur="1" fill="hold">
                                          <p:stCondLst>
                                            <p:cond delay="0"/>
                                          </p:stCondLst>
                                        </p:cTn>
                                        <p:tgtEl>
                                          <p:spTgt spid="44"/>
                                        </p:tgtEl>
                                        <p:attrNameLst>
                                          <p:attrName>style.visibility</p:attrName>
                                        </p:attrNameLst>
                                      </p:cBhvr>
                                      <p:to>
                                        <p:strVal val="visible"/>
                                      </p:to>
                                    </p:set>
                                    <p:animEffect transition="in" filter="wipe(down)">
                                      <p:cBhvr>
                                        <p:cTn id="273" dur="500"/>
                                        <p:tgtEl>
                                          <p:spTgt spid="44"/>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2" nodeType="clickEffect">
                                  <p:stCondLst>
                                    <p:cond delay="0"/>
                                  </p:stCondLst>
                                  <p:childTnLst>
                                    <p:set>
                                      <p:cBhvr>
                                        <p:cTn id="277" dur="1" fill="hold">
                                          <p:stCondLst>
                                            <p:cond delay="0"/>
                                          </p:stCondLst>
                                        </p:cTn>
                                        <p:tgtEl>
                                          <p:spTgt spid="35"/>
                                        </p:tgtEl>
                                        <p:attrNameLst>
                                          <p:attrName>style.visibility</p:attrName>
                                        </p:attrNameLst>
                                      </p:cBhvr>
                                      <p:to>
                                        <p:strVal val="visible"/>
                                      </p:to>
                                    </p:set>
                                    <p:animEffect transition="in" filter="wipe(down)">
                                      <p:cBhvr>
                                        <p:cTn id="278" dur="500"/>
                                        <p:tgtEl>
                                          <p:spTgt spid="35"/>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4" fill="hold" grpId="2" nodeType="clickEffect">
                                  <p:stCondLst>
                                    <p:cond delay="0"/>
                                  </p:stCondLst>
                                  <p:childTnLst>
                                    <p:set>
                                      <p:cBhvr>
                                        <p:cTn id="282" dur="1" fill="hold">
                                          <p:stCondLst>
                                            <p:cond delay="0"/>
                                          </p:stCondLst>
                                        </p:cTn>
                                        <p:tgtEl>
                                          <p:spTgt spid="40"/>
                                        </p:tgtEl>
                                        <p:attrNameLst>
                                          <p:attrName>style.visibility</p:attrName>
                                        </p:attrNameLst>
                                      </p:cBhvr>
                                      <p:to>
                                        <p:strVal val="visible"/>
                                      </p:to>
                                    </p:set>
                                    <p:animEffect transition="in" filter="wipe(down)">
                                      <p:cBhvr>
                                        <p:cTn id="283" dur="500"/>
                                        <p:tgtEl>
                                          <p:spTgt spid="40"/>
                                        </p:tgtEl>
                                      </p:cBhvr>
                                    </p:animEffect>
                                  </p:childTnLst>
                                </p:cTn>
                              </p:par>
                              <p:par>
                                <p:cTn id="284" presetID="22" presetClass="entr" presetSubtype="4" fill="hold" grpId="2" nodeType="withEffect">
                                  <p:stCondLst>
                                    <p:cond delay="0"/>
                                  </p:stCondLst>
                                  <p:childTnLst>
                                    <p:set>
                                      <p:cBhvr>
                                        <p:cTn id="285" dur="1" fill="hold">
                                          <p:stCondLst>
                                            <p:cond delay="0"/>
                                          </p:stCondLst>
                                        </p:cTn>
                                        <p:tgtEl>
                                          <p:spTgt spid="41"/>
                                        </p:tgtEl>
                                        <p:attrNameLst>
                                          <p:attrName>style.visibility</p:attrName>
                                        </p:attrNameLst>
                                      </p:cBhvr>
                                      <p:to>
                                        <p:strVal val="visible"/>
                                      </p:to>
                                    </p:set>
                                    <p:animEffect transition="in" filter="wipe(down)">
                                      <p:cBhvr>
                                        <p:cTn id="286" dur="500"/>
                                        <p:tgtEl>
                                          <p:spTgt spid="41"/>
                                        </p:tgtEl>
                                      </p:cBhvr>
                                    </p:animEffect>
                                  </p:childTnLst>
                                </p:cTn>
                              </p:par>
                              <p:par>
                                <p:cTn id="287" presetID="22" presetClass="entr" presetSubtype="4" fill="hold" grpId="2" nodeType="withEffect">
                                  <p:stCondLst>
                                    <p:cond delay="0"/>
                                  </p:stCondLst>
                                  <p:childTnLst>
                                    <p:set>
                                      <p:cBhvr>
                                        <p:cTn id="288" dur="1" fill="hold">
                                          <p:stCondLst>
                                            <p:cond delay="0"/>
                                          </p:stCondLst>
                                        </p:cTn>
                                        <p:tgtEl>
                                          <p:spTgt spid="42"/>
                                        </p:tgtEl>
                                        <p:attrNameLst>
                                          <p:attrName>style.visibility</p:attrName>
                                        </p:attrNameLst>
                                      </p:cBhvr>
                                      <p:to>
                                        <p:strVal val="visible"/>
                                      </p:to>
                                    </p:set>
                                    <p:animEffect transition="in" filter="wipe(down)">
                                      <p:cBhvr>
                                        <p:cTn id="289" dur="500"/>
                                        <p:tgtEl>
                                          <p:spTgt spid="42"/>
                                        </p:tgtEl>
                                      </p:cBhvr>
                                    </p:animEffect>
                                  </p:childTnLst>
                                </p:cTn>
                              </p:par>
                            </p:childTnLst>
                          </p:cTn>
                        </p:par>
                      </p:childTnLst>
                    </p:cTn>
                  </p:par>
                  <p:par>
                    <p:cTn id="290" fill="hold">
                      <p:stCondLst>
                        <p:cond delay="indefinite"/>
                      </p:stCondLst>
                      <p:childTnLst>
                        <p:par>
                          <p:cTn id="291" fill="hold">
                            <p:stCondLst>
                              <p:cond delay="0"/>
                            </p:stCondLst>
                            <p:childTnLst>
                              <p:par>
                                <p:cTn id="292" presetID="22" presetClass="entr" presetSubtype="4" fill="hold" nodeType="clickEffect">
                                  <p:stCondLst>
                                    <p:cond delay="0"/>
                                  </p:stCondLst>
                                  <p:childTnLst>
                                    <p:set>
                                      <p:cBhvr>
                                        <p:cTn id="293" dur="1" fill="hold">
                                          <p:stCondLst>
                                            <p:cond delay="0"/>
                                          </p:stCondLst>
                                        </p:cTn>
                                        <p:tgtEl>
                                          <p:spTgt spid="39"/>
                                        </p:tgtEl>
                                        <p:attrNameLst>
                                          <p:attrName>style.visibility</p:attrName>
                                        </p:attrNameLst>
                                      </p:cBhvr>
                                      <p:to>
                                        <p:strVal val="visible"/>
                                      </p:to>
                                    </p:set>
                                    <p:animEffect transition="in" filter="wipe(down)">
                                      <p:cBhvr>
                                        <p:cTn id="294" dur="500"/>
                                        <p:tgtEl>
                                          <p:spTgt spid="39"/>
                                        </p:tgtEl>
                                      </p:cBhvr>
                                    </p:animEffect>
                                  </p:childTnLst>
                                </p:cTn>
                              </p:par>
                              <p:par>
                                <p:cTn id="295" presetID="22" presetClass="entr" presetSubtype="4" fill="hold" grpId="4" nodeType="withEffect">
                                  <p:stCondLst>
                                    <p:cond delay="0"/>
                                  </p:stCondLst>
                                  <p:childTnLst>
                                    <p:set>
                                      <p:cBhvr>
                                        <p:cTn id="296" dur="1" fill="hold">
                                          <p:stCondLst>
                                            <p:cond delay="0"/>
                                          </p:stCondLst>
                                        </p:cTn>
                                        <p:tgtEl>
                                          <p:spTgt spid="43"/>
                                        </p:tgtEl>
                                        <p:attrNameLst>
                                          <p:attrName>style.visibility</p:attrName>
                                        </p:attrNameLst>
                                      </p:cBhvr>
                                      <p:to>
                                        <p:strVal val="visible"/>
                                      </p:to>
                                    </p:set>
                                    <p:animEffect transition="in" filter="wipe(down)">
                                      <p:cBhvr>
                                        <p:cTn id="297" dur="500"/>
                                        <p:tgtEl>
                                          <p:spTgt spid="43"/>
                                        </p:tgtEl>
                                      </p:cBhvr>
                                    </p:animEffect>
                                  </p:childTnLst>
                                </p:cTn>
                              </p:par>
                            </p:childTnLst>
                          </p:cTn>
                        </p:par>
                      </p:childTnLst>
                    </p:cTn>
                  </p:par>
                  <p:par>
                    <p:cTn id="298" fill="hold">
                      <p:stCondLst>
                        <p:cond delay="indefinite"/>
                      </p:stCondLst>
                      <p:childTnLst>
                        <p:par>
                          <p:cTn id="299" fill="hold">
                            <p:stCondLst>
                              <p:cond delay="0"/>
                            </p:stCondLst>
                            <p:childTnLst>
                              <p:par>
                                <p:cTn id="300" presetID="16" presetClass="exit" presetSubtype="21" fill="hold" grpId="5" nodeType="clickEffect">
                                  <p:stCondLst>
                                    <p:cond delay="0"/>
                                  </p:stCondLst>
                                  <p:childTnLst>
                                    <p:animEffect transition="out" filter="barn(inVertical)">
                                      <p:cBhvr>
                                        <p:cTn id="301" dur="500"/>
                                        <p:tgtEl>
                                          <p:spTgt spid="21"/>
                                        </p:tgtEl>
                                      </p:cBhvr>
                                    </p:animEffect>
                                    <p:set>
                                      <p:cBhvr>
                                        <p:cTn id="302" dur="1" fill="hold">
                                          <p:stCondLst>
                                            <p:cond delay="499"/>
                                          </p:stCondLst>
                                        </p:cTn>
                                        <p:tgtEl>
                                          <p:spTgt spid="21"/>
                                        </p:tgtEl>
                                        <p:attrNameLst>
                                          <p:attrName>style.visibility</p:attrName>
                                        </p:attrNameLst>
                                      </p:cBhvr>
                                      <p:to>
                                        <p:strVal val="hidden"/>
                                      </p:to>
                                    </p:set>
                                  </p:childTnLst>
                                </p:cTn>
                              </p:par>
                              <p:par>
                                <p:cTn id="303" presetID="16" presetClass="exit" presetSubtype="21" fill="hold" nodeType="withEffect">
                                  <p:stCondLst>
                                    <p:cond delay="0"/>
                                  </p:stCondLst>
                                  <p:childTnLst>
                                    <p:animEffect transition="out" filter="barn(inVertical)">
                                      <p:cBhvr>
                                        <p:cTn id="304" dur="500"/>
                                        <p:tgtEl>
                                          <p:spTgt spid="39"/>
                                        </p:tgtEl>
                                      </p:cBhvr>
                                    </p:animEffect>
                                    <p:set>
                                      <p:cBhvr>
                                        <p:cTn id="305" dur="1" fill="hold">
                                          <p:stCondLst>
                                            <p:cond delay="499"/>
                                          </p:stCondLst>
                                        </p:cTn>
                                        <p:tgtEl>
                                          <p:spTgt spid="39"/>
                                        </p:tgtEl>
                                        <p:attrNameLst>
                                          <p:attrName>style.visibility</p:attrName>
                                        </p:attrNameLst>
                                      </p:cBhvr>
                                      <p:to>
                                        <p:strVal val="hidden"/>
                                      </p:to>
                                    </p:set>
                                  </p:childTnLst>
                                </p:cTn>
                              </p:par>
                              <p:par>
                                <p:cTn id="306" presetID="16" presetClass="exit" presetSubtype="21" fill="hold" grpId="5" nodeType="withEffect">
                                  <p:stCondLst>
                                    <p:cond delay="0"/>
                                  </p:stCondLst>
                                  <p:childTnLst>
                                    <p:animEffect transition="out" filter="barn(inVertical)">
                                      <p:cBhvr>
                                        <p:cTn id="307" dur="500"/>
                                        <p:tgtEl>
                                          <p:spTgt spid="43"/>
                                        </p:tgtEl>
                                      </p:cBhvr>
                                    </p:animEffect>
                                    <p:set>
                                      <p:cBhvr>
                                        <p:cTn id="308" dur="1" fill="hold">
                                          <p:stCondLst>
                                            <p:cond delay="499"/>
                                          </p:stCondLst>
                                        </p:cTn>
                                        <p:tgtEl>
                                          <p:spTgt spid="43"/>
                                        </p:tgtEl>
                                        <p:attrNameLst>
                                          <p:attrName>style.visibility</p:attrName>
                                        </p:attrNameLst>
                                      </p:cBhvr>
                                      <p:to>
                                        <p:strVal val="hidden"/>
                                      </p:to>
                                    </p:set>
                                  </p:childTnLst>
                                </p:cTn>
                              </p:par>
                              <p:par>
                                <p:cTn id="309" presetID="16" presetClass="exit" presetSubtype="21" fill="hold" grpId="3" nodeType="withEffect">
                                  <p:stCondLst>
                                    <p:cond delay="0"/>
                                  </p:stCondLst>
                                  <p:childTnLst>
                                    <p:animEffect transition="out" filter="barn(inVertical)">
                                      <p:cBhvr>
                                        <p:cTn id="310" dur="500"/>
                                        <p:tgtEl>
                                          <p:spTgt spid="29"/>
                                        </p:tgtEl>
                                      </p:cBhvr>
                                    </p:animEffect>
                                    <p:set>
                                      <p:cBhvr>
                                        <p:cTn id="311" dur="1" fill="hold">
                                          <p:stCondLst>
                                            <p:cond delay="499"/>
                                          </p:stCondLst>
                                        </p:cTn>
                                        <p:tgtEl>
                                          <p:spTgt spid="29"/>
                                        </p:tgtEl>
                                        <p:attrNameLst>
                                          <p:attrName>style.visibility</p:attrName>
                                        </p:attrNameLst>
                                      </p:cBhvr>
                                      <p:to>
                                        <p:strVal val="hidden"/>
                                      </p:to>
                                    </p:set>
                                  </p:childTnLst>
                                </p:cTn>
                              </p:par>
                              <p:par>
                                <p:cTn id="312" presetID="16" presetClass="exit" presetSubtype="21" fill="hold" grpId="3" nodeType="withEffect">
                                  <p:stCondLst>
                                    <p:cond delay="0"/>
                                  </p:stCondLst>
                                  <p:childTnLst>
                                    <p:animEffect transition="out" filter="barn(inVertical)">
                                      <p:cBhvr>
                                        <p:cTn id="313" dur="500"/>
                                        <p:tgtEl>
                                          <p:spTgt spid="31"/>
                                        </p:tgtEl>
                                      </p:cBhvr>
                                    </p:animEffect>
                                    <p:set>
                                      <p:cBhvr>
                                        <p:cTn id="314" dur="1" fill="hold">
                                          <p:stCondLst>
                                            <p:cond delay="499"/>
                                          </p:stCondLst>
                                        </p:cTn>
                                        <p:tgtEl>
                                          <p:spTgt spid="31"/>
                                        </p:tgtEl>
                                        <p:attrNameLst>
                                          <p:attrName>style.visibility</p:attrName>
                                        </p:attrNameLst>
                                      </p:cBhvr>
                                      <p:to>
                                        <p:strVal val="hidden"/>
                                      </p:to>
                                    </p:set>
                                  </p:childTnLst>
                                </p:cTn>
                              </p:par>
                              <p:par>
                                <p:cTn id="315" presetID="16" presetClass="exit" presetSubtype="21" fill="hold" grpId="3" nodeType="withEffect">
                                  <p:stCondLst>
                                    <p:cond delay="0"/>
                                  </p:stCondLst>
                                  <p:childTnLst>
                                    <p:animEffect transition="out" filter="barn(inVertical)">
                                      <p:cBhvr>
                                        <p:cTn id="316" dur="500"/>
                                        <p:tgtEl>
                                          <p:spTgt spid="32"/>
                                        </p:tgtEl>
                                      </p:cBhvr>
                                    </p:animEffect>
                                    <p:set>
                                      <p:cBhvr>
                                        <p:cTn id="317" dur="1" fill="hold">
                                          <p:stCondLst>
                                            <p:cond delay="499"/>
                                          </p:stCondLst>
                                        </p:cTn>
                                        <p:tgtEl>
                                          <p:spTgt spid="32"/>
                                        </p:tgtEl>
                                        <p:attrNameLst>
                                          <p:attrName>style.visibility</p:attrName>
                                        </p:attrNameLst>
                                      </p:cBhvr>
                                      <p:to>
                                        <p:strVal val="hidden"/>
                                      </p:to>
                                    </p:set>
                                  </p:childTnLst>
                                </p:cTn>
                              </p:par>
                              <p:par>
                                <p:cTn id="318" presetID="16" presetClass="exit" presetSubtype="21" fill="hold" grpId="3" nodeType="withEffect">
                                  <p:stCondLst>
                                    <p:cond delay="0"/>
                                  </p:stCondLst>
                                  <p:childTnLst>
                                    <p:animEffect transition="out" filter="barn(inVertical)">
                                      <p:cBhvr>
                                        <p:cTn id="319" dur="500"/>
                                        <p:tgtEl>
                                          <p:spTgt spid="44"/>
                                        </p:tgtEl>
                                      </p:cBhvr>
                                    </p:animEffect>
                                    <p:set>
                                      <p:cBhvr>
                                        <p:cTn id="320" dur="1" fill="hold">
                                          <p:stCondLst>
                                            <p:cond delay="499"/>
                                          </p:stCondLst>
                                        </p:cTn>
                                        <p:tgtEl>
                                          <p:spTgt spid="44"/>
                                        </p:tgtEl>
                                        <p:attrNameLst>
                                          <p:attrName>style.visibility</p:attrName>
                                        </p:attrNameLst>
                                      </p:cBhvr>
                                      <p:to>
                                        <p:strVal val="hidden"/>
                                      </p:to>
                                    </p:set>
                                  </p:childTnLst>
                                </p:cTn>
                              </p:par>
                              <p:par>
                                <p:cTn id="321" presetID="16" presetClass="exit" presetSubtype="21" fill="hold" grpId="3" nodeType="withEffect">
                                  <p:stCondLst>
                                    <p:cond delay="0"/>
                                  </p:stCondLst>
                                  <p:childTnLst>
                                    <p:animEffect transition="out" filter="barn(inVertical)">
                                      <p:cBhvr>
                                        <p:cTn id="322" dur="500"/>
                                        <p:tgtEl>
                                          <p:spTgt spid="40"/>
                                        </p:tgtEl>
                                      </p:cBhvr>
                                    </p:animEffect>
                                    <p:set>
                                      <p:cBhvr>
                                        <p:cTn id="323" dur="1" fill="hold">
                                          <p:stCondLst>
                                            <p:cond delay="499"/>
                                          </p:stCondLst>
                                        </p:cTn>
                                        <p:tgtEl>
                                          <p:spTgt spid="40"/>
                                        </p:tgtEl>
                                        <p:attrNameLst>
                                          <p:attrName>style.visibility</p:attrName>
                                        </p:attrNameLst>
                                      </p:cBhvr>
                                      <p:to>
                                        <p:strVal val="hidden"/>
                                      </p:to>
                                    </p:set>
                                  </p:childTnLst>
                                </p:cTn>
                              </p:par>
                              <p:par>
                                <p:cTn id="324" presetID="16" presetClass="exit" presetSubtype="21" fill="hold" grpId="3" nodeType="withEffect">
                                  <p:stCondLst>
                                    <p:cond delay="0"/>
                                  </p:stCondLst>
                                  <p:childTnLst>
                                    <p:animEffect transition="out" filter="barn(inVertical)">
                                      <p:cBhvr>
                                        <p:cTn id="325" dur="500"/>
                                        <p:tgtEl>
                                          <p:spTgt spid="41"/>
                                        </p:tgtEl>
                                      </p:cBhvr>
                                    </p:animEffect>
                                    <p:set>
                                      <p:cBhvr>
                                        <p:cTn id="326" dur="1" fill="hold">
                                          <p:stCondLst>
                                            <p:cond delay="499"/>
                                          </p:stCondLst>
                                        </p:cTn>
                                        <p:tgtEl>
                                          <p:spTgt spid="41"/>
                                        </p:tgtEl>
                                        <p:attrNameLst>
                                          <p:attrName>style.visibility</p:attrName>
                                        </p:attrNameLst>
                                      </p:cBhvr>
                                      <p:to>
                                        <p:strVal val="hidden"/>
                                      </p:to>
                                    </p:set>
                                  </p:childTnLst>
                                </p:cTn>
                              </p:par>
                              <p:par>
                                <p:cTn id="327" presetID="16" presetClass="exit" presetSubtype="21" fill="hold" grpId="3" nodeType="withEffect">
                                  <p:stCondLst>
                                    <p:cond delay="0"/>
                                  </p:stCondLst>
                                  <p:childTnLst>
                                    <p:animEffect transition="out" filter="barn(inVertical)">
                                      <p:cBhvr>
                                        <p:cTn id="328" dur="500"/>
                                        <p:tgtEl>
                                          <p:spTgt spid="42"/>
                                        </p:tgtEl>
                                      </p:cBhvr>
                                    </p:animEffect>
                                    <p:set>
                                      <p:cBhvr>
                                        <p:cTn id="329" dur="1" fill="hold">
                                          <p:stCondLst>
                                            <p:cond delay="499"/>
                                          </p:stCondLst>
                                        </p:cTn>
                                        <p:tgtEl>
                                          <p:spTgt spid="42"/>
                                        </p:tgtEl>
                                        <p:attrNameLst>
                                          <p:attrName>style.visibility</p:attrName>
                                        </p:attrNameLst>
                                      </p:cBhvr>
                                      <p:to>
                                        <p:strVal val="hidden"/>
                                      </p:to>
                                    </p:set>
                                  </p:childTnLst>
                                </p:cTn>
                              </p:par>
                              <p:par>
                                <p:cTn id="330" presetID="16" presetClass="exit" presetSubtype="21" fill="hold" grpId="1" nodeType="withEffect">
                                  <p:stCondLst>
                                    <p:cond delay="0"/>
                                  </p:stCondLst>
                                  <p:childTnLst>
                                    <p:animEffect transition="out" filter="barn(inVertical)">
                                      <p:cBhvr>
                                        <p:cTn id="331" dur="500"/>
                                        <p:tgtEl>
                                          <p:spTgt spid="22"/>
                                        </p:tgtEl>
                                      </p:cBhvr>
                                    </p:animEffect>
                                    <p:set>
                                      <p:cBhvr>
                                        <p:cTn id="332" dur="1" fill="hold">
                                          <p:stCondLst>
                                            <p:cond delay="499"/>
                                          </p:stCondLst>
                                        </p:cTn>
                                        <p:tgtEl>
                                          <p:spTgt spid="22"/>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0" presetClass="entr" presetSubtype="0" fill="hold" grpId="6" nodeType="clickEffect">
                                  <p:stCondLst>
                                    <p:cond delay="0"/>
                                  </p:stCondLst>
                                  <p:childTnLst>
                                    <p:set>
                                      <p:cBhvr>
                                        <p:cTn id="336" dur="1" fill="hold">
                                          <p:stCondLst>
                                            <p:cond delay="0"/>
                                          </p:stCondLst>
                                        </p:cTn>
                                        <p:tgtEl>
                                          <p:spTgt spid="21"/>
                                        </p:tgtEl>
                                        <p:attrNameLst>
                                          <p:attrName>style.visibility</p:attrName>
                                        </p:attrNameLst>
                                      </p:cBhvr>
                                      <p:to>
                                        <p:strVal val="visible"/>
                                      </p:to>
                                    </p:set>
                                    <p:animEffect transition="in" filter="fade">
                                      <p:cBhvr>
                                        <p:cTn id="337" dur="500"/>
                                        <p:tgtEl>
                                          <p:spTgt spid="21"/>
                                        </p:tgtEl>
                                      </p:cBhvr>
                                    </p:animEffect>
                                  </p:childTnLst>
                                </p:cTn>
                              </p:par>
                            </p:childTnLst>
                          </p:cTn>
                        </p:par>
                      </p:childTnLst>
                    </p:cTn>
                  </p:par>
                  <p:par>
                    <p:cTn id="338" fill="hold">
                      <p:stCondLst>
                        <p:cond delay="indefinite"/>
                      </p:stCondLst>
                      <p:childTnLst>
                        <p:par>
                          <p:cTn id="339" fill="hold">
                            <p:stCondLst>
                              <p:cond delay="0"/>
                            </p:stCondLst>
                            <p:childTnLst>
                              <p:par>
                                <p:cTn id="340" presetID="10" presetClass="entr" presetSubtype="0" fill="hold" grpId="0" nodeType="clickEffect">
                                  <p:stCondLst>
                                    <p:cond delay="0"/>
                                  </p:stCondLst>
                                  <p:childTnLst>
                                    <p:set>
                                      <p:cBhvr>
                                        <p:cTn id="341" dur="1" fill="hold">
                                          <p:stCondLst>
                                            <p:cond delay="0"/>
                                          </p:stCondLst>
                                        </p:cTn>
                                        <p:tgtEl>
                                          <p:spTgt spid="23"/>
                                        </p:tgtEl>
                                        <p:attrNameLst>
                                          <p:attrName>style.visibility</p:attrName>
                                        </p:attrNameLst>
                                      </p:cBhvr>
                                      <p:to>
                                        <p:strVal val="visible"/>
                                      </p:to>
                                    </p:set>
                                    <p:animEffect transition="in" filter="fade">
                                      <p:cBhvr>
                                        <p:cTn id="342" dur="500"/>
                                        <p:tgtEl>
                                          <p:spTgt spid="23"/>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4" fill="hold" grpId="1" nodeType="clickEffect">
                                  <p:stCondLst>
                                    <p:cond delay="0"/>
                                  </p:stCondLst>
                                  <p:childTnLst>
                                    <p:set>
                                      <p:cBhvr>
                                        <p:cTn id="346" dur="1" fill="hold">
                                          <p:stCondLst>
                                            <p:cond delay="0"/>
                                          </p:stCondLst>
                                        </p:cTn>
                                        <p:tgtEl>
                                          <p:spTgt spid="48"/>
                                        </p:tgtEl>
                                        <p:attrNameLst>
                                          <p:attrName>style.visibility</p:attrName>
                                        </p:attrNameLst>
                                      </p:cBhvr>
                                      <p:to>
                                        <p:strVal val="visible"/>
                                      </p:to>
                                    </p:set>
                                    <p:animEffect transition="in" filter="wipe(down)">
                                      <p:cBhvr>
                                        <p:cTn id="347" dur="500"/>
                                        <p:tgtEl>
                                          <p:spTgt spid="48"/>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4" fill="hold" grpId="4" nodeType="clickEffect">
                                  <p:stCondLst>
                                    <p:cond delay="0"/>
                                  </p:stCondLst>
                                  <p:childTnLst>
                                    <p:set>
                                      <p:cBhvr>
                                        <p:cTn id="351" dur="1" fill="hold">
                                          <p:stCondLst>
                                            <p:cond delay="0"/>
                                          </p:stCondLst>
                                        </p:cTn>
                                        <p:tgtEl>
                                          <p:spTgt spid="28"/>
                                        </p:tgtEl>
                                        <p:attrNameLst>
                                          <p:attrName>style.visibility</p:attrName>
                                        </p:attrNameLst>
                                      </p:cBhvr>
                                      <p:to>
                                        <p:strVal val="visible"/>
                                      </p:to>
                                    </p:set>
                                    <p:animEffect transition="in" filter="wipe(down)">
                                      <p:cBhvr>
                                        <p:cTn id="352" dur="500"/>
                                        <p:tgtEl>
                                          <p:spTgt spid="28"/>
                                        </p:tgtEl>
                                      </p:cBhvr>
                                    </p:animEffect>
                                  </p:childTnLst>
                                </p:cTn>
                              </p:par>
                            </p:childTnLst>
                          </p:cTn>
                        </p:par>
                      </p:childTnLst>
                    </p:cTn>
                  </p:par>
                  <p:par>
                    <p:cTn id="353" fill="hold">
                      <p:stCondLst>
                        <p:cond delay="indefinite"/>
                      </p:stCondLst>
                      <p:childTnLst>
                        <p:par>
                          <p:cTn id="354" fill="hold">
                            <p:stCondLst>
                              <p:cond delay="0"/>
                            </p:stCondLst>
                            <p:childTnLst>
                              <p:par>
                                <p:cTn id="355" presetID="16" presetClass="exit" presetSubtype="21" fill="hold" grpId="5" nodeType="clickEffect">
                                  <p:stCondLst>
                                    <p:cond delay="0"/>
                                  </p:stCondLst>
                                  <p:childTnLst>
                                    <p:animEffect transition="out" filter="barn(inVertical)">
                                      <p:cBhvr>
                                        <p:cTn id="356" dur="500"/>
                                        <p:tgtEl>
                                          <p:spTgt spid="28"/>
                                        </p:tgtEl>
                                      </p:cBhvr>
                                    </p:animEffect>
                                    <p:set>
                                      <p:cBhvr>
                                        <p:cTn id="357" dur="1" fill="hold">
                                          <p:stCondLst>
                                            <p:cond delay="499"/>
                                          </p:stCondLst>
                                        </p:cTn>
                                        <p:tgtEl>
                                          <p:spTgt spid="28"/>
                                        </p:tgtEl>
                                        <p:attrNameLst>
                                          <p:attrName>style.visibility</p:attrName>
                                        </p:attrNameLst>
                                      </p:cBhvr>
                                      <p:to>
                                        <p:strVal val="hidden"/>
                                      </p:to>
                                    </p:set>
                                  </p:childTnLst>
                                </p:cTn>
                              </p:par>
                            </p:childTnLst>
                          </p:cTn>
                        </p:par>
                      </p:childTnLst>
                    </p:cTn>
                  </p:par>
                  <p:par>
                    <p:cTn id="358" fill="hold">
                      <p:stCondLst>
                        <p:cond delay="indefinite"/>
                      </p:stCondLst>
                      <p:childTnLst>
                        <p:par>
                          <p:cTn id="359" fill="hold">
                            <p:stCondLst>
                              <p:cond delay="0"/>
                            </p:stCondLst>
                            <p:childTnLst>
                              <p:par>
                                <p:cTn id="360" presetID="22" presetClass="entr" presetSubtype="4" fill="hold" grpId="4" nodeType="clickEffect">
                                  <p:stCondLst>
                                    <p:cond delay="0"/>
                                  </p:stCondLst>
                                  <p:childTnLst>
                                    <p:set>
                                      <p:cBhvr>
                                        <p:cTn id="361" dur="1" fill="hold">
                                          <p:stCondLst>
                                            <p:cond delay="0"/>
                                          </p:stCondLst>
                                        </p:cTn>
                                        <p:tgtEl>
                                          <p:spTgt spid="29"/>
                                        </p:tgtEl>
                                        <p:attrNameLst>
                                          <p:attrName>style.visibility</p:attrName>
                                        </p:attrNameLst>
                                      </p:cBhvr>
                                      <p:to>
                                        <p:strVal val="visible"/>
                                      </p:to>
                                    </p:set>
                                    <p:animEffect transition="in" filter="wipe(down)">
                                      <p:cBhvr>
                                        <p:cTn id="362" dur="500"/>
                                        <p:tgtEl>
                                          <p:spTgt spid="29"/>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grpId="4" nodeType="clickEffect">
                                  <p:stCondLst>
                                    <p:cond delay="0"/>
                                  </p:stCondLst>
                                  <p:childTnLst>
                                    <p:set>
                                      <p:cBhvr>
                                        <p:cTn id="366" dur="1" fill="hold">
                                          <p:stCondLst>
                                            <p:cond delay="0"/>
                                          </p:stCondLst>
                                        </p:cTn>
                                        <p:tgtEl>
                                          <p:spTgt spid="31"/>
                                        </p:tgtEl>
                                        <p:attrNameLst>
                                          <p:attrName>style.visibility</p:attrName>
                                        </p:attrNameLst>
                                      </p:cBhvr>
                                      <p:to>
                                        <p:strVal val="visible"/>
                                      </p:to>
                                    </p:set>
                                    <p:animEffect transition="in" filter="wipe(down)">
                                      <p:cBhvr>
                                        <p:cTn id="367" dur="500"/>
                                        <p:tgtEl>
                                          <p:spTgt spid="31"/>
                                        </p:tgtEl>
                                      </p:cBhvr>
                                    </p:animEffect>
                                  </p:childTnLst>
                                </p:cTn>
                              </p:par>
                            </p:childTnLst>
                          </p:cTn>
                        </p:par>
                      </p:childTnLst>
                    </p:cTn>
                  </p:par>
                  <p:par>
                    <p:cTn id="368" fill="hold">
                      <p:stCondLst>
                        <p:cond delay="indefinite"/>
                      </p:stCondLst>
                      <p:childTnLst>
                        <p:par>
                          <p:cTn id="369" fill="hold">
                            <p:stCondLst>
                              <p:cond delay="0"/>
                            </p:stCondLst>
                            <p:childTnLst>
                              <p:par>
                                <p:cTn id="370" presetID="10" presetClass="entr" presetSubtype="0" fill="hold" grpId="4" nodeType="clickEffect">
                                  <p:stCondLst>
                                    <p:cond delay="0"/>
                                  </p:stCondLst>
                                  <p:childTnLst>
                                    <p:set>
                                      <p:cBhvr>
                                        <p:cTn id="371" dur="1" fill="hold">
                                          <p:stCondLst>
                                            <p:cond delay="0"/>
                                          </p:stCondLst>
                                        </p:cTn>
                                        <p:tgtEl>
                                          <p:spTgt spid="32"/>
                                        </p:tgtEl>
                                        <p:attrNameLst>
                                          <p:attrName>style.visibility</p:attrName>
                                        </p:attrNameLst>
                                      </p:cBhvr>
                                      <p:to>
                                        <p:strVal val="visible"/>
                                      </p:to>
                                    </p:set>
                                    <p:animEffect transition="in" filter="fade">
                                      <p:cBhvr>
                                        <p:cTn id="372" dur="500"/>
                                        <p:tgtEl>
                                          <p:spTgt spid="32"/>
                                        </p:tgtEl>
                                      </p:cBhvr>
                                    </p:animEffect>
                                  </p:childTnLst>
                                </p:cTn>
                              </p:par>
                            </p:childTnLst>
                          </p:cTn>
                        </p:par>
                      </p:childTnLst>
                    </p:cTn>
                  </p:par>
                  <p:par>
                    <p:cTn id="373" fill="hold">
                      <p:stCondLst>
                        <p:cond delay="indefinite"/>
                      </p:stCondLst>
                      <p:childTnLst>
                        <p:par>
                          <p:cTn id="374" fill="hold">
                            <p:stCondLst>
                              <p:cond delay="0"/>
                            </p:stCondLst>
                            <p:childTnLst>
                              <p:par>
                                <p:cTn id="375" presetID="22" presetClass="entr" presetSubtype="4" fill="hold" grpId="3" nodeType="clickEffect">
                                  <p:stCondLst>
                                    <p:cond delay="0"/>
                                  </p:stCondLst>
                                  <p:childTnLst>
                                    <p:set>
                                      <p:cBhvr>
                                        <p:cTn id="376" dur="1" fill="hold">
                                          <p:stCondLst>
                                            <p:cond delay="0"/>
                                          </p:stCondLst>
                                        </p:cTn>
                                        <p:tgtEl>
                                          <p:spTgt spid="37"/>
                                        </p:tgtEl>
                                        <p:attrNameLst>
                                          <p:attrName>style.visibility</p:attrName>
                                        </p:attrNameLst>
                                      </p:cBhvr>
                                      <p:to>
                                        <p:strVal val="visible"/>
                                      </p:to>
                                    </p:set>
                                    <p:animEffect transition="in" filter="wipe(down)">
                                      <p:cBhvr>
                                        <p:cTn id="377" dur="500"/>
                                        <p:tgtEl>
                                          <p:spTgt spid="37"/>
                                        </p:tgtEl>
                                      </p:cBhvr>
                                    </p:animEffect>
                                  </p:childTnLst>
                                </p:cTn>
                              </p:par>
                            </p:childTnLst>
                          </p:cTn>
                        </p:par>
                      </p:childTnLst>
                    </p:cTn>
                  </p:par>
                  <p:par>
                    <p:cTn id="378" fill="hold">
                      <p:stCondLst>
                        <p:cond delay="indefinite"/>
                      </p:stCondLst>
                      <p:childTnLst>
                        <p:par>
                          <p:cTn id="379" fill="hold">
                            <p:stCondLst>
                              <p:cond delay="0"/>
                            </p:stCondLst>
                            <p:childTnLst>
                              <p:par>
                                <p:cTn id="380" presetID="22" presetClass="entr" presetSubtype="4" fill="hold" grpId="4" nodeType="clickEffect">
                                  <p:stCondLst>
                                    <p:cond delay="0"/>
                                  </p:stCondLst>
                                  <p:childTnLst>
                                    <p:set>
                                      <p:cBhvr>
                                        <p:cTn id="381" dur="1" fill="hold">
                                          <p:stCondLst>
                                            <p:cond delay="0"/>
                                          </p:stCondLst>
                                        </p:cTn>
                                        <p:tgtEl>
                                          <p:spTgt spid="44"/>
                                        </p:tgtEl>
                                        <p:attrNameLst>
                                          <p:attrName>style.visibility</p:attrName>
                                        </p:attrNameLst>
                                      </p:cBhvr>
                                      <p:to>
                                        <p:strVal val="visible"/>
                                      </p:to>
                                    </p:set>
                                    <p:animEffect transition="in" filter="wipe(down)">
                                      <p:cBhvr>
                                        <p:cTn id="382" dur="500"/>
                                        <p:tgtEl>
                                          <p:spTgt spid="44"/>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4" fill="hold" grpId="3" nodeType="clickEffect">
                                  <p:stCondLst>
                                    <p:cond delay="0"/>
                                  </p:stCondLst>
                                  <p:childTnLst>
                                    <p:set>
                                      <p:cBhvr>
                                        <p:cTn id="386" dur="1" fill="hold">
                                          <p:stCondLst>
                                            <p:cond delay="0"/>
                                          </p:stCondLst>
                                        </p:cTn>
                                        <p:tgtEl>
                                          <p:spTgt spid="35"/>
                                        </p:tgtEl>
                                        <p:attrNameLst>
                                          <p:attrName>style.visibility</p:attrName>
                                        </p:attrNameLst>
                                      </p:cBhvr>
                                      <p:to>
                                        <p:strVal val="visible"/>
                                      </p:to>
                                    </p:set>
                                    <p:animEffect transition="in" filter="wipe(down)">
                                      <p:cBhvr>
                                        <p:cTn id="387" dur="500"/>
                                        <p:tgtEl>
                                          <p:spTgt spid="35"/>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4" fill="hold" grpId="4" nodeType="clickEffect">
                                  <p:stCondLst>
                                    <p:cond delay="0"/>
                                  </p:stCondLst>
                                  <p:childTnLst>
                                    <p:set>
                                      <p:cBhvr>
                                        <p:cTn id="391" dur="1" fill="hold">
                                          <p:stCondLst>
                                            <p:cond delay="0"/>
                                          </p:stCondLst>
                                        </p:cTn>
                                        <p:tgtEl>
                                          <p:spTgt spid="40"/>
                                        </p:tgtEl>
                                        <p:attrNameLst>
                                          <p:attrName>style.visibility</p:attrName>
                                        </p:attrNameLst>
                                      </p:cBhvr>
                                      <p:to>
                                        <p:strVal val="visible"/>
                                      </p:to>
                                    </p:set>
                                    <p:animEffect transition="in" filter="wipe(down)">
                                      <p:cBhvr>
                                        <p:cTn id="392" dur="500"/>
                                        <p:tgtEl>
                                          <p:spTgt spid="40"/>
                                        </p:tgtEl>
                                      </p:cBhvr>
                                    </p:animEffect>
                                  </p:childTnLst>
                                </p:cTn>
                              </p:par>
                              <p:par>
                                <p:cTn id="393" presetID="22" presetClass="entr" presetSubtype="4" fill="hold" grpId="4" nodeType="withEffect">
                                  <p:stCondLst>
                                    <p:cond delay="0"/>
                                  </p:stCondLst>
                                  <p:childTnLst>
                                    <p:set>
                                      <p:cBhvr>
                                        <p:cTn id="394" dur="1" fill="hold">
                                          <p:stCondLst>
                                            <p:cond delay="0"/>
                                          </p:stCondLst>
                                        </p:cTn>
                                        <p:tgtEl>
                                          <p:spTgt spid="41"/>
                                        </p:tgtEl>
                                        <p:attrNameLst>
                                          <p:attrName>style.visibility</p:attrName>
                                        </p:attrNameLst>
                                      </p:cBhvr>
                                      <p:to>
                                        <p:strVal val="visible"/>
                                      </p:to>
                                    </p:set>
                                    <p:animEffect transition="in" filter="wipe(down)">
                                      <p:cBhvr>
                                        <p:cTn id="395" dur="500"/>
                                        <p:tgtEl>
                                          <p:spTgt spid="41"/>
                                        </p:tgtEl>
                                      </p:cBhvr>
                                    </p:animEffect>
                                  </p:childTnLst>
                                </p:cTn>
                              </p:par>
                              <p:par>
                                <p:cTn id="396" presetID="22" presetClass="entr" presetSubtype="4" fill="hold" grpId="4" nodeType="withEffect">
                                  <p:stCondLst>
                                    <p:cond delay="0"/>
                                  </p:stCondLst>
                                  <p:childTnLst>
                                    <p:set>
                                      <p:cBhvr>
                                        <p:cTn id="397" dur="1" fill="hold">
                                          <p:stCondLst>
                                            <p:cond delay="0"/>
                                          </p:stCondLst>
                                        </p:cTn>
                                        <p:tgtEl>
                                          <p:spTgt spid="42"/>
                                        </p:tgtEl>
                                        <p:attrNameLst>
                                          <p:attrName>style.visibility</p:attrName>
                                        </p:attrNameLst>
                                      </p:cBhvr>
                                      <p:to>
                                        <p:strVal val="visible"/>
                                      </p:to>
                                    </p:set>
                                    <p:animEffect transition="in" filter="wipe(down)">
                                      <p:cBhvr>
                                        <p:cTn id="398" dur="500"/>
                                        <p:tgtEl>
                                          <p:spTgt spid="42"/>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4" fill="hold" nodeType="clickEffect">
                                  <p:stCondLst>
                                    <p:cond delay="0"/>
                                  </p:stCondLst>
                                  <p:childTnLst>
                                    <p:set>
                                      <p:cBhvr>
                                        <p:cTn id="402" dur="1" fill="hold">
                                          <p:stCondLst>
                                            <p:cond delay="0"/>
                                          </p:stCondLst>
                                        </p:cTn>
                                        <p:tgtEl>
                                          <p:spTgt spid="39"/>
                                        </p:tgtEl>
                                        <p:attrNameLst>
                                          <p:attrName>style.visibility</p:attrName>
                                        </p:attrNameLst>
                                      </p:cBhvr>
                                      <p:to>
                                        <p:strVal val="visible"/>
                                      </p:to>
                                    </p:set>
                                    <p:animEffect transition="in" filter="wipe(down)">
                                      <p:cBhvr>
                                        <p:cTn id="403" dur="500"/>
                                        <p:tgtEl>
                                          <p:spTgt spid="39"/>
                                        </p:tgtEl>
                                      </p:cBhvr>
                                    </p:animEffect>
                                  </p:childTnLst>
                                </p:cTn>
                              </p:par>
                              <p:par>
                                <p:cTn id="404" presetID="22" presetClass="entr" presetSubtype="4" fill="hold" grpId="6" nodeType="withEffect">
                                  <p:stCondLst>
                                    <p:cond delay="0"/>
                                  </p:stCondLst>
                                  <p:childTnLst>
                                    <p:set>
                                      <p:cBhvr>
                                        <p:cTn id="405" dur="1" fill="hold">
                                          <p:stCondLst>
                                            <p:cond delay="0"/>
                                          </p:stCondLst>
                                        </p:cTn>
                                        <p:tgtEl>
                                          <p:spTgt spid="43"/>
                                        </p:tgtEl>
                                        <p:attrNameLst>
                                          <p:attrName>style.visibility</p:attrName>
                                        </p:attrNameLst>
                                      </p:cBhvr>
                                      <p:to>
                                        <p:strVal val="visible"/>
                                      </p:to>
                                    </p:set>
                                    <p:animEffect transition="in" filter="wipe(down)">
                                      <p:cBhvr>
                                        <p:cTn id="40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2" grpId="0" animBg="1"/>
      <p:bldP spid="12" grpId="1" animBg="1"/>
      <p:bldP spid="13" grpId="0" animBg="1"/>
      <p:bldP spid="14" grpId="0" animBg="1"/>
      <p:bldP spid="16" grpId="0"/>
      <p:bldP spid="17" grpId="0" animBg="1"/>
      <p:bldP spid="20" grpId="0" animBg="1"/>
      <p:bldP spid="21" grpId="0" animBg="1"/>
      <p:bldP spid="21" grpId="1" animBg="1"/>
      <p:bldP spid="21" grpId="2" animBg="1"/>
      <p:bldP spid="21" grpId="3" animBg="1"/>
      <p:bldP spid="21" grpId="4" animBg="1"/>
      <p:bldP spid="21" grpId="5" animBg="1"/>
      <p:bldP spid="21" grpId="6" animBg="1"/>
      <p:bldP spid="22" grpId="0" animBg="1"/>
      <p:bldP spid="22" grpId="1" animBg="1"/>
      <p:bldP spid="23" grpId="0" animBg="1"/>
      <p:bldP spid="28" grpId="0" animBg="1"/>
      <p:bldP spid="28" grpId="1" animBg="1"/>
      <p:bldP spid="28" grpId="2" animBg="1"/>
      <p:bldP spid="28" grpId="3" animBg="1"/>
      <p:bldP spid="28" grpId="4" animBg="1"/>
      <p:bldP spid="28" grpId="5" animBg="1"/>
      <p:bldP spid="29" grpId="0" animBg="1"/>
      <p:bldP spid="29" grpId="1" animBg="1"/>
      <p:bldP spid="29" grpId="2" animBg="1"/>
      <p:bldP spid="29" grpId="3" animBg="1"/>
      <p:bldP spid="29" grpId="4"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4" grpId="0" animBg="1"/>
      <p:bldP spid="34" grpId="1" animBg="1"/>
      <p:bldP spid="35" grpId="0" animBg="1"/>
      <p:bldP spid="35" grpId="1" animBg="1"/>
      <p:bldP spid="35" grpId="2" animBg="1"/>
      <p:bldP spid="35" grpId="3" animBg="1"/>
      <p:bldP spid="36" grpId="0" animBg="1"/>
      <p:bldP spid="37" grpId="0" animBg="1"/>
      <p:bldP spid="37" grpId="1" animBg="1"/>
      <p:bldP spid="37" grpId="2" animBg="1"/>
      <p:bldP spid="37" grpId="3" animBg="1"/>
      <p:bldP spid="40" grpId="0" animBg="1"/>
      <p:bldP spid="40" grpId="1" animBg="1"/>
      <p:bldP spid="40" grpId="2" animBg="1"/>
      <p:bldP spid="40" grpId="3" animBg="1"/>
      <p:bldP spid="40" grpId="4" animBg="1"/>
      <p:bldP spid="41" grpId="0" animBg="1"/>
      <p:bldP spid="41" grpId="1" animBg="1"/>
      <p:bldP spid="41" grpId="2" animBg="1"/>
      <p:bldP spid="41" grpId="3" animBg="1"/>
      <p:bldP spid="41" grpId="4" animBg="1"/>
      <p:bldP spid="42" grpId="0" animBg="1"/>
      <p:bldP spid="42" grpId="1" animBg="1"/>
      <p:bldP spid="42" grpId="2" animBg="1"/>
      <p:bldP spid="42" grpId="3" animBg="1"/>
      <p:bldP spid="42" grpId="4" animBg="1"/>
      <p:bldP spid="43" grpId="0"/>
      <p:bldP spid="43" grpId="1"/>
      <p:bldP spid="43" grpId="2"/>
      <p:bldP spid="43" grpId="3"/>
      <p:bldP spid="43" grpId="4"/>
      <p:bldP spid="43" grpId="5"/>
      <p:bldP spid="43" grpId="6"/>
      <p:bldP spid="44" grpId="0" animBg="1"/>
      <p:bldP spid="44" grpId="1" animBg="1"/>
      <p:bldP spid="44" grpId="2" animBg="1"/>
      <p:bldP spid="44" grpId="3" animBg="1"/>
      <p:bldP spid="44" grpId="4" animBg="1"/>
      <p:bldP spid="45" grpId="0"/>
      <p:bldP spid="46" grpId="0" animBg="1"/>
      <p:bldP spid="46" grpId="1" animBg="1"/>
      <p:bldP spid="47" grpId="0" animBg="1"/>
      <p:bldP spid="47" grpId="1" animBg="1"/>
      <p:bldP spid="48" grpId="0" animBg="1"/>
      <p:bldP spid="48" grpId="1" animBg="1"/>
      <p:bldP spid="48"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96691" cy="484909"/>
          </a:xfrm>
        </p:spPr>
        <p:txBody>
          <a:bodyPr>
            <a:normAutofit fontScale="90000"/>
          </a:bodyPr>
          <a:lstStyle/>
          <a:p>
            <a:r>
              <a:rPr lang="en-US" dirty="0" smtClean="0"/>
              <a:t>Analyzing Comment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54" y="1075323"/>
            <a:ext cx="1150899" cy="1150899"/>
          </a:xfrm>
          <a:prstGeom prst="rect">
            <a:avLst/>
          </a:prstGeom>
        </p:spPr>
      </p:pic>
      <p:pic>
        <p:nvPicPr>
          <p:cNvPr id="5"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503762" y="705219"/>
            <a:ext cx="765909" cy="740207"/>
          </a:xfrm>
        </p:spPr>
      </p:pic>
      <p:sp>
        <p:nvSpPr>
          <p:cNvPr id="6" name="Right Arrow 5"/>
          <p:cNvSpPr/>
          <p:nvPr/>
        </p:nvSpPr>
        <p:spPr>
          <a:xfrm>
            <a:off x="2016179" y="1478217"/>
            <a:ext cx="202856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53880" y="1802898"/>
            <a:ext cx="1954638"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Read and classify</a:t>
            </a:r>
          </a:p>
          <a:p>
            <a:pPr algn="ctr"/>
            <a:r>
              <a:rPr lang="en-US" b="0" cap="none" spc="0" dirty="0" smtClean="0">
                <a:ln w="0"/>
                <a:solidFill>
                  <a:schemeClr val="tx2"/>
                </a:solidFill>
                <a:effectLst>
                  <a:outerShdw blurRad="38100" dist="25400" dir="5400000" algn="ctr" rotWithShape="0">
                    <a:srgbClr val="6E747A">
                      <a:alpha val="43000"/>
                    </a:srgbClr>
                  </a:outerShdw>
                </a:effectLst>
              </a:rPr>
              <a:t>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8" name="Rectangle 7"/>
          <p:cNvSpPr/>
          <p:nvPr/>
        </p:nvSpPr>
        <p:spPr>
          <a:xfrm>
            <a:off x="4412196" y="879569"/>
            <a:ext cx="2605200" cy="1323439"/>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Classified </a:t>
            </a:r>
          </a:p>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9" name="Right Arrow 8"/>
          <p:cNvSpPr/>
          <p:nvPr/>
        </p:nvSpPr>
        <p:spPr>
          <a:xfrm rot="5400000">
            <a:off x="5466654" y="2300415"/>
            <a:ext cx="496279"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9577" y="2806585"/>
            <a:ext cx="1143483" cy="1143483"/>
          </a:xfrm>
          <a:prstGeom prst="rect">
            <a:avLst/>
          </a:prstGeom>
        </p:spPr>
      </p:pic>
      <p:sp>
        <p:nvSpPr>
          <p:cNvPr id="11" name="TextBox 10"/>
          <p:cNvSpPr txBox="1"/>
          <p:nvPr/>
        </p:nvSpPr>
        <p:spPr>
          <a:xfrm>
            <a:off x="5191700" y="4034151"/>
            <a:ext cx="1130438" cy="369332"/>
          </a:xfrm>
          <a:prstGeom prst="rect">
            <a:avLst/>
          </a:prstGeom>
          <a:noFill/>
        </p:spPr>
        <p:txBody>
          <a:bodyPr wrap="none" rtlCol="0">
            <a:spAutoFit/>
          </a:bodyPr>
          <a:lstStyle/>
          <a:p>
            <a:r>
              <a:rPr lang="en-US" dirty="0" smtClean="0"/>
              <a:t>Database</a:t>
            </a:r>
            <a:endParaRPr lang="en-US" dirty="0"/>
          </a:p>
        </p:txBody>
      </p:sp>
      <p:sp>
        <p:nvSpPr>
          <p:cNvPr id="12" name="TextBox 11"/>
          <p:cNvSpPr txBox="1"/>
          <p:nvPr/>
        </p:nvSpPr>
        <p:spPr>
          <a:xfrm>
            <a:off x="899330" y="2226222"/>
            <a:ext cx="678391" cy="369332"/>
          </a:xfrm>
          <a:prstGeom prst="rect">
            <a:avLst/>
          </a:prstGeom>
          <a:noFill/>
        </p:spPr>
        <p:txBody>
          <a:bodyPr wrap="none" rtlCol="0">
            <a:spAutoFit/>
          </a:bodyPr>
          <a:lstStyle/>
          <a:p>
            <a:r>
              <a:rPr lang="en-US" dirty="0" smtClean="0"/>
              <a:t>Staff</a:t>
            </a: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755" y="5187212"/>
            <a:ext cx="1322943" cy="1322943"/>
          </a:xfrm>
          <a:prstGeom prst="rect">
            <a:avLst/>
          </a:prstGeom>
        </p:spPr>
      </p:pic>
      <p:sp>
        <p:nvSpPr>
          <p:cNvPr id="15" name="Right Arrow 14"/>
          <p:cNvSpPr/>
          <p:nvPr/>
        </p:nvSpPr>
        <p:spPr>
          <a:xfrm>
            <a:off x="2383636" y="5776468"/>
            <a:ext cx="166110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1199" y="4761267"/>
            <a:ext cx="733637" cy="733637"/>
          </a:xfrm>
          <a:prstGeom prst="rect">
            <a:avLst/>
          </a:prstGeom>
        </p:spPr>
      </p:pic>
      <p:sp>
        <p:nvSpPr>
          <p:cNvPr id="17" name="Rectangle 16"/>
          <p:cNvSpPr/>
          <p:nvPr/>
        </p:nvSpPr>
        <p:spPr>
          <a:xfrm>
            <a:off x="4762449" y="5540337"/>
            <a:ext cx="1904688" cy="707886"/>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18" name="Right Arrow 17"/>
          <p:cNvSpPr/>
          <p:nvPr/>
        </p:nvSpPr>
        <p:spPr>
          <a:xfrm rot="16200000">
            <a:off x="5325881" y="4724083"/>
            <a:ext cx="77782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18425" y="6150114"/>
            <a:ext cx="1959191"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b="0" cap="none" spc="0" dirty="0" smtClean="0">
                <a:ln w="0"/>
                <a:solidFill>
                  <a:schemeClr val="tx2"/>
                </a:solidFill>
                <a:effectLst>
                  <a:outerShdw blurRad="38100" dist="25400" dir="5400000" algn="ctr" rotWithShape="0">
                    <a:srgbClr val="6E747A">
                      <a:alpha val="43000"/>
                    </a:srgbClr>
                  </a:outerShdw>
                </a:effectLst>
              </a:rPr>
              <a:t>into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0" name="Rectangle 19"/>
          <p:cNvSpPr/>
          <p:nvPr/>
        </p:nvSpPr>
        <p:spPr>
          <a:xfrm>
            <a:off x="2822821" y="5465442"/>
            <a:ext cx="992579" cy="400110"/>
          </a:xfrm>
          <a:prstGeom prst="rect">
            <a:avLst/>
          </a:prstGeom>
          <a:noFill/>
        </p:spPr>
        <p:txBody>
          <a:bodyPr wrap="none" lIns="91440" tIns="45720" rIns="91440" bIns="45720">
            <a:spAutoFit/>
          </a:bodyPr>
          <a:lstStyle/>
          <a:p>
            <a:pPr algn="ctr"/>
            <a:r>
              <a:rPr lang="en-US" sz="2000" b="0" cap="none" spc="0" dirty="0" smtClean="0">
                <a:ln w="0"/>
                <a:solidFill>
                  <a:schemeClr val="tx2"/>
                </a:solidFill>
                <a:effectLst>
                  <a:outerShdw blurRad="38100" dist="25400" dir="5400000" algn="ctr" rotWithShape="0">
                    <a:srgbClr val="6E747A">
                      <a:alpha val="43000"/>
                    </a:srgbClr>
                  </a:outerShdw>
                </a:effectLst>
              </a:rPr>
              <a:t>System</a:t>
            </a:r>
            <a:endParaRPr lang="en-US" sz="2000" b="0" cap="none" spc="0" dirty="0">
              <a:ln w="0"/>
              <a:solidFill>
                <a:schemeClr val="tx2"/>
              </a:solidFill>
              <a:effectLst>
                <a:outerShdw blurRad="38100" dist="25400" dir="5400000" algn="ctr" rotWithShape="0">
                  <a:srgbClr val="6E747A">
                    <a:alpha val="43000"/>
                  </a:srgbClr>
                </a:outerShdw>
              </a:effectLst>
            </a:endParaRPr>
          </a:p>
        </p:txBody>
      </p:sp>
      <p:sp>
        <p:nvSpPr>
          <p:cNvPr id="21" name="Rectangle 20"/>
          <p:cNvSpPr/>
          <p:nvPr/>
        </p:nvSpPr>
        <p:spPr>
          <a:xfrm>
            <a:off x="5827847" y="4636112"/>
            <a:ext cx="1819729"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Compare with </a:t>
            </a:r>
          </a:p>
          <a:p>
            <a:pPr algn="ctr"/>
            <a:r>
              <a:rPr lang="en-US" b="0" cap="none" spc="0" dirty="0" smtClean="0">
                <a:ln w="0"/>
                <a:solidFill>
                  <a:schemeClr val="tx2"/>
                </a:solidFill>
                <a:effectLst>
                  <a:outerShdw blurRad="38100" dist="25400" dir="5400000" algn="ctr" rotWithShape="0">
                    <a:srgbClr val="6E747A">
                      <a:alpha val="43000"/>
                    </a:srgbClr>
                  </a:outerShdw>
                </a:effectLst>
              </a:rPr>
              <a:t>classified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2" name="Right Arrow 21"/>
          <p:cNvSpPr/>
          <p:nvPr/>
        </p:nvSpPr>
        <p:spPr>
          <a:xfrm>
            <a:off x="6864011" y="3173640"/>
            <a:ext cx="117162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3035" y="2567307"/>
            <a:ext cx="1466844" cy="1466844"/>
          </a:xfrm>
          <a:prstGeom prst="rect">
            <a:avLst/>
          </a:prstGeom>
        </p:spPr>
      </p:pic>
      <p:sp>
        <p:nvSpPr>
          <p:cNvPr id="24" name="TextBox 23"/>
          <p:cNvSpPr txBox="1"/>
          <p:nvPr/>
        </p:nvSpPr>
        <p:spPr>
          <a:xfrm>
            <a:off x="517564" y="6488668"/>
            <a:ext cx="1765227" cy="369332"/>
          </a:xfrm>
          <a:prstGeom prst="rect">
            <a:avLst/>
          </a:prstGeom>
          <a:noFill/>
        </p:spPr>
        <p:txBody>
          <a:bodyPr wrap="none" rtlCol="0">
            <a:spAutoFit/>
          </a:bodyPr>
          <a:lstStyle/>
          <a:p>
            <a:r>
              <a:rPr lang="en-US" dirty="0" smtClean="0"/>
              <a:t>Raw Comments</a:t>
            </a:r>
            <a:endParaRPr lang="en-US" dirty="0"/>
          </a:p>
        </p:txBody>
      </p:sp>
      <p:sp>
        <p:nvSpPr>
          <p:cNvPr id="25" name="TextBox 24"/>
          <p:cNvSpPr txBox="1"/>
          <p:nvPr/>
        </p:nvSpPr>
        <p:spPr>
          <a:xfrm>
            <a:off x="8552113" y="4034151"/>
            <a:ext cx="1244251" cy="646331"/>
          </a:xfrm>
          <a:prstGeom prst="rect">
            <a:avLst/>
          </a:prstGeom>
          <a:noFill/>
        </p:spPr>
        <p:txBody>
          <a:bodyPr wrap="none" rtlCol="0">
            <a:spAutoFit/>
          </a:bodyPr>
          <a:lstStyle/>
          <a:p>
            <a:r>
              <a:rPr lang="en-US" dirty="0" smtClean="0"/>
              <a:t>Classified </a:t>
            </a:r>
          </a:p>
          <a:p>
            <a:r>
              <a:rPr lang="en-US" dirty="0" smtClean="0"/>
              <a:t>comments</a:t>
            </a:r>
            <a:endParaRPr lang="en-US" dirty="0"/>
          </a:p>
        </p:txBody>
      </p:sp>
    </p:spTree>
    <p:extLst>
      <p:ext uri="{BB962C8B-B14F-4D97-AF65-F5344CB8AC3E}">
        <p14:creationId xmlns:p14="http://schemas.microsoft.com/office/powerpoint/2010/main" val="401867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1" grpId="0"/>
      <p:bldP spid="12" grpId="0"/>
      <p:bldP spid="15" grpId="0" animBg="1"/>
      <p:bldP spid="17" grpId="0"/>
      <p:bldP spid="18" grpId="0" animBg="1"/>
      <p:bldP spid="19" grpId="0"/>
      <p:bldP spid="20" grpId="0"/>
      <p:bldP spid="21" grpId="0"/>
      <p:bldP spid="22" grpId="0" animBg="1"/>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6646371" cy="461665"/>
          </a:xfrm>
          <a:prstGeom prst="rect">
            <a:avLst/>
          </a:prstGeom>
          <a:noFill/>
        </p:spPr>
        <p:txBody>
          <a:bodyPr wrap="none" rtlCol="0">
            <a:spAutoFit/>
          </a:bodyPr>
          <a:lstStyle/>
          <a:p>
            <a:r>
              <a:rPr lang="en-US" sz="2400" smtClean="0"/>
              <a:t>Scenario 1: Search laptop and report comment</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546" y="5242783"/>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859" y="2370304"/>
            <a:ext cx="2244235" cy="1512053"/>
          </a:xfrm>
          <a:prstGeom prst="rect">
            <a:avLst/>
          </a:prstGeom>
        </p:spPr>
      </p:pic>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742070"/>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4" name="Right Arrow 13"/>
          <p:cNvSpPr/>
          <p:nvPr/>
        </p:nvSpPr>
        <p:spPr>
          <a:xfrm rot="8740343" flipV="1">
            <a:off x="6618026" y="412552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8075" y="4555820"/>
            <a:ext cx="1133518" cy="113351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55587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19" name="TextBox 18"/>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20" name="TextBox 19"/>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Tree>
    <p:extLst>
      <p:ext uri="{BB962C8B-B14F-4D97-AF65-F5344CB8AC3E}">
        <p14:creationId xmlns:p14="http://schemas.microsoft.com/office/powerpoint/2010/main" val="304601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7037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176" y="4345768"/>
            <a:ext cx="1997765" cy="6692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999" y="3329620"/>
            <a:ext cx="1166491" cy="8034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864" y="2703047"/>
            <a:ext cx="2221887" cy="649813"/>
          </a:xfrm>
          <a:prstGeom prst="rect">
            <a:avLst/>
          </a:prstGeom>
        </p:spPr>
      </p:pic>
      <p:sp>
        <p:nvSpPr>
          <p:cNvPr id="7" name="Right Brace 6"/>
          <p:cNvSpPr/>
          <p:nvPr/>
        </p:nvSpPr>
        <p:spPr>
          <a:xfrm>
            <a:off x="4404191" y="2929934"/>
            <a:ext cx="380341" cy="2085085"/>
          </a:xfrm>
          <a:prstGeom prst="rightBrace">
            <a:avLst>
              <a:gd name="adj1" fmla="val 6612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a:off x="5177740" y="3659353"/>
            <a:ext cx="1243419" cy="62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sp>
        <p:nvSpPr>
          <p:cNvPr id="12" name="TextBox 11"/>
          <p:cNvSpPr txBox="1"/>
          <p:nvPr/>
        </p:nvSpPr>
        <p:spPr>
          <a:xfrm>
            <a:off x="5016530" y="4471671"/>
            <a:ext cx="1550504" cy="646331"/>
          </a:xfrm>
          <a:prstGeom prst="rect">
            <a:avLst/>
          </a:prstGeom>
          <a:noFill/>
        </p:spPr>
        <p:txBody>
          <a:bodyPr wrap="square" rtlCol="0">
            <a:spAutoFit/>
          </a:bodyPr>
          <a:lstStyle/>
          <a:p>
            <a:pPr algn="ctr"/>
            <a:r>
              <a:rPr lang="en-US" smtClean="0"/>
              <a:t>order by report times</a:t>
            </a:r>
            <a:endParaRPr lang="en-US"/>
          </a:p>
        </p:txBody>
      </p:sp>
      <p:cxnSp>
        <p:nvCxnSpPr>
          <p:cNvPr id="14" name="Straight Arrow Connector 13"/>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81" y="2956710"/>
            <a:ext cx="2081132" cy="809329"/>
          </a:xfrm>
          <a:prstGeom prst="rect">
            <a:avLst/>
          </a:prstGeom>
        </p:spPr>
      </p:pic>
      <p:grpSp>
        <p:nvGrpSpPr>
          <p:cNvPr id="9" name="Group 8"/>
          <p:cNvGrpSpPr/>
          <p:nvPr/>
        </p:nvGrpSpPr>
        <p:grpSpPr>
          <a:xfrm>
            <a:off x="3989883" y="1871185"/>
            <a:ext cx="1622262" cy="2874588"/>
            <a:chOff x="7034172" y="2095541"/>
            <a:chExt cx="2221887" cy="347789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cxnSp>
          <p:nvCxnSpPr>
            <p:cNvPr id="7" name="Straight Arrow Connector 6"/>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0" name="Plus 9"/>
          <p:cNvSpPr/>
          <p:nvPr/>
        </p:nvSpPr>
        <p:spPr>
          <a:xfrm>
            <a:off x="2824379" y="2901334"/>
            <a:ext cx="885334" cy="9200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99807" y="318047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281" y="2769922"/>
            <a:ext cx="1007705" cy="1007705"/>
          </a:xfrm>
          <a:prstGeom prst="rect">
            <a:avLst/>
          </a:prstGeom>
        </p:spPr>
      </p:pic>
      <p:sp>
        <p:nvSpPr>
          <p:cNvPr id="13" name="TextBox 12"/>
          <p:cNvSpPr txBox="1"/>
          <p:nvPr/>
        </p:nvSpPr>
        <p:spPr>
          <a:xfrm>
            <a:off x="6510320" y="1920392"/>
            <a:ext cx="2673626" cy="646331"/>
          </a:xfrm>
          <a:prstGeom prst="rect">
            <a:avLst/>
          </a:prstGeom>
          <a:noFill/>
        </p:spPr>
        <p:txBody>
          <a:bodyPr wrap="square" rtlCol="0">
            <a:spAutoFit/>
          </a:bodyPr>
          <a:lstStyle/>
          <a:p>
            <a:pPr algn="ctr"/>
            <a:r>
              <a:rPr lang="en-US" smtClean="0"/>
              <a:t>Url of </a:t>
            </a:r>
          </a:p>
          <a:p>
            <a:pPr algn="ctr"/>
            <a:r>
              <a:rPr lang="en-US" smtClean="0"/>
              <a:t>recommended product</a:t>
            </a: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233" y="5304231"/>
            <a:ext cx="1219099" cy="1219099"/>
          </a:xfrm>
          <a:prstGeom prst="rect">
            <a:avLst/>
          </a:prstGeom>
        </p:spPr>
      </p:pic>
      <p:sp>
        <p:nvSpPr>
          <p:cNvPr id="15" name="Right Arrow 14"/>
          <p:cNvSpPr/>
          <p:nvPr/>
        </p:nvSpPr>
        <p:spPr>
          <a:xfrm rot="5400000">
            <a:off x="7458891" y="433144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056615" y="4356263"/>
            <a:ext cx="1265475" cy="369332"/>
          </a:xfrm>
          <a:prstGeom prst="rect">
            <a:avLst/>
          </a:prstGeom>
          <a:noFill/>
        </p:spPr>
        <p:txBody>
          <a:bodyPr wrap="none" rtlCol="0">
            <a:spAutoFit/>
          </a:bodyPr>
          <a:lstStyle/>
          <a:p>
            <a:r>
              <a:rPr lang="en-US" smtClean="0"/>
              <a:t>Parse data</a:t>
            </a: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7739" y="5349694"/>
            <a:ext cx="1461125" cy="1290660"/>
          </a:xfrm>
          <a:prstGeom prst="rect">
            <a:avLst/>
          </a:prstGeom>
        </p:spPr>
      </p:pic>
      <p:sp>
        <p:nvSpPr>
          <p:cNvPr id="18" name="Right Arrow 17"/>
          <p:cNvSpPr/>
          <p:nvPr/>
        </p:nvSpPr>
        <p:spPr>
          <a:xfrm flipH="1">
            <a:off x="5899807" y="5785541"/>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628252" y="6271022"/>
            <a:ext cx="1319592" cy="369332"/>
          </a:xfrm>
          <a:prstGeom prst="rect">
            <a:avLst/>
          </a:prstGeom>
          <a:noFill/>
        </p:spPr>
        <p:txBody>
          <a:bodyPr wrap="none" rtlCol="0">
            <a:spAutoFit/>
          </a:bodyPr>
          <a:lstStyle/>
          <a:p>
            <a:r>
              <a:rPr lang="en-US" smtClean="0"/>
              <a:t>Send email</a:t>
            </a:r>
            <a:endParaRPr lang="en-US"/>
          </a:p>
        </p:txBody>
      </p:sp>
      <p:sp>
        <p:nvSpPr>
          <p:cNvPr id="20" name="TextBox 19"/>
          <p:cNvSpPr txBox="1"/>
          <p:nvPr/>
        </p:nvSpPr>
        <p:spPr>
          <a:xfrm>
            <a:off x="5826135" y="3703352"/>
            <a:ext cx="873957" cy="369332"/>
          </a:xfrm>
          <a:prstGeom prst="rect">
            <a:avLst/>
          </a:prstGeom>
          <a:noFill/>
        </p:spPr>
        <p:txBody>
          <a:bodyPr wrap="none" rtlCol="0">
            <a:spAutoFit/>
          </a:bodyPr>
          <a:lstStyle/>
          <a:p>
            <a:r>
              <a:rPr lang="en-US" smtClean="0"/>
              <a:t>Search</a:t>
            </a:r>
            <a:endParaRPr lang="en-US"/>
          </a:p>
        </p:txBody>
      </p:sp>
    </p:spTree>
    <p:extLst>
      <p:ext uri="{BB962C8B-B14F-4D97-AF65-F5344CB8AC3E}">
        <p14:creationId xmlns:p14="http://schemas.microsoft.com/office/powerpoint/2010/main" val="302801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000634" cy="461665"/>
          </a:xfrm>
          <a:prstGeom prst="rect">
            <a:avLst/>
          </a:prstGeom>
          <a:noFill/>
        </p:spPr>
        <p:txBody>
          <a:bodyPr wrap="none" rtlCol="0">
            <a:spAutoFit/>
          </a:bodyPr>
          <a:lstStyle/>
          <a:p>
            <a:r>
              <a:rPr lang="en-US" sz="2400" smtClean="0"/>
              <a:t>Scenario 2: Search laptop and recommend laptop</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4" name="Right Arrow 13"/>
          <p:cNvSpPr/>
          <p:nvPr/>
        </p:nvSpPr>
        <p:spPr>
          <a:xfrm rot="8740343" flipV="1">
            <a:off x="5877207" y="4261425"/>
            <a:ext cx="1839488"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Recommend</a:t>
            </a: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19333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490" y="2584965"/>
            <a:ext cx="2582922" cy="1192118"/>
          </a:xfrm>
          <a:prstGeom prst="rect">
            <a:avLst/>
          </a:prstGeom>
        </p:spPr>
      </p:pic>
      <p:sp>
        <p:nvSpPr>
          <p:cNvPr id="19" name="Right Arrow 18"/>
          <p:cNvSpPr/>
          <p:nvPr/>
        </p:nvSpPr>
        <p:spPr>
          <a:xfrm>
            <a:off x="5044941" y="2742070"/>
            <a:ext cx="151351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 result)</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259" y="5020911"/>
            <a:ext cx="1219099" cy="121909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7017" y="4633792"/>
            <a:ext cx="1312793" cy="1750391"/>
          </a:xfrm>
          <a:prstGeom prst="rect">
            <a:avLst/>
          </a:prstGeom>
        </p:spPr>
      </p:pic>
      <p:pic>
        <p:nvPicPr>
          <p:cNvPr id="20"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998061" y="4964069"/>
            <a:ext cx="1275941" cy="1275941"/>
          </a:xfrm>
        </p:spPr>
      </p:pic>
      <p:sp>
        <p:nvSpPr>
          <p:cNvPr id="21" name="Right Arrow 20"/>
          <p:cNvSpPr/>
          <p:nvPr/>
        </p:nvSpPr>
        <p:spPr>
          <a:xfrm flipH="1">
            <a:off x="6258716" y="537090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23" name="TextBox 22"/>
          <p:cNvSpPr txBox="1"/>
          <p:nvPr/>
        </p:nvSpPr>
        <p:spPr>
          <a:xfrm>
            <a:off x="787058" y="3493255"/>
            <a:ext cx="777777" cy="369332"/>
          </a:xfrm>
          <a:prstGeom prst="rect">
            <a:avLst/>
          </a:prstGeom>
          <a:noFill/>
        </p:spPr>
        <p:txBody>
          <a:bodyPr wrap="none" rtlCol="0">
            <a:spAutoFit/>
          </a:bodyPr>
          <a:lstStyle/>
          <a:p>
            <a:r>
              <a:rPr lang="en-US" smtClean="0"/>
              <a:t>Guest</a:t>
            </a:r>
            <a:endParaRPr lang="en-US"/>
          </a:p>
        </p:txBody>
      </p:sp>
      <p:sp>
        <p:nvSpPr>
          <p:cNvPr id="24" name="TextBox 23"/>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8088951" y="6384183"/>
            <a:ext cx="912429" cy="369332"/>
          </a:xfrm>
          <a:prstGeom prst="rect">
            <a:avLst/>
          </a:prstGeom>
          <a:noFill/>
        </p:spPr>
        <p:txBody>
          <a:bodyPr wrap="none" rtlCol="0">
            <a:spAutoFit/>
          </a:bodyPr>
          <a:lstStyle/>
          <a:p>
            <a:r>
              <a:rPr lang="en-US" smtClean="0"/>
              <a:t>System</a:t>
            </a:r>
            <a:endParaRPr lang="en-US"/>
          </a:p>
        </p:txBody>
      </p:sp>
    </p:spTree>
    <p:extLst>
      <p:ext uri="{BB962C8B-B14F-4D97-AF65-F5344CB8AC3E}">
        <p14:creationId xmlns:p14="http://schemas.microsoft.com/office/powerpoint/2010/main" val="1828700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726795" cy="461665"/>
          </a:xfrm>
          <a:prstGeom prst="rect">
            <a:avLst/>
          </a:prstGeom>
          <a:noFill/>
        </p:spPr>
        <p:txBody>
          <a:bodyPr wrap="none" rtlCol="0">
            <a:spAutoFit/>
          </a:bodyPr>
          <a:lstStyle/>
          <a:p>
            <a:r>
              <a:rPr lang="en-US" sz="2400" smtClean="0"/>
              <a:t>Scenario </a:t>
            </a:r>
            <a:r>
              <a:rPr lang="en-US" sz="2400"/>
              <a:t>3</a:t>
            </a:r>
            <a:r>
              <a:rPr lang="en-US" sz="2400" smtClean="0"/>
              <a:t>: Parse data and handle duplicated products</a:t>
            </a:r>
            <a:endParaRPr lang="en-US" sz="2400"/>
          </a:p>
        </p:txBody>
      </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Parse</a:t>
            </a: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991" y="2417468"/>
            <a:ext cx="997227" cy="997227"/>
          </a:xfrm>
          <a:prstGeom prst="rect">
            <a:avLst/>
          </a:prstGeom>
        </p:spPr>
      </p:pic>
      <p:pic>
        <p:nvPicPr>
          <p:cNvPr id="20"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975" y="2289656"/>
            <a:ext cx="1275941" cy="1275941"/>
          </a:xfrm>
        </p:spPr>
      </p:pic>
      <p:sp>
        <p:nvSpPr>
          <p:cNvPr id="24" name="TextBox 23"/>
          <p:cNvSpPr txBox="1"/>
          <p:nvPr/>
        </p:nvSpPr>
        <p:spPr>
          <a:xfrm>
            <a:off x="7229802" y="3414695"/>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604083" y="3565597"/>
            <a:ext cx="912429" cy="369332"/>
          </a:xfrm>
          <a:prstGeom prst="rect">
            <a:avLst/>
          </a:prstGeom>
          <a:noFill/>
        </p:spPr>
        <p:txBody>
          <a:bodyPr wrap="none" rtlCol="0">
            <a:spAutoFit/>
          </a:bodyPr>
          <a:lstStyle/>
          <a:p>
            <a:r>
              <a:rPr lang="en-US" smtClean="0"/>
              <a:t>System</a:t>
            </a:r>
            <a:endParaRPr lang="en-US"/>
          </a:p>
        </p:txBody>
      </p:sp>
      <p:sp>
        <p:nvSpPr>
          <p:cNvPr id="22" name="Right Arrow 21"/>
          <p:cNvSpPr/>
          <p:nvPr/>
        </p:nvSpPr>
        <p:spPr>
          <a:xfrm flipH="1">
            <a:off x="5415603"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200" y="2554397"/>
            <a:ext cx="1219099" cy="121909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608" y="2417468"/>
            <a:ext cx="1219099" cy="1219099"/>
          </a:xfrm>
          <a:prstGeom prst="rect">
            <a:avLst/>
          </a:prstGeom>
        </p:spPr>
      </p:pic>
    </p:spTree>
    <p:extLst>
      <p:ext uri="{BB962C8B-B14F-4D97-AF65-F5344CB8AC3E}">
        <p14:creationId xmlns:p14="http://schemas.microsoft.com/office/powerpoint/2010/main" val="189225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Application</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623980"/>
              </p:ext>
            </p:extLst>
          </p:nvPr>
        </p:nvGraphicFramePr>
        <p:xfrm>
          <a:off x="1512470" y="2502719"/>
          <a:ext cx="7472504" cy="401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77334" y="1699567"/>
            <a:ext cx="1380506" cy="461665"/>
          </a:xfrm>
          <a:prstGeom prst="rect">
            <a:avLst/>
          </a:prstGeom>
          <a:noFill/>
        </p:spPr>
        <p:txBody>
          <a:bodyPr wrap="none" rtlCol="0">
            <a:spAutoFit/>
          </a:bodyPr>
          <a:lstStyle/>
          <a:p>
            <a:r>
              <a:rPr lang="en-US" sz="2400" smtClean="0"/>
              <a:t>Features</a:t>
            </a:r>
            <a:endParaRPr lang="en-US" sz="2400"/>
          </a:p>
        </p:txBody>
      </p:sp>
    </p:spTree>
    <p:extLst>
      <p:ext uri="{BB962C8B-B14F-4D97-AF65-F5344CB8AC3E}">
        <p14:creationId xmlns:p14="http://schemas.microsoft.com/office/powerpoint/2010/main" val="1743021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4355680" cy="461665"/>
          </a:xfrm>
          <a:prstGeom prst="rect">
            <a:avLst/>
          </a:prstGeom>
          <a:noFill/>
        </p:spPr>
        <p:txBody>
          <a:bodyPr wrap="none" rtlCol="0">
            <a:spAutoFit/>
          </a:bodyPr>
          <a:lstStyle/>
          <a:p>
            <a:r>
              <a:rPr lang="en-US" sz="2400" smtClean="0"/>
              <a:t>Scenario 4: Mobile application</a:t>
            </a:r>
            <a:endParaRPr lang="en-US" sz="240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14" name="Group 13"/>
          <p:cNvGrpSpPr/>
          <p:nvPr/>
        </p:nvGrpSpPr>
        <p:grpSpPr>
          <a:xfrm>
            <a:off x="3604692" y="2373319"/>
            <a:ext cx="1219099" cy="1246658"/>
            <a:chOff x="3826616" y="1780260"/>
            <a:chExt cx="1219099" cy="1246658"/>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6085" y="5322708"/>
            <a:ext cx="2244235" cy="1512053"/>
          </a:xfrm>
          <a:prstGeom prst="rect">
            <a:avLst/>
          </a:prstGeom>
        </p:spPr>
      </p:pic>
      <p:sp>
        <p:nvSpPr>
          <p:cNvPr id="21" name="Right Arrow 20"/>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23" name="Right Arrow 22"/>
          <p:cNvSpPr/>
          <p:nvPr/>
        </p:nvSpPr>
        <p:spPr>
          <a:xfrm rot="16200000" flipH="1" flipV="1">
            <a:off x="3424617" y="3957159"/>
            <a:ext cx="1538769" cy="117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28" name="Right Arrow 27"/>
          <p:cNvSpPr/>
          <p:nvPr/>
        </p:nvSpPr>
        <p:spPr>
          <a:xfrm rot="10800000" flipH="1" flipV="1">
            <a:off x="5757582" y="5646097"/>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32" name="TextBox 31"/>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34" name="Right Arrow 33"/>
          <p:cNvSpPr/>
          <p:nvPr/>
        </p:nvSpPr>
        <p:spPr>
          <a:xfrm rot="8176329" flipH="1" flipV="1">
            <a:off x="5467436" y="4095668"/>
            <a:ext cx="1715781"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 favorite</a:t>
            </a:r>
            <a:endParaRPr lang="en-US"/>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3704" y="2628737"/>
            <a:ext cx="2442226" cy="122874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6382" y="5379963"/>
            <a:ext cx="1179443" cy="1179443"/>
          </a:xfrm>
          <a:prstGeom prst="rect">
            <a:avLst/>
          </a:prstGeom>
        </p:spPr>
      </p:pic>
    </p:spTree>
    <p:extLst>
      <p:ext uri="{BB962C8B-B14F-4D97-AF65-F5344CB8AC3E}">
        <p14:creationId xmlns:p14="http://schemas.microsoft.com/office/powerpoint/2010/main" val="1140281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AND  </a:t>
            </a:r>
            <a:r>
              <a:rPr lang="en-US" smtClean="0"/>
              <a:t>Disadvantages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9118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0996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74" y="1498877"/>
            <a:ext cx="5207000" cy="3721100"/>
          </a:xfrm>
          <a:prstGeom prst="rect">
            <a:avLst/>
          </a:prstGeom>
        </p:spPr>
      </p:pic>
    </p:spTree>
    <p:extLst>
      <p:ext uri="{BB962C8B-B14F-4D97-AF65-F5344CB8AC3E}">
        <p14:creationId xmlns:p14="http://schemas.microsoft.com/office/powerpoint/2010/main" val="1293187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76060" y="2763076"/>
            <a:ext cx="6440556" cy="1323439"/>
          </a:xfrm>
          <a:prstGeom prst="rect">
            <a:avLst/>
          </a:prstGeom>
          <a:noFill/>
        </p:spPr>
        <p:txBody>
          <a:bodyPr wrap="square" rtlCol="0">
            <a:spAutoFit/>
          </a:bodyPr>
          <a:lstStyle/>
          <a:p>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8731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20" y="2213666"/>
            <a:ext cx="4298182" cy="2835414"/>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82" y="1930400"/>
            <a:ext cx="2671058" cy="2015435"/>
          </a:xfrm>
          <a:prstGeom prst="rect">
            <a:avLst/>
          </a:prstGeom>
        </p:spPr>
      </p:pic>
      <p:pic>
        <p:nvPicPr>
          <p:cNvPr id="4" name="Picture 3"/>
          <p:cNvPicPr>
            <a:picLocks noChangeAspect="1"/>
          </p:cNvPicPr>
          <p:nvPr/>
        </p:nvPicPr>
        <p:blipFill>
          <a:blip r:embed="rId4"/>
          <a:stretch>
            <a:fillRect/>
          </a:stretch>
        </p:blipFill>
        <p:spPr>
          <a:xfrm>
            <a:off x="2582617" y="3631373"/>
            <a:ext cx="2529198" cy="2785165"/>
          </a:xfrm>
          <a:prstGeom prst="rect">
            <a:avLst/>
          </a:prstGeom>
        </p:spPr>
      </p:pic>
    </p:spTree>
    <p:extLst>
      <p:ext uri="{BB962C8B-B14F-4D97-AF65-F5344CB8AC3E}">
        <p14:creationId xmlns:p14="http://schemas.microsoft.com/office/powerpoint/2010/main" val="239278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851991"/>
            <a:ext cx="997227" cy="997227"/>
          </a:xfrm>
          <a:prstGeom prst="rect">
            <a:avLst/>
          </a:prstGeom>
        </p:spPr>
      </p:pic>
      <p:grpSp>
        <p:nvGrpSpPr>
          <p:cNvPr id="7" name="Group 6"/>
          <p:cNvGrpSpPr/>
          <p:nvPr/>
        </p:nvGrpSpPr>
        <p:grpSpPr>
          <a:xfrm>
            <a:off x="3604692" y="1727275"/>
            <a:ext cx="1219099" cy="1246658"/>
            <a:chOff x="3826616" y="1780260"/>
            <a:chExt cx="1219099" cy="12466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5117" y="1808077"/>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117" y="4460359"/>
            <a:ext cx="2244235" cy="15120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205" y="4235400"/>
            <a:ext cx="1423780" cy="1737012"/>
          </a:xfrm>
          <a:prstGeom prst="rect">
            <a:avLst/>
          </a:prstGeom>
        </p:spPr>
      </p:pic>
      <p:sp>
        <p:nvSpPr>
          <p:cNvPr id="12" name="Right Arrow 11"/>
          <p:cNvSpPr/>
          <p:nvPr/>
        </p:nvSpPr>
        <p:spPr>
          <a:xfrm>
            <a:off x="1933948" y="2096026"/>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096026"/>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5" name="Right Arrow 14"/>
          <p:cNvSpPr/>
          <p:nvPr/>
        </p:nvSpPr>
        <p:spPr>
          <a:xfrm rot="5400000">
            <a:off x="7468328" y="343109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US"/>
          </a:p>
        </p:txBody>
      </p:sp>
      <p:sp>
        <p:nvSpPr>
          <p:cNvPr id="16" name="Left Arrow 15"/>
          <p:cNvSpPr/>
          <p:nvPr/>
        </p:nvSpPr>
        <p:spPr>
          <a:xfrm>
            <a:off x="5009323" y="4810701"/>
            <a:ext cx="1908312" cy="586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decision</a:t>
            </a:r>
            <a:endParaRPr lang="en-US"/>
          </a:p>
        </p:txBody>
      </p:sp>
    </p:spTree>
    <p:extLst>
      <p:ext uri="{BB962C8B-B14F-4D97-AF65-F5344CB8AC3E}">
        <p14:creationId xmlns:p14="http://schemas.microsoft.com/office/powerpoint/2010/main" val="139201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361472"/>
            <a:ext cx="3436789" cy="2577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1" y="3370136"/>
            <a:ext cx="3750499" cy="2497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13" y="3849066"/>
            <a:ext cx="3454527" cy="2606598"/>
          </a:xfrm>
          <a:prstGeom prst="rect">
            <a:avLst/>
          </a:prstGeom>
        </p:spPr>
      </p:pic>
      <p:grpSp>
        <p:nvGrpSpPr>
          <p:cNvPr id="15" name="Group 14"/>
          <p:cNvGrpSpPr/>
          <p:nvPr/>
        </p:nvGrpSpPr>
        <p:grpSpPr>
          <a:xfrm>
            <a:off x="677334" y="1718792"/>
            <a:ext cx="4033158" cy="1289583"/>
            <a:chOff x="677334" y="1718792"/>
            <a:chExt cx="4033158" cy="1289583"/>
          </a:xfrm>
        </p:grpSpPr>
        <p:sp>
          <p:nvSpPr>
            <p:cNvPr id="8" name="Rounded Rectangle 7"/>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1</a:t>
                </a:r>
                <a:endParaRPr lang="en-US"/>
              </a:p>
            </p:txBody>
          </p:sp>
        </p:grpSp>
        <p:sp>
          <p:nvSpPr>
            <p:cNvPr id="14" name="TextBox 13"/>
            <p:cNvSpPr txBox="1"/>
            <p:nvPr/>
          </p:nvSpPr>
          <p:spPr>
            <a:xfrm>
              <a:off x="1798656" y="1916337"/>
              <a:ext cx="2773344" cy="923330"/>
            </a:xfrm>
            <a:prstGeom prst="rect">
              <a:avLst/>
            </a:prstGeom>
            <a:noFill/>
          </p:spPr>
          <p:txBody>
            <a:bodyPr wrap="square" rtlCol="0">
              <a:spAutoFit/>
            </a:bodyPr>
            <a:lstStyle/>
            <a:p>
              <a:pPr algn="just"/>
              <a:r>
                <a:rPr lang="en-GB" smtClean="0">
                  <a:solidFill>
                    <a:schemeClr val="bg1"/>
                  </a:solidFill>
                </a:rPr>
                <a:t>Spend to much time to </a:t>
              </a:r>
              <a:r>
                <a:rPr lang="en-GB">
                  <a:solidFill>
                    <a:schemeClr val="bg1"/>
                  </a:solidFill>
                </a:rPr>
                <a:t>go to several electronic supermarkets </a:t>
              </a:r>
              <a:endParaRPr lang="en-US" b="1">
                <a:solidFill>
                  <a:schemeClr val="bg1"/>
                </a:solidFill>
              </a:endParaRPr>
            </a:p>
          </p:txBody>
        </p:sp>
      </p:grpSp>
    </p:spTree>
    <p:extLst>
      <p:ext uri="{BB962C8B-B14F-4D97-AF65-F5344CB8AC3E}">
        <p14:creationId xmlns:p14="http://schemas.microsoft.com/office/powerpoint/2010/main" val="107797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935" y="2593984"/>
            <a:ext cx="4767487" cy="3175880"/>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sp>
          <p:nvSpPr>
            <p:cNvPr id="8" name="TextBox 7"/>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Hard to remember exactly </a:t>
              </a:r>
              <a:r>
                <a:rPr lang="en-GB">
                  <a:solidFill>
                    <a:schemeClr val="bg1"/>
                  </a:solidFill>
                </a:rPr>
                <a:t>the </a:t>
              </a:r>
              <a:r>
                <a:rPr lang="en-GB" smtClean="0">
                  <a:solidFill>
                    <a:schemeClr val="bg1"/>
                  </a:solidFill>
                </a:rPr>
                <a:t>information these supermarkets provide</a:t>
              </a:r>
              <a:endParaRPr lang="en-US" b="1">
                <a:solidFill>
                  <a:schemeClr val="bg1"/>
                </a:solidFill>
              </a:endParaRPr>
            </a:p>
          </p:txBody>
        </p:sp>
      </p:grpSp>
    </p:spTree>
    <p:extLst>
      <p:ext uri="{BB962C8B-B14F-4D97-AF65-F5344CB8AC3E}">
        <p14:creationId xmlns:p14="http://schemas.microsoft.com/office/powerpoint/2010/main" val="358044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stretch>
            <a:fillRect/>
          </a:stretch>
        </p:blipFill>
        <p:spPr>
          <a:xfrm>
            <a:off x="2289810" y="4066032"/>
            <a:ext cx="5178375" cy="2627376"/>
          </a:xfrm>
          <a:prstGeom prst="rect">
            <a:avLst/>
          </a:prstGeom>
        </p:spPr>
      </p:pic>
      <p:pic>
        <p:nvPicPr>
          <p:cNvPr id="5" name="Picture 4"/>
          <p:cNvPicPr>
            <a:picLocks noChangeAspect="1"/>
          </p:cNvPicPr>
          <p:nvPr/>
        </p:nvPicPr>
        <p:blipFill>
          <a:blip r:embed="rId3"/>
          <a:stretch>
            <a:fillRect/>
          </a:stretch>
        </p:blipFill>
        <p:spPr>
          <a:xfrm>
            <a:off x="4402836" y="1186863"/>
            <a:ext cx="5129182" cy="2915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44" y="3536919"/>
            <a:ext cx="3543300" cy="2286000"/>
          </a:xfrm>
          <a:prstGeom prst="rect">
            <a:avLst/>
          </a:prstGeom>
        </p:spPr>
      </p:pic>
      <p:grpSp>
        <p:nvGrpSpPr>
          <p:cNvPr id="12" name="Group 11"/>
          <p:cNvGrpSpPr/>
          <p:nvPr/>
        </p:nvGrpSpPr>
        <p:grpSpPr>
          <a:xfrm>
            <a:off x="677334" y="1718792"/>
            <a:ext cx="4033158" cy="1289583"/>
            <a:chOff x="677334" y="1718792"/>
            <a:chExt cx="4033158" cy="1289583"/>
          </a:xfrm>
        </p:grpSpPr>
        <p:sp>
          <p:nvSpPr>
            <p:cNvPr id="13" name="Rounded Rectangle 12"/>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104" y="1913726"/>
              <a:ext cx="876417" cy="899714"/>
              <a:chOff x="749807" y="1913726"/>
              <a:chExt cx="876417" cy="899714"/>
            </a:xfrm>
          </p:grpSpPr>
          <p:sp>
            <p:nvSpPr>
              <p:cNvPr id="16" name="Oval 15"/>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sp>
          <p:nvSpPr>
            <p:cNvPr id="15" name="TextBox 14"/>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Take lots of time to search for trusted websites and read all the reviews</a:t>
              </a:r>
              <a:endParaRPr lang="en-US" b="1">
                <a:solidFill>
                  <a:schemeClr val="bg1"/>
                </a:solidFill>
              </a:endParaRPr>
            </a:p>
          </p:txBody>
        </p:sp>
      </p:grpSp>
    </p:spTree>
    <p:extLst>
      <p:ext uri="{BB962C8B-B14F-4D97-AF65-F5344CB8AC3E}">
        <p14:creationId xmlns:p14="http://schemas.microsoft.com/office/powerpoint/2010/main" val="37374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a:stretch>
            <a:fillRect/>
          </a:stretch>
        </p:blipFill>
        <p:spPr>
          <a:xfrm>
            <a:off x="2693913" y="2879979"/>
            <a:ext cx="5285233" cy="3757521"/>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sp>
          <p:nvSpPr>
            <p:cNvPr id="8" name="TextBox 7"/>
            <p:cNvSpPr txBox="1"/>
            <p:nvPr/>
          </p:nvSpPr>
          <p:spPr>
            <a:xfrm>
              <a:off x="1798656" y="2040417"/>
              <a:ext cx="2773344" cy="646331"/>
            </a:xfrm>
            <a:prstGeom prst="rect">
              <a:avLst/>
            </a:prstGeom>
            <a:noFill/>
          </p:spPr>
          <p:txBody>
            <a:bodyPr wrap="square" rtlCol="0">
              <a:spAutoFit/>
            </a:bodyPr>
            <a:lstStyle/>
            <a:p>
              <a:pPr algn="just"/>
              <a:r>
                <a:rPr lang="en-GB" smtClean="0">
                  <a:solidFill>
                    <a:schemeClr val="bg1"/>
                  </a:solidFill>
                </a:rPr>
                <a:t>Some reviews </a:t>
              </a:r>
              <a:r>
                <a:rPr lang="en-GB">
                  <a:solidFill>
                    <a:schemeClr val="bg1"/>
                  </a:solidFill>
                </a:rPr>
                <a:t>may be useless or not </a:t>
              </a:r>
              <a:r>
                <a:rPr lang="en-GB" smtClean="0">
                  <a:solidFill>
                    <a:schemeClr val="bg1"/>
                  </a:solidFill>
                </a:rPr>
                <a:t>relevant.</a:t>
              </a:r>
              <a:endParaRPr lang="en-US" b="1">
                <a:solidFill>
                  <a:schemeClr val="bg1"/>
                </a:solidFill>
              </a:endParaRPr>
            </a:p>
          </p:txBody>
        </p:sp>
      </p:grpSp>
      <p:pic>
        <p:nvPicPr>
          <p:cNvPr id="12" name="Picture 11"/>
          <p:cNvPicPr>
            <a:picLocks noChangeAspect="1"/>
          </p:cNvPicPr>
          <p:nvPr/>
        </p:nvPicPr>
        <p:blipFill>
          <a:blip r:embed="rId3"/>
          <a:stretch>
            <a:fillRect/>
          </a:stretch>
        </p:blipFill>
        <p:spPr>
          <a:xfrm>
            <a:off x="3639125" y="4245741"/>
            <a:ext cx="3282883" cy="2154537"/>
          </a:xfrm>
          <a:prstGeom prst="rect">
            <a:avLst/>
          </a:prstGeom>
        </p:spPr>
      </p:pic>
    </p:spTree>
    <p:extLst>
      <p:ext uri="{BB962C8B-B14F-4D97-AF65-F5344CB8AC3E}">
        <p14:creationId xmlns:p14="http://schemas.microsoft.com/office/powerpoint/2010/main" val="34453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963</TotalTime>
  <Words>607</Words>
  <Application>Microsoft Office PowerPoint</Application>
  <PresentationFormat>Widescreen</PresentationFormat>
  <Paragraphs>222</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Trebuchet MS</vt:lpstr>
      <vt:lpstr>Wingdings 3</vt:lpstr>
      <vt:lpstr>Facet</vt:lpstr>
      <vt:lpstr>Laptop Reviews</vt:lpstr>
      <vt:lpstr>Team member</vt:lpstr>
      <vt:lpstr>Outline</vt:lpstr>
      <vt:lpstr>Scenario problem</vt:lpstr>
      <vt:lpstr>Scenario problem</vt:lpstr>
      <vt:lpstr>Scenario problem</vt:lpstr>
      <vt:lpstr>Scenario problem</vt:lpstr>
      <vt:lpstr>Scenario problem</vt:lpstr>
      <vt:lpstr>Scenario problem</vt:lpstr>
      <vt:lpstr>Scenario problem</vt:lpstr>
      <vt:lpstr>Our idea: Collect data </vt:lpstr>
      <vt:lpstr>Our idea: Collect data by parsing</vt:lpstr>
      <vt:lpstr>Our idea</vt:lpstr>
      <vt:lpstr>Our solution</vt:lpstr>
      <vt:lpstr>Features</vt:lpstr>
      <vt:lpstr>Collect data by parsing</vt:lpstr>
      <vt:lpstr>Collect data by parsing</vt:lpstr>
      <vt:lpstr>Collect data by parsing </vt:lpstr>
      <vt:lpstr>PowerPoint Presentation</vt:lpstr>
      <vt:lpstr>Collect data by parsing</vt:lpstr>
      <vt:lpstr>Step 1, 2 &amp; 3: Get parent node, stop when meeting “html” or “id” node</vt:lpstr>
      <vt:lpstr>Step 4&amp;5: Take xPath and Get data</vt:lpstr>
      <vt:lpstr>Detect Duplicated Product</vt:lpstr>
      <vt:lpstr>Analyzing Comment</vt:lpstr>
      <vt:lpstr>Analyzing Comment</vt:lpstr>
      <vt:lpstr>Analyzing Comment</vt:lpstr>
      <vt:lpstr>Analyzing Comment</vt:lpstr>
      <vt:lpstr>Analyzing Comment</vt:lpstr>
      <vt:lpstr>Demonstration</vt:lpstr>
      <vt:lpstr>Search and parse recommended product automatically</vt:lpstr>
      <vt:lpstr>Search and parse recommended product automatically</vt:lpstr>
      <vt:lpstr>Demonstration</vt:lpstr>
      <vt:lpstr>Demonstration</vt:lpstr>
      <vt:lpstr>Mobile Application</vt:lpstr>
      <vt:lpstr>Demonstration</vt:lpstr>
      <vt:lpstr>Advantages AND  Disadvantages</vt:lpstr>
      <vt:lpstr>Future plans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Reviews</dc:title>
  <dc:creator>Chau Vo</dc:creator>
  <cp:lastModifiedBy>Toan Dinh</cp:lastModifiedBy>
  <cp:revision>68</cp:revision>
  <dcterms:created xsi:type="dcterms:W3CDTF">2015-08-07T13:34:27Z</dcterms:created>
  <dcterms:modified xsi:type="dcterms:W3CDTF">2015-08-16T16:14:17Z</dcterms:modified>
</cp:coreProperties>
</file>