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70" r:id="rId25"/>
    <p:sldId id="283" r:id="rId26"/>
    <p:sldId id="284" r:id="rId27"/>
    <p:sldId id="282" r:id="rId28"/>
    <p:sldId id="285" r:id="rId29"/>
    <p:sldId id="287" r:id="rId30"/>
    <p:sldId id="286"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87062" autoAdjust="0"/>
  </p:normalViewPr>
  <p:slideViewPr>
    <p:cSldViewPr snapToGrid="0">
      <p:cViewPr varScale="1">
        <p:scale>
          <a:sx n="77" d="100"/>
          <a:sy n="77" d="100"/>
        </p:scale>
        <p:origin x="6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34.png"/><Relationship Id="rId5" Type="http://schemas.openxmlformats.org/officeDocument/2006/relationships/image" Target="../media/image65.png"/><Relationship Id="rId4" Type="http://schemas.openxmlformats.org/officeDocument/2006/relationships/image" Target="../media/image6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34.png"/><Relationship Id="rId5" Type="http://schemas.openxmlformats.org/officeDocument/2006/relationships/image" Target="../media/image65.png"/><Relationship Id="rId4" Type="http://schemas.openxmlformats.org/officeDocument/2006/relationships/image" Target="../media/image6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0332B7DE-AD17-4C1F-8900-FB918E76237C}">
      <dgm:prSet phldrT="[Text]"/>
      <dgm:spPr/>
      <dgm:t>
        <a:bodyPr/>
        <a:lstStyle/>
        <a:p>
          <a:r>
            <a:rPr lang="en-GB" smtClean="0"/>
            <a:t>Write comment</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718C467A-847A-4B70-BBBD-A1F0C172C58F}">
      <dgm:prSet phldrT="[Text]"/>
      <dgm:spPr/>
      <dgm:t>
        <a:bodyPr/>
        <a:lstStyle/>
        <a:p>
          <a:r>
            <a:rPr lang="en-GB" smtClean="0"/>
            <a:t>Add favorite product</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5">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5"/>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5">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5"/>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5">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5"/>
      <dgm:spPr>
        <a:blipFill rotWithShape="1">
          <a:blip xmlns:r="http://schemas.openxmlformats.org/officeDocument/2006/relationships" r:embed="rId4"/>
          <a:stretch>
            <a:fillRect/>
          </a:stretch>
        </a:blipFill>
      </dgm:spPr>
      <dgm:t>
        <a:bodyPr/>
        <a:lstStyle/>
        <a:p>
          <a:endParaRPr lang="en-GB"/>
        </a:p>
      </dgm:t>
    </dgm:pt>
    <dgm:pt modelId="{0DA19ACC-408E-4451-802F-CB6DD2B511B0}" type="pres">
      <dgm:prSet presAssocID="{718C467A-847A-4B70-BBBD-A1F0C172C58F}" presName="textRect" presStyleLbl="revTx" presStyleIdx="3" presStyleCnt="5">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5"/>
      <dgm:spPr>
        <a:blipFill rotWithShape="1">
          <a:blip xmlns:r="http://schemas.openxmlformats.org/officeDocument/2006/relationships" r:embed="rId5"/>
          <a:stretch>
            <a:fillRect/>
          </a:stretch>
        </a:blipFill>
      </dgm:spPr>
      <dgm:t>
        <a:bodyPr/>
        <a:lstStyle/>
        <a:p>
          <a:endParaRPr lang="en-US"/>
        </a:p>
      </dgm:t>
    </dgm:pt>
    <dgm:pt modelId="{8ABD6398-AAB5-46D3-9A57-5E4F4E5ECD95}" type="pres">
      <dgm:prSet presAssocID="{0332B7DE-AD17-4C1F-8900-FB918E76237C}" presName="textRect" presStyleLbl="revTx" presStyleIdx="4" presStyleCnt="5">
        <dgm:presLayoutVars>
          <dgm:bulletEnabled val="1"/>
        </dgm:presLayoutVars>
      </dgm:prSet>
      <dgm:spPr/>
      <dgm:t>
        <a:bodyPr/>
        <a:lstStyle/>
        <a:p>
          <a:endParaRPr lang="en-GB"/>
        </a:p>
      </dgm:t>
    </dgm:pt>
  </dgm:ptLst>
  <dgm:cxnLst>
    <dgm:cxn modelId="{2770C1B3-E504-4CC9-9378-45BD234F3006}" type="presOf" srcId="{718C467A-847A-4B70-BBBD-A1F0C172C58F}" destId="{0DA19ACC-408E-4451-802F-CB6DD2B511B0}" srcOrd="0" destOrd="0" presId="urn:microsoft.com/office/officeart/2005/8/layout/pList1"/>
    <dgm:cxn modelId="{3D99DA7C-1FC8-4953-94F6-FC399EB072B4}" type="presOf" srcId="{B7CBB414-2922-46D6-B611-97803FA2EA87}" destId="{B757D4AA-FA2C-4215-8650-9A3D2455F1DC}" srcOrd="0" destOrd="0" presId="urn:microsoft.com/office/officeart/2005/8/layout/pList1"/>
    <dgm:cxn modelId="{3986FF1D-F71C-4E0F-A3CB-771056F955CA}" type="presOf" srcId="{494D11BF-2D98-4173-BACD-F1000D645904}" destId="{E9CC8302-00BD-4FDD-BBB3-EFB1ABC4C93C}" srcOrd="0" destOrd="0" presId="urn:microsoft.com/office/officeart/2005/8/layout/pList1"/>
    <dgm:cxn modelId="{CE7F7A27-D55F-4B1B-9CED-40DF564DF54A}" type="presOf" srcId="{6D5C9105-0581-4715-9FD1-70D5A8D11C9C}" destId="{FC755826-ECAD-4F40-B435-FEBA5291562C}" srcOrd="0" destOrd="0" presId="urn:microsoft.com/office/officeart/2005/8/layout/pList1"/>
    <dgm:cxn modelId="{071CD12D-3139-42AC-B5F3-1BC8C6AE8D91}" srcId="{494D11BF-2D98-4173-BACD-F1000D645904}" destId="{B16AD185-1391-4E39-9BAF-A732DB967608}" srcOrd="2" destOrd="0" parTransId="{D535AE7F-4A1D-4F50-AA42-BCA16F25D400}" sibTransId="{B7CBB414-2922-46D6-B611-97803FA2EA87}"/>
    <dgm:cxn modelId="{41D07078-86B6-48B4-8F4D-6FC7022E7DA7}" type="presOf" srcId="{0332B7DE-AD17-4C1F-8900-FB918E76237C}" destId="{8ABD6398-AAB5-46D3-9A57-5E4F4E5ECD95}"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F2E58148-8F68-4995-B72E-F508C2F6AFEE}" srcId="{494D11BF-2D98-4173-BACD-F1000D645904}" destId="{C8464284-228C-4A68-B873-0718032E1E61}" srcOrd="1" destOrd="0" parTransId="{AEAC7AAB-36D0-4D36-A21B-0E3C889E47D9}" sibTransId="{74753ABF-0F1C-41F7-A0EA-534D9E890088}"/>
    <dgm:cxn modelId="{EB0C6C2D-3D0D-401F-B2A2-59161B15C738}" type="presOf" srcId="{74753ABF-0F1C-41F7-A0EA-534D9E890088}" destId="{94E030C4-E9DF-4330-8488-9C7EEDE89341}" srcOrd="0" destOrd="0" presId="urn:microsoft.com/office/officeart/2005/8/layout/pList1"/>
    <dgm:cxn modelId="{290AA4ED-F57A-472C-A540-B14EABFF9C92}" type="presOf" srcId="{C8464284-228C-4A68-B873-0718032E1E61}" destId="{AB026361-32AF-4200-8E3C-B6BC87A0F3C1}" srcOrd="0" destOrd="0" presId="urn:microsoft.com/office/officeart/2005/8/layout/pList1"/>
    <dgm:cxn modelId="{2619DA24-9878-44BB-B8C8-264A7ADCF3F1}" type="presOf" srcId="{B16AD185-1391-4E39-9BAF-A732DB967608}" destId="{E88444CE-513E-46DB-98BB-1DE2BC38E1BB}" srcOrd="0" destOrd="0" presId="urn:microsoft.com/office/officeart/2005/8/layout/pList1"/>
    <dgm:cxn modelId="{4F577222-46C5-4346-976F-8F252884CE0E}" type="presOf" srcId="{29D0DBE8-8877-4EE0-8982-49B95F362E57}" destId="{727ECDE9-FDCC-49DC-B5D7-440767CDB634}" srcOrd="0" destOrd="0" presId="urn:microsoft.com/office/officeart/2005/8/layout/pList1"/>
    <dgm:cxn modelId="{BC03793C-38FC-4F0D-91F4-110C2B5B668D}" type="presOf" srcId="{04AD746E-8E68-4392-9A62-A2FC85A9D0C5}" destId="{50032E18-2E0A-4D65-A348-2C9C3E9B8328}"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E223BD1D-FA1D-45EB-B029-78AFFC0C3491}" srcId="{494D11BF-2D98-4173-BACD-F1000D645904}" destId="{718C467A-847A-4B70-BBBD-A1F0C172C58F}" srcOrd="3" destOrd="0" parTransId="{F9006E65-1DF8-485B-BE60-10465CF9C0C6}" sibTransId="{29D0DBE8-8877-4EE0-8982-49B95F362E57}"/>
    <dgm:cxn modelId="{A541B246-1A36-4AC0-8529-03D81CBBC131}" type="presParOf" srcId="{E9CC8302-00BD-4FDD-BBB3-EFB1ABC4C93C}" destId="{8BB36275-E7F0-4A62-8059-5368D93228A2}" srcOrd="0" destOrd="0" presId="urn:microsoft.com/office/officeart/2005/8/layout/pList1"/>
    <dgm:cxn modelId="{A8823D4C-C6CA-4D06-873E-BCD7705E83AC}" type="presParOf" srcId="{8BB36275-E7F0-4A62-8059-5368D93228A2}" destId="{38D94112-4B62-4450-BAB0-6C010E898920}" srcOrd="0" destOrd="0" presId="urn:microsoft.com/office/officeart/2005/8/layout/pList1"/>
    <dgm:cxn modelId="{1B605301-23AA-4299-BBC7-0EAB600EBA81}" type="presParOf" srcId="{8BB36275-E7F0-4A62-8059-5368D93228A2}" destId="{50032E18-2E0A-4D65-A348-2C9C3E9B8328}" srcOrd="1" destOrd="0" presId="urn:microsoft.com/office/officeart/2005/8/layout/pList1"/>
    <dgm:cxn modelId="{8DB10E49-E68D-4DAE-A246-B32A2A2CAEA0}" type="presParOf" srcId="{E9CC8302-00BD-4FDD-BBB3-EFB1ABC4C93C}" destId="{FC755826-ECAD-4F40-B435-FEBA5291562C}" srcOrd="1" destOrd="0" presId="urn:microsoft.com/office/officeart/2005/8/layout/pList1"/>
    <dgm:cxn modelId="{A938229E-8B68-4F34-A3A3-3D86001B3F2B}" type="presParOf" srcId="{E9CC8302-00BD-4FDD-BBB3-EFB1ABC4C93C}" destId="{5F1E0AA5-3E18-4D8E-9B0A-B3CCC142EC1C}" srcOrd="2" destOrd="0" presId="urn:microsoft.com/office/officeart/2005/8/layout/pList1"/>
    <dgm:cxn modelId="{22345B5B-54E9-4732-BBC5-86C786D684E5}" type="presParOf" srcId="{5F1E0AA5-3E18-4D8E-9B0A-B3CCC142EC1C}" destId="{36FAAB07-1BD4-42B4-8036-62B0F623ED4C}" srcOrd="0" destOrd="0" presId="urn:microsoft.com/office/officeart/2005/8/layout/pList1"/>
    <dgm:cxn modelId="{5CE6E6FF-7131-44B5-ADFC-AAAE991B66F8}" type="presParOf" srcId="{5F1E0AA5-3E18-4D8E-9B0A-B3CCC142EC1C}" destId="{AB026361-32AF-4200-8E3C-B6BC87A0F3C1}" srcOrd="1" destOrd="0" presId="urn:microsoft.com/office/officeart/2005/8/layout/pList1"/>
    <dgm:cxn modelId="{76E4BD3A-2F84-41FE-8FC0-5F5D8DC73822}" type="presParOf" srcId="{E9CC8302-00BD-4FDD-BBB3-EFB1ABC4C93C}" destId="{94E030C4-E9DF-4330-8488-9C7EEDE89341}" srcOrd="3" destOrd="0" presId="urn:microsoft.com/office/officeart/2005/8/layout/pList1"/>
    <dgm:cxn modelId="{8B2578D1-F11E-4947-92D0-E8FC87895D73}" type="presParOf" srcId="{E9CC8302-00BD-4FDD-BBB3-EFB1ABC4C93C}" destId="{742F499D-E874-47BF-B42F-0CE2A0FAE01D}" srcOrd="4" destOrd="0" presId="urn:microsoft.com/office/officeart/2005/8/layout/pList1"/>
    <dgm:cxn modelId="{B2D84A2A-4FC3-4BFE-AF51-E3913B5D3BC6}" type="presParOf" srcId="{742F499D-E874-47BF-B42F-0CE2A0FAE01D}" destId="{DB4DFF25-2111-49EB-BC56-4ACC6D2E3C4A}" srcOrd="0" destOrd="0" presId="urn:microsoft.com/office/officeart/2005/8/layout/pList1"/>
    <dgm:cxn modelId="{AAD380C0-CAB7-4C93-B1E3-39FC91BB2AB3}" type="presParOf" srcId="{742F499D-E874-47BF-B42F-0CE2A0FAE01D}" destId="{E88444CE-513E-46DB-98BB-1DE2BC38E1BB}" srcOrd="1" destOrd="0" presId="urn:microsoft.com/office/officeart/2005/8/layout/pList1"/>
    <dgm:cxn modelId="{8838E549-7D79-463A-A476-F8F08D5DE4A7}" type="presParOf" srcId="{E9CC8302-00BD-4FDD-BBB3-EFB1ABC4C93C}" destId="{B757D4AA-FA2C-4215-8650-9A3D2455F1DC}" srcOrd="5" destOrd="0" presId="urn:microsoft.com/office/officeart/2005/8/layout/pList1"/>
    <dgm:cxn modelId="{BADC2A74-CAA4-4AC9-AEAC-BF28B21AD7B8}" type="presParOf" srcId="{E9CC8302-00BD-4FDD-BBB3-EFB1ABC4C93C}" destId="{70F74CA5-9F6A-4B7A-9221-F4AD7AAC9A13}" srcOrd="6" destOrd="0" presId="urn:microsoft.com/office/officeart/2005/8/layout/pList1"/>
    <dgm:cxn modelId="{C6DCF36A-CBE7-47EB-B83D-0CB68533D127}" type="presParOf" srcId="{70F74CA5-9F6A-4B7A-9221-F4AD7AAC9A13}" destId="{B77A94D5-558B-4298-8C2F-665637DEF3C5}" srcOrd="0" destOrd="0" presId="urn:microsoft.com/office/officeart/2005/8/layout/pList1"/>
    <dgm:cxn modelId="{E6256DEF-53A7-4DAF-8A2E-FA73CB339F02}" type="presParOf" srcId="{70F74CA5-9F6A-4B7A-9221-F4AD7AAC9A13}" destId="{0DA19ACC-408E-4451-802F-CB6DD2B511B0}" srcOrd="1" destOrd="0" presId="urn:microsoft.com/office/officeart/2005/8/layout/pList1"/>
    <dgm:cxn modelId="{EC241240-A6A8-403D-978E-81B4BCA6879B}" type="presParOf" srcId="{E9CC8302-00BD-4FDD-BBB3-EFB1ABC4C93C}" destId="{727ECDE9-FDCC-49DC-B5D7-440767CDB634}" srcOrd="7" destOrd="0" presId="urn:microsoft.com/office/officeart/2005/8/layout/pList1"/>
    <dgm:cxn modelId="{4A623B71-3D19-4D57-A03A-DC98821C46A1}" type="presParOf" srcId="{E9CC8302-00BD-4FDD-BBB3-EFB1ABC4C93C}" destId="{9E92DAB2-612C-446B-B2AF-22AEB9B1AF59}" srcOrd="8" destOrd="0" presId="urn:microsoft.com/office/officeart/2005/8/layout/pList1"/>
    <dgm:cxn modelId="{360DC693-A2BD-4CC3-86A2-3A8333EA7455}" type="presParOf" srcId="{9E92DAB2-612C-446B-B2AF-22AEB9B1AF59}" destId="{42108F33-182C-4014-975C-104417C9CEFC}" srcOrd="0" destOrd="0" presId="urn:microsoft.com/office/officeart/2005/8/layout/pList1"/>
    <dgm:cxn modelId="{D0C3DD65-53D1-403F-BCAB-31C4DDAF9380}" type="presParOf" srcId="{9E92DAB2-612C-446B-B2AF-22AEB9B1AF59}" destId="{8ABD6398-AAB5-46D3-9A57-5E4F4E5ECD95}"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7EF2C-D1D3-407C-B712-7E8F0B03591C}">
      <dsp:nvSpPr>
        <dsp:cNvPr id="0" name=""/>
        <dsp:cNvSpPr/>
      </dsp:nvSpPr>
      <dsp:spPr>
        <a:xfrm>
          <a:off x="0" y="30973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610C14-E0AA-4A9C-A2C2-61BB5F9CD5FE}">
      <dsp:nvSpPr>
        <dsp:cNvPr id="0" name=""/>
        <dsp:cNvSpPr/>
      </dsp:nvSpPr>
      <dsp:spPr>
        <a:xfrm>
          <a:off x="429815" y="5881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dirty="0" smtClean="0">
              <a:latin typeface="+mn-lt"/>
              <a:cs typeface="Arial" panose="020B0604020202020204" pitchFamily="34" charset="0"/>
            </a:rPr>
            <a:t>Supervisor: Mr. </a:t>
          </a:r>
          <a:r>
            <a:rPr lang="en-US" sz="1700" kern="1200" dirty="0" err="1" smtClean="0">
              <a:latin typeface="+mn-lt"/>
              <a:cs typeface="Arial" panose="020B0604020202020204" pitchFamily="34" charset="0"/>
            </a:rPr>
            <a:t>Kiều</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Trọng</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Khánh</a:t>
          </a:r>
          <a:endParaRPr lang="en-US" sz="1700" kern="1200" dirty="0">
            <a:latin typeface="+mn-lt"/>
            <a:cs typeface="Arial" panose="020B0604020202020204" pitchFamily="34" charset="0"/>
          </a:endParaRPr>
        </a:p>
      </dsp:txBody>
      <dsp:txXfrm>
        <a:off x="454313" y="83316"/>
        <a:ext cx="5968422" cy="452844"/>
      </dsp:txXfrm>
    </dsp:sp>
    <dsp:sp modelId="{B76114F4-1452-489C-8950-3EF40BEA76C9}">
      <dsp:nvSpPr>
        <dsp:cNvPr id="0" name=""/>
        <dsp:cNvSpPr/>
      </dsp:nvSpPr>
      <dsp:spPr>
        <a:xfrm>
          <a:off x="0" y="108085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97FC91-E67B-4F28-A3CB-5778A5EA7F65}">
      <dsp:nvSpPr>
        <dsp:cNvPr id="0" name=""/>
        <dsp:cNvSpPr/>
      </dsp:nvSpPr>
      <dsp:spPr>
        <a:xfrm>
          <a:off x="429815" y="82993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Võ Thị Minh Châu</a:t>
          </a:r>
          <a:endParaRPr lang="en-US" sz="1700" kern="1200" dirty="0">
            <a:latin typeface="+mn-lt"/>
            <a:cs typeface="Arial" panose="020B0604020202020204" pitchFamily="34" charset="0"/>
          </a:endParaRPr>
        </a:p>
      </dsp:txBody>
      <dsp:txXfrm>
        <a:off x="454313" y="854436"/>
        <a:ext cx="5968422" cy="452844"/>
      </dsp:txXfrm>
    </dsp:sp>
    <dsp:sp modelId="{C68C39B0-AFAA-4F4C-8C62-75168747EDA9}">
      <dsp:nvSpPr>
        <dsp:cNvPr id="0" name=""/>
        <dsp:cNvSpPr/>
      </dsp:nvSpPr>
      <dsp:spPr>
        <a:xfrm>
          <a:off x="0" y="185197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107A49-F3E7-4FF8-987F-B52360DE0CF9}">
      <dsp:nvSpPr>
        <dsp:cNvPr id="0" name=""/>
        <dsp:cNvSpPr/>
      </dsp:nvSpPr>
      <dsp:spPr>
        <a:xfrm>
          <a:off x="429815" y="160105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Văn Hơn (Dropped out)</a:t>
          </a:r>
          <a:endParaRPr lang="en-US" sz="1700" kern="1200" dirty="0">
            <a:latin typeface="+mn-lt"/>
            <a:cs typeface="Arial" panose="020B0604020202020204" pitchFamily="34" charset="0"/>
          </a:endParaRPr>
        </a:p>
      </dsp:txBody>
      <dsp:txXfrm>
        <a:off x="454313" y="1625556"/>
        <a:ext cx="5968422" cy="452844"/>
      </dsp:txXfrm>
    </dsp:sp>
    <dsp:sp modelId="{32A26F07-CDDE-4F79-B11B-5969CD89CEDF}">
      <dsp:nvSpPr>
        <dsp:cNvPr id="0" name=""/>
        <dsp:cNvSpPr/>
      </dsp:nvSpPr>
      <dsp:spPr>
        <a:xfrm>
          <a:off x="0" y="262309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96D49-A2A9-4C9E-96AB-923CC9BC339C}">
      <dsp:nvSpPr>
        <dsp:cNvPr id="0" name=""/>
        <dsp:cNvSpPr/>
      </dsp:nvSpPr>
      <dsp:spPr>
        <a:xfrm>
          <a:off x="429815" y="237217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Đinh Hữu Toàn</a:t>
          </a:r>
          <a:endParaRPr lang="en-US" sz="1700" kern="1200" dirty="0">
            <a:latin typeface="+mn-lt"/>
            <a:cs typeface="Arial" panose="020B0604020202020204" pitchFamily="34" charset="0"/>
          </a:endParaRPr>
        </a:p>
      </dsp:txBody>
      <dsp:txXfrm>
        <a:off x="454313" y="2396676"/>
        <a:ext cx="5968422" cy="452844"/>
      </dsp:txXfrm>
    </dsp:sp>
    <dsp:sp modelId="{9210F838-80AB-491A-BF7F-79F02E5AF258}">
      <dsp:nvSpPr>
        <dsp:cNvPr id="0" name=""/>
        <dsp:cNvSpPr/>
      </dsp:nvSpPr>
      <dsp:spPr>
        <a:xfrm>
          <a:off x="0" y="339421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1901E6-FDBA-4CC7-AB56-D83CAE005503}">
      <dsp:nvSpPr>
        <dsp:cNvPr id="0" name=""/>
        <dsp:cNvSpPr/>
      </dsp:nvSpPr>
      <dsp:spPr>
        <a:xfrm>
          <a:off x="429815" y="314329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Mạnh Khương</a:t>
          </a:r>
          <a:endParaRPr lang="en-US" sz="1700" kern="1200" dirty="0">
            <a:latin typeface="+mn-lt"/>
            <a:cs typeface="Arial" panose="020B0604020202020204" pitchFamily="34" charset="0"/>
          </a:endParaRPr>
        </a:p>
      </dsp:txBody>
      <dsp:txXfrm>
        <a:off x="454313" y="3167796"/>
        <a:ext cx="596842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0D5EA-8AFD-434E-8158-334518A10346}">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92BCE-B142-45A5-B992-B9BFD54A33DC}">
      <dsp:nvSpPr>
        <dsp:cNvPr id="0" name=""/>
        <dsp:cNvSpPr/>
      </dsp:nvSpPr>
      <dsp:spPr>
        <a:xfrm>
          <a:off x="313716" y="204396"/>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Scenario problem</a:t>
          </a:r>
          <a:endParaRPr lang="en-US" sz="2200" kern="1200" dirty="0"/>
        </a:p>
      </dsp:txBody>
      <dsp:txXfrm>
        <a:off x="313716" y="204396"/>
        <a:ext cx="8230292" cy="408637"/>
      </dsp:txXfrm>
    </dsp:sp>
    <dsp:sp modelId="{C9E57088-7F31-4051-BBDF-42D864EC9EBE}">
      <dsp:nvSpPr>
        <dsp:cNvPr id="0" name=""/>
        <dsp:cNvSpPr/>
      </dsp:nvSpPr>
      <dsp:spPr>
        <a:xfrm>
          <a:off x="58317" y="153316"/>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EA5A4D-DC1C-462E-A97D-F8D8F0DBA4EA}">
      <dsp:nvSpPr>
        <dsp:cNvPr id="0" name=""/>
        <dsp:cNvSpPr/>
      </dsp:nvSpPr>
      <dsp:spPr>
        <a:xfrm>
          <a:off x="649848" y="817275"/>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Our solution</a:t>
          </a:r>
          <a:endParaRPr lang="en-US" sz="2200" kern="1200" dirty="0"/>
        </a:p>
      </dsp:txBody>
      <dsp:txXfrm>
        <a:off x="649848" y="817275"/>
        <a:ext cx="7894160" cy="408637"/>
      </dsp:txXfrm>
    </dsp:sp>
    <dsp:sp modelId="{3F9611C8-2EA6-4382-A181-A07FAC782B2A}">
      <dsp:nvSpPr>
        <dsp:cNvPr id="0" name=""/>
        <dsp:cNvSpPr/>
      </dsp:nvSpPr>
      <dsp:spPr>
        <a:xfrm>
          <a:off x="394450" y="76619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D63F9-F31B-4458-82AD-896585277AE5}">
      <dsp:nvSpPr>
        <dsp:cNvPr id="0" name=""/>
        <dsp:cNvSpPr/>
      </dsp:nvSpPr>
      <dsp:spPr>
        <a:xfrm>
          <a:off x="803553" y="1430154"/>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Demonstration</a:t>
          </a:r>
          <a:endParaRPr lang="en-US" sz="2200" kern="1200" dirty="0"/>
        </a:p>
      </dsp:txBody>
      <dsp:txXfrm>
        <a:off x="803553" y="1430154"/>
        <a:ext cx="7740455" cy="408637"/>
      </dsp:txXfrm>
    </dsp:sp>
    <dsp:sp modelId="{010430AD-B9EC-40B7-8F4B-70207320A234}">
      <dsp:nvSpPr>
        <dsp:cNvPr id="0" name=""/>
        <dsp:cNvSpPr/>
      </dsp:nvSpPr>
      <dsp:spPr>
        <a:xfrm>
          <a:off x="548155" y="137907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35E955-B7AE-48FC-969B-539B2C245666}">
      <dsp:nvSpPr>
        <dsp:cNvPr id="0" name=""/>
        <dsp:cNvSpPr/>
      </dsp:nvSpPr>
      <dsp:spPr>
        <a:xfrm>
          <a:off x="803553" y="2042645"/>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Advantages and disadvantages of current solution</a:t>
          </a:r>
          <a:endParaRPr lang="en-US" sz="2200" kern="1200" dirty="0"/>
        </a:p>
      </dsp:txBody>
      <dsp:txXfrm>
        <a:off x="803553" y="2042645"/>
        <a:ext cx="7740455" cy="408637"/>
      </dsp:txXfrm>
    </dsp:sp>
    <dsp:sp modelId="{6FD9C734-BB88-4BF5-89B2-11AEF22AF11D}">
      <dsp:nvSpPr>
        <dsp:cNvPr id="0" name=""/>
        <dsp:cNvSpPr/>
      </dsp:nvSpPr>
      <dsp:spPr>
        <a:xfrm>
          <a:off x="548155" y="199156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565C0-5287-4E4D-8626-67E866958165}">
      <dsp:nvSpPr>
        <dsp:cNvPr id="0" name=""/>
        <dsp:cNvSpPr/>
      </dsp:nvSpPr>
      <dsp:spPr>
        <a:xfrm>
          <a:off x="649848" y="2655523"/>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Future Plans</a:t>
          </a:r>
          <a:endParaRPr lang="en-US" sz="2200" kern="1200" dirty="0"/>
        </a:p>
      </dsp:txBody>
      <dsp:txXfrm>
        <a:off x="649848" y="2655523"/>
        <a:ext cx="7894160" cy="408637"/>
      </dsp:txXfrm>
    </dsp:sp>
    <dsp:sp modelId="{EDBC188B-E862-403F-B5EF-6CB003C2307F}">
      <dsp:nvSpPr>
        <dsp:cNvPr id="0" name=""/>
        <dsp:cNvSpPr/>
      </dsp:nvSpPr>
      <dsp:spPr>
        <a:xfrm>
          <a:off x="394450" y="260444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83880-1EBC-461E-8EE0-4812DFE2F361}">
      <dsp:nvSpPr>
        <dsp:cNvPr id="0" name=""/>
        <dsp:cNvSpPr/>
      </dsp:nvSpPr>
      <dsp:spPr>
        <a:xfrm>
          <a:off x="313716" y="3268402"/>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Questions and answers</a:t>
          </a:r>
          <a:endParaRPr lang="en-US" sz="2200" kern="1200" dirty="0"/>
        </a:p>
      </dsp:txBody>
      <dsp:txXfrm>
        <a:off x="313716" y="3268402"/>
        <a:ext cx="8230292" cy="408637"/>
      </dsp:txXfrm>
    </dsp:sp>
    <dsp:sp modelId="{8123A840-A704-4828-A5B4-AE7CA5C16305}">
      <dsp:nvSpPr>
        <dsp:cNvPr id="0" name=""/>
        <dsp:cNvSpPr/>
      </dsp:nvSpPr>
      <dsp:spPr>
        <a:xfrm>
          <a:off x="58317" y="3217323"/>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841796" y="699"/>
          <a:ext cx="1808986" cy="1246392"/>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841796"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dirty="0" smtClean="0"/>
            <a:t>Search</a:t>
          </a:r>
          <a:endParaRPr lang="en-GB" sz="1900" kern="1200" dirty="0"/>
        </a:p>
      </dsp:txBody>
      <dsp:txXfrm>
        <a:off x="841796" y="1247091"/>
        <a:ext cx="1808986" cy="671134"/>
      </dsp:txXfrm>
    </dsp:sp>
    <dsp:sp modelId="{36FAAB07-1BD4-42B4-8036-62B0F623ED4C}">
      <dsp:nvSpPr>
        <dsp:cNvPr id="0" name=""/>
        <dsp:cNvSpPr/>
      </dsp:nvSpPr>
      <dsp:spPr>
        <a:xfrm>
          <a:off x="2831758" y="699"/>
          <a:ext cx="1808986" cy="1246392"/>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831758"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Recommend product</a:t>
          </a:r>
          <a:endParaRPr lang="en-GB" sz="1900" kern="1200" dirty="0"/>
        </a:p>
      </dsp:txBody>
      <dsp:txXfrm>
        <a:off x="2831758" y="1247091"/>
        <a:ext cx="1808986" cy="671134"/>
      </dsp:txXfrm>
    </dsp:sp>
    <dsp:sp modelId="{DB4DFF25-2111-49EB-BC56-4ACC6D2E3C4A}">
      <dsp:nvSpPr>
        <dsp:cNvPr id="0" name=""/>
        <dsp:cNvSpPr/>
      </dsp:nvSpPr>
      <dsp:spPr>
        <a:xfrm>
          <a:off x="4821720" y="699"/>
          <a:ext cx="1808986" cy="1246392"/>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821720"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Report comment</a:t>
          </a:r>
          <a:endParaRPr lang="en-GB" sz="1900" kern="1200" dirty="0"/>
        </a:p>
      </dsp:txBody>
      <dsp:txXfrm>
        <a:off x="4821720" y="1247091"/>
        <a:ext cx="1808986" cy="671134"/>
      </dsp:txXfrm>
    </dsp:sp>
    <dsp:sp modelId="{B77A94D5-558B-4298-8C2F-665637DEF3C5}">
      <dsp:nvSpPr>
        <dsp:cNvPr id="0" name=""/>
        <dsp:cNvSpPr/>
      </dsp:nvSpPr>
      <dsp:spPr>
        <a:xfrm>
          <a:off x="1836777" y="2099124"/>
          <a:ext cx="1808986" cy="1246392"/>
        </a:xfrm>
        <a:prstGeom prst="roundRect">
          <a:avLst/>
        </a:prstGeom>
        <a:blipFill rotWithShape="1">
          <a:blip xmlns:r="http://schemas.openxmlformats.org/officeDocument/2006/relationships" r:embed="rId4"/>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1836777"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Add favorite product</a:t>
          </a:r>
          <a:endParaRPr lang="en-GB" sz="1900" kern="1200" dirty="0"/>
        </a:p>
      </dsp:txBody>
      <dsp:txXfrm>
        <a:off x="1836777" y="3345516"/>
        <a:ext cx="1808986" cy="671134"/>
      </dsp:txXfrm>
    </dsp:sp>
    <dsp:sp modelId="{42108F33-182C-4014-975C-104417C9CEFC}">
      <dsp:nvSpPr>
        <dsp:cNvPr id="0" name=""/>
        <dsp:cNvSpPr/>
      </dsp:nvSpPr>
      <dsp:spPr>
        <a:xfrm>
          <a:off x="3826739" y="2099124"/>
          <a:ext cx="1808986" cy="1246392"/>
        </a:xfrm>
        <a:prstGeom prst="roundRect">
          <a:avLst/>
        </a:prstGeom>
        <a:blipFill rotWithShape="1">
          <a:blip xmlns:r="http://schemas.openxmlformats.org/officeDocument/2006/relationships" r:embed="rId5"/>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3826739"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Write comment</a:t>
          </a:r>
          <a:endParaRPr lang="en-GB" sz="1900" kern="1200" dirty="0"/>
        </a:p>
      </dsp:txBody>
      <dsp:txXfrm>
        <a:off x="3826739" y="3345516"/>
        <a:ext cx="1808986" cy="6711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8/16/2015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8/16/2015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8/16/2015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8/16/2015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8/16/2015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7.png"/><Relationship Id="rId7" Type="http://schemas.openxmlformats.org/officeDocument/2006/relationships/image" Target="../media/image5.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6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8.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4&amp;5: 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546" y="5242783"/>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859" y="2370304"/>
            <a:ext cx="2244235" cy="1512053"/>
          </a:xfrm>
          <a:prstGeom prst="rect">
            <a:avLst/>
          </a:prstGeom>
        </p:spPr>
      </p:pic>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742070"/>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4" name="Right Arrow 13"/>
          <p:cNvSpPr/>
          <p:nvPr/>
        </p:nvSpPr>
        <p:spPr>
          <a:xfrm rot="8740343" flipV="1">
            <a:off x="6618026" y="412552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5" y="4555820"/>
            <a:ext cx="1133518" cy="113351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55587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19" name="TextBox 18"/>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20" name="TextBox 19"/>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Tree>
    <p:extLst>
      <p:ext uri="{BB962C8B-B14F-4D97-AF65-F5344CB8AC3E}">
        <p14:creationId xmlns:p14="http://schemas.microsoft.com/office/powerpoint/2010/main" val="304601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176" y="4345768"/>
            <a:ext cx="1997765" cy="6692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999" y="3329620"/>
            <a:ext cx="1166491" cy="8034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864" y="2703047"/>
            <a:ext cx="2221887" cy="649813"/>
          </a:xfrm>
          <a:prstGeom prst="rect">
            <a:avLst/>
          </a:prstGeom>
        </p:spPr>
      </p:pic>
      <p:sp>
        <p:nvSpPr>
          <p:cNvPr id="7" name="Right Brace 6"/>
          <p:cNvSpPr/>
          <p:nvPr/>
        </p:nvSpPr>
        <p:spPr>
          <a:xfrm>
            <a:off x="4404191" y="2929934"/>
            <a:ext cx="380341" cy="2085085"/>
          </a:xfrm>
          <a:prstGeom prst="rightBrace">
            <a:avLst>
              <a:gd name="adj1" fmla="val 6612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5177740" y="3659353"/>
            <a:ext cx="1243419" cy="62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sp>
        <p:nvSpPr>
          <p:cNvPr id="12" name="TextBox 11"/>
          <p:cNvSpPr txBox="1"/>
          <p:nvPr/>
        </p:nvSpPr>
        <p:spPr>
          <a:xfrm>
            <a:off x="5016530" y="4471671"/>
            <a:ext cx="1550504" cy="646331"/>
          </a:xfrm>
          <a:prstGeom prst="rect">
            <a:avLst/>
          </a:prstGeom>
          <a:noFill/>
        </p:spPr>
        <p:txBody>
          <a:bodyPr wrap="square" rtlCol="0">
            <a:spAutoFit/>
          </a:bodyPr>
          <a:lstStyle/>
          <a:p>
            <a:pPr algn="ctr"/>
            <a:r>
              <a:rPr lang="en-US" smtClean="0"/>
              <a:t>order by report times</a:t>
            </a:r>
            <a:endParaRPr lang="en-US"/>
          </a:p>
        </p:txBody>
      </p:sp>
      <p:cxnSp>
        <p:nvCxnSpPr>
          <p:cNvPr id="14" name="Straight Arrow Connector 13"/>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81" y="2956710"/>
            <a:ext cx="2081132" cy="809329"/>
          </a:xfrm>
          <a:prstGeom prst="rect">
            <a:avLst/>
          </a:prstGeom>
        </p:spPr>
      </p:pic>
      <p:grpSp>
        <p:nvGrpSpPr>
          <p:cNvPr id="9" name="Group 8"/>
          <p:cNvGrpSpPr/>
          <p:nvPr/>
        </p:nvGrpSpPr>
        <p:grpSpPr>
          <a:xfrm>
            <a:off x="3989883" y="1871185"/>
            <a:ext cx="1622262" cy="2874588"/>
            <a:chOff x="7034172" y="2095541"/>
            <a:chExt cx="2221887" cy="347789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cxnSp>
          <p:nvCxnSpPr>
            <p:cNvPr id="7" name="Straight Arrow Connector 6"/>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Plus 9"/>
          <p:cNvSpPr/>
          <p:nvPr/>
        </p:nvSpPr>
        <p:spPr>
          <a:xfrm>
            <a:off x="2824379" y="2901334"/>
            <a:ext cx="885334" cy="9200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99807" y="318047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281" y="2769922"/>
            <a:ext cx="1007705" cy="1007705"/>
          </a:xfrm>
          <a:prstGeom prst="rect">
            <a:avLst/>
          </a:prstGeom>
        </p:spPr>
      </p:pic>
      <p:sp>
        <p:nvSpPr>
          <p:cNvPr id="13" name="TextBox 12"/>
          <p:cNvSpPr txBox="1"/>
          <p:nvPr/>
        </p:nvSpPr>
        <p:spPr>
          <a:xfrm>
            <a:off x="6510320" y="1920392"/>
            <a:ext cx="2673626" cy="646331"/>
          </a:xfrm>
          <a:prstGeom prst="rect">
            <a:avLst/>
          </a:prstGeom>
          <a:noFill/>
        </p:spPr>
        <p:txBody>
          <a:bodyPr wrap="square" rtlCol="0">
            <a:spAutoFit/>
          </a:bodyPr>
          <a:lstStyle/>
          <a:p>
            <a:pPr algn="ctr"/>
            <a:r>
              <a:rPr lang="en-US" smtClean="0"/>
              <a:t>Url of </a:t>
            </a:r>
          </a:p>
          <a:p>
            <a:pPr algn="ctr"/>
            <a:r>
              <a:rPr lang="en-US" smtClean="0"/>
              <a:t>recommended product</a:t>
            </a: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233" y="5304231"/>
            <a:ext cx="1219099" cy="1219099"/>
          </a:xfrm>
          <a:prstGeom prst="rect">
            <a:avLst/>
          </a:prstGeom>
        </p:spPr>
      </p:pic>
      <p:sp>
        <p:nvSpPr>
          <p:cNvPr id="15" name="Right Arrow 14"/>
          <p:cNvSpPr/>
          <p:nvPr/>
        </p:nvSpPr>
        <p:spPr>
          <a:xfrm rot="5400000">
            <a:off x="7458891" y="433144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56615" y="4356263"/>
            <a:ext cx="1265475" cy="369332"/>
          </a:xfrm>
          <a:prstGeom prst="rect">
            <a:avLst/>
          </a:prstGeom>
          <a:noFill/>
        </p:spPr>
        <p:txBody>
          <a:bodyPr wrap="none" rtlCol="0">
            <a:spAutoFit/>
          </a:bodyPr>
          <a:lstStyle/>
          <a:p>
            <a:r>
              <a:rPr lang="en-US" smtClean="0"/>
              <a:t>Parse data</a:t>
            </a: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7739" y="5349694"/>
            <a:ext cx="1461125" cy="1290660"/>
          </a:xfrm>
          <a:prstGeom prst="rect">
            <a:avLst/>
          </a:prstGeom>
        </p:spPr>
      </p:pic>
      <p:sp>
        <p:nvSpPr>
          <p:cNvPr id="18" name="Right Arrow 17"/>
          <p:cNvSpPr/>
          <p:nvPr/>
        </p:nvSpPr>
        <p:spPr>
          <a:xfrm flipH="1">
            <a:off x="5899807" y="5785541"/>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628252" y="6271022"/>
            <a:ext cx="1319592" cy="369332"/>
          </a:xfrm>
          <a:prstGeom prst="rect">
            <a:avLst/>
          </a:prstGeom>
          <a:noFill/>
        </p:spPr>
        <p:txBody>
          <a:bodyPr wrap="none" rtlCol="0">
            <a:spAutoFit/>
          </a:bodyPr>
          <a:lstStyle/>
          <a:p>
            <a:r>
              <a:rPr lang="en-US" smtClean="0"/>
              <a:t>Send email</a:t>
            </a:r>
            <a:endParaRPr lang="en-US"/>
          </a:p>
        </p:txBody>
      </p:sp>
      <p:sp>
        <p:nvSpPr>
          <p:cNvPr id="20" name="TextBox 19"/>
          <p:cNvSpPr txBox="1"/>
          <p:nvPr/>
        </p:nvSpPr>
        <p:spPr>
          <a:xfrm>
            <a:off x="5826135" y="3703352"/>
            <a:ext cx="873957" cy="369332"/>
          </a:xfrm>
          <a:prstGeom prst="rect">
            <a:avLst/>
          </a:prstGeom>
          <a:noFill/>
        </p:spPr>
        <p:txBody>
          <a:bodyPr wrap="none" rtlCol="0">
            <a:spAutoFit/>
          </a:bodyPr>
          <a:lstStyle/>
          <a:p>
            <a:r>
              <a:rPr lang="en-US" smtClean="0"/>
              <a:t>Search</a:t>
            </a:r>
            <a:endParaRPr lang="en-US"/>
          </a:p>
        </p:txBody>
      </p:sp>
    </p:spTree>
    <p:extLst>
      <p:ext uri="{BB962C8B-B14F-4D97-AF65-F5344CB8AC3E}">
        <p14:creationId xmlns:p14="http://schemas.microsoft.com/office/powerpoint/2010/main" val="3028010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000634" cy="461665"/>
          </a:xfrm>
          <a:prstGeom prst="rect">
            <a:avLst/>
          </a:prstGeom>
          <a:noFill/>
        </p:spPr>
        <p:txBody>
          <a:bodyPr wrap="none" rtlCol="0">
            <a:spAutoFit/>
          </a:bodyPr>
          <a:lstStyle/>
          <a:p>
            <a:r>
              <a:rPr lang="en-US" sz="2400" smtClean="0"/>
              <a:t>Scenario </a:t>
            </a:r>
            <a:r>
              <a:rPr lang="en-US" sz="2400" smtClean="0"/>
              <a:t>2: </a:t>
            </a:r>
            <a:r>
              <a:rPr lang="en-US" sz="2400" smtClean="0"/>
              <a:t>Search laptop and </a:t>
            </a:r>
            <a:r>
              <a:rPr lang="en-US" sz="2400" smtClean="0"/>
              <a:t>recommend laptop</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4" name="Right Arrow 13"/>
          <p:cNvSpPr/>
          <p:nvPr/>
        </p:nvSpPr>
        <p:spPr>
          <a:xfrm rot="8740343" flipV="1">
            <a:off x="5877207" y="4261425"/>
            <a:ext cx="1839488"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Recommend</a:t>
            </a: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19333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490" y="2584965"/>
            <a:ext cx="2582922" cy="1192118"/>
          </a:xfrm>
          <a:prstGeom prst="rect">
            <a:avLst/>
          </a:prstGeom>
        </p:spPr>
      </p:pic>
      <p:sp>
        <p:nvSpPr>
          <p:cNvPr id="19" name="Right Arrow 18"/>
          <p:cNvSpPr/>
          <p:nvPr/>
        </p:nvSpPr>
        <p:spPr>
          <a:xfrm>
            <a:off x="5044941" y="2742070"/>
            <a:ext cx="151351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 result)</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259" y="5020911"/>
            <a:ext cx="1219099" cy="121909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017" y="4633792"/>
            <a:ext cx="1312793" cy="1750391"/>
          </a:xfrm>
          <a:prstGeom prst="rect">
            <a:avLst/>
          </a:prstGeom>
        </p:spPr>
      </p:pic>
      <p:pic>
        <p:nvPicPr>
          <p:cNvPr id="20"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998061" y="4964069"/>
            <a:ext cx="1275941" cy="1275941"/>
          </a:xfrm>
        </p:spPr>
      </p:pic>
      <p:sp>
        <p:nvSpPr>
          <p:cNvPr id="21" name="Right Arrow 20"/>
          <p:cNvSpPr/>
          <p:nvPr/>
        </p:nvSpPr>
        <p:spPr>
          <a:xfrm flipH="1">
            <a:off x="6258716" y="537090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23" name="TextBox 22"/>
          <p:cNvSpPr txBox="1"/>
          <p:nvPr/>
        </p:nvSpPr>
        <p:spPr>
          <a:xfrm>
            <a:off x="787058" y="3493255"/>
            <a:ext cx="777777" cy="369332"/>
          </a:xfrm>
          <a:prstGeom prst="rect">
            <a:avLst/>
          </a:prstGeom>
          <a:noFill/>
        </p:spPr>
        <p:txBody>
          <a:bodyPr wrap="none" rtlCol="0">
            <a:spAutoFit/>
          </a:bodyPr>
          <a:lstStyle/>
          <a:p>
            <a:r>
              <a:rPr lang="en-US" smtClean="0"/>
              <a:t>Guest</a:t>
            </a:r>
            <a:endParaRPr lang="en-US"/>
          </a:p>
        </p:txBody>
      </p:sp>
      <p:sp>
        <p:nvSpPr>
          <p:cNvPr id="24" name="TextBox 23"/>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8088951" y="6384183"/>
            <a:ext cx="912429" cy="369332"/>
          </a:xfrm>
          <a:prstGeom prst="rect">
            <a:avLst/>
          </a:prstGeom>
          <a:noFill/>
        </p:spPr>
        <p:txBody>
          <a:bodyPr wrap="none" rtlCol="0">
            <a:spAutoFit/>
          </a:bodyPr>
          <a:lstStyle/>
          <a:p>
            <a:r>
              <a:rPr lang="en-US" smtClean="0"/>
              <a:t>System</a:t>
            </a:r>
            <a:endParaRPr lang="en-US"/>
          </a:p>
        </p:txBody>
      </p:sp>
    </p:spTree>
    <p:extLst>
      <p:ext uri="{BB962C8B-B14F-4D97-AF65-F5344CB8AC3E}">
        <p14:creationId xmlns:p14="http://schemas.microsoft.com/office/powerpoint/2010/main" val="182870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726795" cy="461665"/>
          </a:xfrm>
          <a:prstGeom prst="rect">
            <a:avLst/>
          </a:prstGeom>
          <a:noFill/>
        </p:spPr>
        <p:txBody>
          <a:bodyPr wrap="none" rtlCol="0">
            <a:spAutoFit/>
          </a:bodyPr>
          <a:lstStyle/>
          <a:p>
            <a:r>
              <a:rPr lang="en-US" sz="2400" smtClean="0"/>
              <a:t>Scenario </a:t>
            </a:r>
            <a:r>
              <a:rPr lang="en-US" sz="2400"/>
              <a:t>3</a:t>
            </a:r>
            <a:r>
              <a:rPr lang="en-US" sz="2400" smtClean="0"/>
              <a:t>: Parse data and handle duplicated products</a:t>
            </a:r>
            <a:endParaRPr lang="en-US" sz="2400"/>
          </a:p>
        </p:txBody>
      </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Parse</a:t>
            </a: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991" y="2417468"/>
            <a:ext cx="997227" cy="997227"/>
          </a:xfrm>
          <a:prstGeom prst="rect">
            <a:avLst/>
          </a:prstGeom>
        </p:spPr>
      </p:pic>
      <p:pic>
        <p:nvPicPr>
          <p:cNvPr id="20"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75" y="2289656"/>
            <a:ext cx="1275941" cy="1275941"/>
          </a:xfrm>
        </p:spPr>
      </p:pic>
      <p:sp>
        <p:nvSpPr>
          <p:cNvPr id="24" name="TextBox 23"/>
          <p:cNvSpPr txBox="1"/>
          <p:nvPr/>
        </p:nvSpPr>
        <p:spPr>
          <a:xfrm>
            <a:off x="7229802" y="3414695"/>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604083" y="3565597"/>
            <a:ext cx="912429" cy="369332"/>
          </a:xfrm>
          <a:prstGeom prst="rect">
            <a:avLst/>
          </a:prstGeom>
          <a:noFill/>
        </p:spPr>
        <p:txBody>
          <a:bodyPr wrap="none" rtlCol="0">
            <a:spAutoFit/>
          </a:bodyPr>
          <a:lstStyle/>
          <a:p>
            <a:r>
              <a:rPr lang="en-US" smtClean="0"/>
              <a:t>System</a:t>
            </a:r>
            <a:endParaRPr lang="en-US"/>
          </a:p>
        </p:txBody>
      </p:sp>
      <p:sp>
        <p:nvSpPr>
          <p:cNvPr id="22" name="Right Arrow 21"/>
          <p:cNvSpPr/>
          <p:nvPr/>
        </p:nvSpPr>
        <p:spPr>
          <a:xfrm flipH="1">
            <a:off x="5415603"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200" y="2554397"/>
            <a:ext cx="1219099" cy="121909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08" y="2417468"/>
            <a:ext cx="1219099" cy="1219099"/>
          </a:xfrm>
          <a:prstGeom prst="rect">
            <a:avLst/>
          </a:prstGeom>
        </p:spPr>
      </p:pic>
    </p:spTree>
    <p:extLst>
      <p:ext uri="{BB962C8B-B14F-4D97-AF65-F5344CB8AC3E}">
        <p14:creationId xmlns:p14="http://schemas.microsoft.com/office/powerpoint/2010/main" val="189225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Application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623980"/>
              </p:ext>
            </p:extLst>
          </p:nvPr>
        </p:nvGraphicFramePr>
        <p:xfrm>
          <a:off x="1512470" y="2502719"/>
          <a:ext cx="7472504" cy="401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77334" y="1699567"/>
            <a:ext cx="1380506" cy="461665"/>
          </a:xfrm>
          <a:prstGeom prst="rect">
            <a:avLst/>
          </a:prstGeom>
          <a:noFill/>
        </p:spPr>
        <p:txBody>
          <a:bodyPr wrap="none" rtlCol="0">
            <a:spAutoFit/>
          </a:bodyPr>
          <a:lstStyle/>
          <a:p>
            <a:r>
              <a:rPr lang="en-US" sz="2400" smtClean="0"/>
              <a:t>Features</a:t>
            </a:r>
            <a:endParaRPr lang="en-US" sz="2400"/>
          </a:p>
        </p:txBody>
      </p:sp>
    </p:spTree>
    <p:extLst>
      <p:ext uri="{BB962C8B-B14F-4D97-AF65-F5344CB8AC3E}">
        <p14:creationId xmlns:p14="http://schemas.microsoft.com/office/powerpoint/2010/main" val="174302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4355680" cy="461665"/>
          </a:xfrm>
          <a:prstGeom prst="rect">
            <a:avLst/>
          </a:prstGeom>
          <a:noFill/>
        </p:spPr>
        <p:txBody>
          <a:bodyPr wrap="none" rtlCol="0">
            <a:spAutoFit/>
          </a:bodyPr>
          <a:lstStyle/>
          <a:p>
            <a:r>
              <a:rPr lang="en-US" sz="2400" smtClean="0"/>
              <a:t>Scenario </a:t>
            </a:r>
            <a:r>
              <a:rPr lang="en-US" sz="2400" smtClean="0"/>
              <a:t>4: Mobile application</a:t>
            </a:r>
            <a:endParaRPr lang="en-US" sz="240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14" name="Group 13"/>
          <p:cNvGrpSpPr/>
          <p:nvPr/>
        </p:nvGrpSpPr>
        <p:grpSpPr>
          <a:xfrm>
            <a:off x="3604692" y="2373319"/>
            <a:ext cx="1219099" cy="1246658"/>
            <a:chOff x="3826616" y="1780260"/>
            <a:chExt cx="1219099" cy="1246658"/>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085" y="5322708"/>
            <a:ext cx="2244235" cy="1512053"/>
          </a:xfrm>
          <a:prstGeom prst="rect">
            <a:avLst/>
          </a:prstGeom>
        </p:spPr>
      </p:pic>
      <p:sp>
        <p:nvSpPr>
          <p:cNvPr id="21" name="Right Arrow 20"/>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23" name="Right Arrow 22"/>
          <p:cNvSpPr/>
          <p:nvPr/>
        </p:nvSpPr>
        <p:spPr>
          <a:xfrm rot="16200000" flipH="1" flipV="1">
            <a:off x="3424617" y="3957159"/>
            <a:ext cx="1538769" cy="117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28" name="Right Arrow 27"/>
          <p:cNvSpPr/>
          <p:nvPr/>
        </p:nvSpPr>
        <p:spPr>
          <a:xfrm rot="10800000" flipH="1" flipV="1">
            <a:off x="5757582" y="5646097"/>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32" name="TextBox 31"/>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34" name="Right Arrow 33"/>
          <p:cNvSpPr/>
          <p:nvPr/>
        </p:nvSpPr>
        <p:spPr>
          <a:xfrm rot="8176329" flipH="1" flipV="1">
            <a:off x="5467436" y="4095668"/>
            <a:ext cx="1715781"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 favorite</a:t>
            </a:r>
            <a:endParaRPr 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3704" y="2628737"/>
            <a:ext cx="2442226" cy="12287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6382" y="5379963"/>
            <a:ext cx="1179443" cy="1179443"/>
          </a:xfrm>
          <a:prstGeom prst="rect">
            <a:avLst/>
          </a:prstGeom>
        </p:spPr>
      </p:pic>
    </p:spTree>
    <p:extLst>
      <p:ext uri="{BB962C8B-B14F-4D97-AF65-F5344CB8AC3E}">
        <p14:creationId xmlns:p14="http://schemas.microsoft.com/office/powerpoint/2010/main" val="1140281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t>
            </a:r>
            <a:r>
              <a:rPr lang="en-US"/>
              <a:t>AND  </a:t>
            </a:r>
            <a:r>
              <a:rPr lang="en-US" smtClean="0"/>
              <a:t>Disadvantages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9118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099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74" y="1498877"/>
            <a:ext cx="5207000" cy="3721100"/>
          </a:xfrm>
          <a:prstGeom prst="rect">
            <a:avLst/>
          </a:prstGeom>
        </p:spPr>
      </p:pic>
    </p:spTree>
    <p:extLst>
      <p:ext uri="{BB962C8B-B14F-4D97-AF65-F5344CB8AC3E}">
        <p14:creationId xmlns:p14="http://schemas.microsoft.com/office/powerpoint/2010/main" val="1293187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6060" y="2763076"/>
            <a:ext cx="6440556" cy="1323439"/>
          </a:xfrm>
          <a:prstGeom prst="rect">
            <a:avLst/>
          </a:prstGeom>
          <a:noFill/>
        </p:spPr>
        <p:txBody>
          <a:bodyPr wrap="square" rtlCol="0">
            <a:spAutoFit/>
          </a:bodyPr>
          <a:lstStyle/>
          <a:p>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8731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945</TotalTime>
  <Words>521</Words>
  <Application>Microsoft Office PowerPoint</Application>
  <PresentationFormat>Widescreen</PresentationFormat>
  <Paragraphs>169</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Demonstration</vt:lpstr>
      <vt:lpstr>Search and parse recommended product automatically</vt:lpstr>
      <vt:lpstr>Search and parse recommended product automatically</vt:lpstr>
      <vt:lpstr>Demonstration</vt:lpstr>
      <vt:lpstr>Demonstration</vt:lpstr>
      <vt:lpstr>Mobile Application</vt:lpstr>
      <vt:lpstr>Demonstration</vt:lpstr>
      <vt:lpstr>Advantages AND  Disadvantages</vt:lpstr>
      <vt:lpstr>Future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Chau Vo</cp:lastModifiedBy>
  <cp:revision>66</cp:revision>
  <dcterms:created xsi:type="dcterms:W3CDTF">2015-08-07T13:34:27Z</dcterms:created>
  <dcterms:modified xsi:type="dcterms:W3CDTF">2015-08-16T08:28:46Z</dcterms:modified>
</cp:coreProperties>
</file>