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302" r:id="rId7"/>
    <p:sldId id="265" r:id="rId8"/>
    <p:sldId id="281" r:id="rId9"/>
    <p:sldId id="303" r:id="rId10"/>
    <p:sldId id="267" r:id="rId11"/>
    <p:sldId id="268" r:id="rId12"/>
    <p:sldId id="282" r:id="rId13"/>
    <p:sldId id="269" r:id="rId14"/>
    <p:sldId id="263" r:id="rId15"/>
    <p:sldId id="291" r:id="rId16"/>
    <p:sldId id="292" r:id="rId17"/>
    <p:sldId id="293" r:id="rId18"/>
    <p:sldId id="285" r:id="rId19"/>
    <p:sldId id="304" r:id="rId20"/>
    <p:sldId id="295" r:id="rId21"/>
    <p:sldId id="299" r:id="rId22"/>
    <p:sldId id="300" r:id="rId23"/>
    <p:sldId id="305" r:id="rId24"/>
    <p:sldId id="297" r:id="rId25"/>
    <p:sldId id="29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82876" autoAdjust="0"/>
  </p:normalViewPr>
  <p:slideViewPr>
    <p:cSldViewPr snapToGrid="0">
      <p:cViewPr varScale="1">
        <p:scale>
          <a:sx n="82" d="100"/>
          <a:sy n="82" d="100"/>
        </p:scale>
        <p:origin x="150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49:39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4327 1540 24575,'-2905'0'-1752,"3068"0"1752,29 0 0,74 0-34,72 0-101,2175 0-3686,-2461 0 3794,-2-1 171,54 7-1,-90-3 806,-19 1-631,-29 0 185,-505 8 1725,359-12-2132,-1100 27-1376,199-2 339,269-21 368,793-4 556,2 0 214,-1 0 0,1 1 0,0 1 1,0 0-1,-27 8 0,44-10-182,-1 0 1,1 0-1,-1 0 0,1 0 1,-1 0-1,1 0 0,-1 0 1,1 1-1,-1-1 0,1 0 1,-1 0-1,1 0 0,-1 1 1,1-1-1,0 0 0,-1 1 1,1-1-1,-1 0 0,1 1 1,0-1-1,-1 1 0,1-1 1,0 0-1,0 1 0,-1-1 1,1 1-1,0-1 0,0 1 1,0-1-1,-1 1 0,1-1 0,0 1 1,0-1-1,0 1 0,0-1 1,0 1-1,0-1 0,0 1 1,0-1-1,0 1 0,0-1 1,1 1-1,-1-1 0,0 1 1,0-1-1,0 1 0,0-1 1,1 1-1,-1-1 0,0 0 1,1 1-1,-1-1 0,0 1 1,1-1-1,-1 0 0,0 1 1,1-1-1,-1 0 0,1 0 1,-1 1-1,1-1 0,-1 0 1,1 1-1,37 18 977,10-4-760,0-2 0,1-2-1,78 7 1,428 23-933,11-32-338,-485-8 1013,1338-2-346,-642-2 602,-908 3 1383,-654-1-2390,-1491 12-3656,2143-12 4433,115-4 0,18 5 0,0-1 0,1 0 0,-1 1 0,0-1 0,1 1 0,-1-1 0,1 1 0,-1 0 0,1-1 0,-1 1 0,1-1 0,-1 1 0,1 0 0,0-1 0,-1 1 0,1 0 0,-1 0 0,1 0 0,0-1 0,-1 1 0,1 0 0,0 0 0,0 0 0,120-22 0,118-10 0,95-2-51,925-30-334,4 52-81,-751 11 403,-410-3 63,-89-2 44,-20-1 264,-18-1 90,-1 1 0,1 1 0,-1 1 0,-27-1 0,19 1-100,-631-45 2577,-14 47-3286,446 4 773,-397 2-1748,-925-4 598,1418-5 735,133 6 57,-4 0-7,0-1 0,-1 0 1,1-1-1,0 0 0,-13-5 0,20 7 4,0 0 0,0-1 0,0 1 0,0-1 1,1 1-1,-1-1 0,0 0 0,0 1 0,1-1 1,-1 0-1,0 1 0,1-1 0,-1 0 0,1 0 1,-1 0-1,1 1 0,0-1 0,-1 0 0,1 0 1,0 0-1,-1 0 0,1-1 0,0 0 8,0 0 0,1 0 0,-1 0 0,1 0 0,-1 0 0,1 0 0,0 0 0,0 1 0,0-1 0,0 0 1,0 0-1,0 1 0,0-1 0,1 1 0,1-3 0,13-11 150,1 1 0,1 1 0,35-22 0,168-84 0,129-39-470,130-41-930,891-313-2391,-788 299 3423,-361 127-147,-208 80 333,-1 0 1,1-1 0,-2 0 0,14-10-1,-25 17 24,-1 0-1,1-1 0,-1 1 1,1 0-1,-1-1 0,0 1 0,1 0 1,-1-1-1,0 1 0,1-1 1,-1 1-1,0-1 0,1 1 1,-1-1-1,0 1 0,0-1 0,1 1 1,-1-1-1,0 1 0,0-1 1,0 1-1,0-1 0,0 0 1,0 1-1,0-1 0,0 1 1,0-1-1,0 1 0,0-1 0,0 0 1,0 1-1,0-1 0,-1 1 1,1-1-1,0 1 0,-1-1 1,-1-1-1,-1 0 1,1 1 0,-1 0 0,1-1 0,-1 1 0,0 0 0,0 0 0,1 0 0,-1 1 0,0-1 0,-6 0 0,-25-2-1,0 1 0,-55 3 0,-82 15 0,-722 146 1806,562-93-1416,-685 130 787,0-27 0,660-121-1177,68-13 0,104-12 122,136-16 76,40-7-96,9 0-6,14 0-24,0-1-1,30-1 0,163 1-71,112-3-368,322-3-1573,911 0 214,165 78 3491,-1672-67 937,-207-6-1071,-986 16-3093,-6 79-446,-152 110-595,983-145 1577,121-12 850,149-29 329,51-19-243,0-1-1,1 0 1,-1 0 0,0 1 0,1-1-1,-1 0 1,0 1 0,1-1-1,-1 0 1,1 1 0,-1-1-1,0 1 1,1-1 0,-1 1-1,1-1 1,0 1 0,-1 0-1,1-1 1,-1 1 0,1-1 0,0 1-1,-1 0 1,1-1 0,0 1-1,0 0 1,0 0 0,0-1-1,-1 2 1,2-1 2,0 0 1,0 0-1,0 0 1,0 0-1,0 0 0,1-1 1,-1 1-1,0 0 1,0-1-1,0 1 0,1 0 1,-1-1-1,0 0 1,1 1-1,-1-1 0,3 0 1,50 7 65,159-10-77,136-28-115,115-34-348,340-60 95,801-110 1474,-1545 229-1106,-60 6 0,0 0 0,0 1 0,0-1 0,0 0 0,0 0 0,0 0 0,0 0 0,0 0 0,0 0 0,0 0 0,0 0 0,0 1 0,0-1 0,0 0 0,0 0 0,0 0 0,0 0 0,0 0 0,0 0 0,0 0 0,0 0 0,0 0 0,0 0 0,0 0 0,1 1 0,-1-1 0,0 0 0,0 0 0,0 0 0,0 0 0,0 0 0,0 0 0,0 0 0,0 0 0,0 0 0,0 0 0,1 0 0,-1 0 0,0 0 0,-29 9 0,-429 94-18,218-51 393,-339 89 827,458-109-4117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49:57.4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10411 1439 24575,'0'-1'0,"0"0"0,0 1 0,-1-1 0,1 1 0,0-1 0,0 1 0,0-1 0,-1 1 0,1-1 0,0 1 0,0-1 0,-1 1 0,1-1 0,0 1 0,-1-1 0,1 1 0,-1 0 0,1-1 0,0 1 0,-1 0 0,1-1 0,-1 1 0,1 0 0,-1-1 0,1 1 0,-1 0 0,1 0 0,-2-1 0,-19-2 0,14 2 0,-134-6 0,114 6 0,-1603-4-2485,949 7 1515,-1345-1 185,1891-5 785,134 5 0,1-1 0,-1 0 0,0 0 0,0 0 0,1 0 0,-1 0 0,0-1 0,1 1 0,-1 0 0,0 0 0,1 0 0,-1 0 0,0-1 0,1 1 0,-1 0 0,1-1 0,-1 1 0,1 0 0,-1-1 0,0 1 0,1-1 0,-1 1 0,1-1 0,-1 0 0,2 0 0,-1 0 0,1 0 0,0 0 0,0 0 0,0 1 0,0-1 0,0 0 0,0 1 0,0-1 0,0 1 0,0-1 0,0 1 0,1-1 0,-1 1 0,2-1 0,36-9 0,52-7 0,136-13 0,1294-74-796,922 63-2218,-2379 41 3103,-61 1 28,-8-1 49,-31 1 332,-1612 1 1731,-67 0-467,1400 6-1762,100 1 37,165-11 37,43 0-33,11-3-8,34-7-14,74-15-1,259-43-18,182-33-164,99-23-673,507-96-825,-11 29-576,-849 152 1636,-128 24 1143,-127 19-299,-43-2-241,-1 0 0,0 0 0,0 0 1,1 0-1,-1 0 0,0 0 1,0 0-1,0 0 0,1 0 1,-1 0-1,0 0 0,0 0 1,0 0-1,1 0 0,-1 0 0,0 0 1,0 0-1,0 0 0,1 1 1,-1-1-1,0 0 0,0 0 1,0 0-1,0 0 0,1 0 0,-1 1 1,0-1-1,0 0 0,0 0 1,0 0-1,0 0 0,0 1 1,1-1-1,-1 0 0,0 0 1,0 0-1,0 1 0,0-1 0,0 0 1,0 0-1,0 0 0,0 1 1,0-1-1,0 0 0,0 0 1,0 1-1,0-1 0,0 0 0,0 0 1,0 0-1,0 1 0,-1-1 1,1 0-1,0 0 0,0 0 1,0 1-1,0-1 0,0 0 1,0 0-1,-1 0 0,1 0 0,0 0 1,0 1-1,0-1 0,-1 0 1,-8 5 1,-1 0 0,1 0-1,-1-1 1,-19 5 0,-154 39-3,-96 11 164,-1746 268 1971,1715-293-2841,226-26 482,10-1 128,-116 24 0,185-30 121,1 0 0,-1 1 0,1-1 1,0 1-1,-1 0 0,1 0 0,0 0 0,0 0 1,-4 4-1,7-6-17,1 1 0,0-1-1,0 0 1,-1 1 0,1-1 0,0 0 0,0 0 0,0 1 0,0-1 0,0 1 0,0-1 0,-1 0 0,1 1 0,0-1 0,0 0 0,0 1-1,0-1 1,0 0 0,0 1 0,0-1 0,0 0 0,1 1 0,-1-1 0,0 1 0,0-1 0,0 0 0,0 1 0,0-1 0,0 0-1,1 1 1,-1-1 0,0 0 0,0 0 0,1 1 0,-1-1 0,0 0 0,1 1 0,27 12 398,22-1-193,1-2 0,0-3 0,66 1 0,-81-5-203,716 25 95,11-26 41,-434-3-135,1917-3-3853,-2024 5 3610,-197 0 538,48 6-1,-72-7-299,-1 0-1,0 0 0,0 0 0,1 0 0,-1 0 1,0 0-1,1 0 0,-1 0 0,0 0 0,1 0 1,-1 0-1,0 0 0,0 1 0,1-1 0,-1 0 1,0 0-1,1 0 0,-1 0 0,0 0 0,0 1 1,1-1-1,-1 0 0,0 0 0,0 0 0,0 1 1,1-1-1,-1 0 0,0 0 0,0 1 0,0-1 1,0 0-1,0 0 0,1 1 0,-1-1 0,0 0 1,0 1-1,-16 6 187,-162 23 1166,98-18-1037,-11 2-276,-893 117 2018,191-80-1921,292-22 910,483-28-876,-30 2 353,48-3-523,0 0-1,0 0 1,0 0 0,0 0-1,0-1 1,0 1-1,0 0 1,0 0 0,0 0-1,0 0 1,0 0 0,1 0-1,-1 0 1,0 0 0,0 0-1,0 0 1,0 0-1,0 0 1,0-1 0,0 1-1,0 0 1,-1 0 0,1 0-1,0 0 1,0 0 0,0 0-1,0 0 1,0 0 0,0 0-1,30-7 53,1564-369-1145,-1576 370 1146,31-7 308,-1-3 1,66-31 0,-108 45-356,-1-1 0,1-1 1,-1 1-1,0-1 0,-1 0 0,8-7 0,-12 11-12,1-1 0,0 0-1,-1 0 1,1 1 0,-1-1-1,1 0 1,-1 0 0,1 1-1,-1-1 1,0 0 0,0 0-1,1 0 1,-1 0 0,0 0-1,0 1 1,0-1 0,0 0-1,0 0 1,0 0 0,0 0-1,0 0 1,0 0 0,0 0-1,0 0 1,-1 1 0,1-1-1,0 0 1,-1 0 0,1 0-1,-1 1 1,1-1 0,-1 0-1,1 0 1,-1 1 0,1-1-1,-1 0 1,0 1-1,1-1 1,-1 1 0,0-1-1,0 0 1,1 1 0,-1 0-1,0-1 1,0 1 0,0 0-1,1-1 1,-1 1 0,-1 0-1,-11-5 123,0 1-1,0 0 0,0 1 1,-1 1-1,-21-2 1,19 2 30,-758-30-357,664 30-103,-657 4-1578,-3 39 209,489-12 914,220-22 614,-18 2 103,-84 19 0,144-21 67,19-5 27,5-2 47,84-13 659,115-31-196,95-29-408,927-290 100,-980 286-242,-169 54-10,197-70 861,-243 79-599,-29 11-202,-6 3-32,-52 14-16,-612 252-10,531-208 0,-50 20-13,-559 217-722,345-164 659,-166 58 290,501-166-214,-698 277 0,622-224 0,142-76 0,-11 6 0,1 1 0,0 0 0,1 1 0,-13 12 0,21-19 0,0 0 0,0 0 0,0 0 0,0 0 0,0 0 0,0 1 0,0-1 0,1 0 0,-1 1 0,0-1 0,1 0 0,-1 1 0,1-1 0,0 1 0,-1-1 0,1 1 0,0-1 0,0 1 0,0-1 0,0 1 0,0-1 0,0 1 0,0-1 0,0 1 0,1-1 0,-1 1 0,1-1 0,-1 1 0,1-1 0,0 1 0,-1-1 0,1 0 0,0 1 0,0-1 0,0 0 0,0 0 0,0 0 0,0 0 0,0 0 0,0 0 0,3 2 0,4 2 19,0-1 0,0 0 0,1 0 0,0-1 0,0 0 0,0 0 0,18 2 0,78 9 362,176 0 0,-278-14-383,1278 0 145,-769-4-1046,1156-1-952,-1639 5 2545,-53 0 230,-154 0 1041,-198-1-1053,-288 2-1455,4 28-806,187 21 611,60 8 597,96-6 145,117-11 0,185-38 0,0 1 0,0 0 0,-27 13 0,42-17 0,0 0 0,-1 0 0,1 0 0,0 0 0,0 0 0,-1 0 0,1 0 0,0 0 0,0 0 0,0 1 0,-1-1 0,1 0 0,0 0 0,0 0 0,0 0 0,-1 1 0,1-1 0,0 0 0,0 0 0,0 0 0,0 1 0,0-1 0,-1 0 0,1 0 0,0 1 0,0-1 0,0 0 0,0 0 0,0 1 0,0-1 0,0 0 0,0 0 0,0 1 0,0-1 0,0 0 0,0 0 0,0 1 0,0-1 0,0 0 0,0 0 0,0 1 0,0-1 0,1 0 0,-1 0 0,0 0 0,0 1 0,20 4 0,35-5 0,0-3 0,96-17 0,-126 16 0,618-141-509,-2-56-33,-612 192 540,461-138-39,5 39 246,-463 102 94,1 1 0,-1 2-1,1 1 1,-1 2 0,61 6-1,-89-5-251,0 0 0,0-1 0,0 2 0,0-1 0,-1 0 0,1 1 0,0 0 0,-1-1 0,1 2 0,-1-1 0,1 0 0,-1 1 0,0-1 0,4 5-1,-6-6-38,-1 0 0,1 0 0,-1 0 0,0 0-1,1 0 1,-1 0 0,0 0 0,1 0 0,-1 0-1,0 0 1,0 0 0,0 0 0,0 0 0,0 0-1,0 0 1,0 0 0,0 0 0,0 0 0,0 0-1,-1 0 1,1 1 0,-1 0-4,-1 0 1,1 0-1,0 0 0,-1 0 1,0 0-1,1 0 0,-1 0 1,0-1-1,0 1 0,0-1 1,0 1-1,-2 0 0,-18 9 131,1-1 0,-1-1 0,-1-1 0,1-1 0,-44 7 0,57-12-83,-176 33 283,-74 12-457,-1595 362-4002,1197-210 3087,7 35 1407,498-182 390,-295 58-1,-155-20 722,478-73-1416,-85 6-18,200-21-29,-1-2 1,0 1 0,1-1-1,-1-1 1,0 1 0,1-2-1,-1 1 1,1-1 0,-18-7 0,26 8-18,0 1 1,0-1 0,0 0 0,0 0 0,0 0 0,0 1 0,0-1 0,0-1 0,0 1 0,0 0 0,0 0 0,1 0 0,-1 0 0,1 0 0,-1-1 0,1 1 0,-1 0 0,1 0-1,-1-1 1,1-2 0,0 1-1,0 0-1,0 0 1,1 0-1,0 0 1,-1 0-1,1 1 1,0-1-1,0 0 1,0 0-1,1 1 1,1-5-1,9-8 0,0-1 0,0 2 0,2-1 0,-1 2 0,31-24 0,168-108 0,573-303-739,31 34-465,-321 167 891,-174 82 313,-53 24 128,-179 95 75,152-87 236,-234 129-439,-1 0 0,1-1 0,-1 1 0,0-1 0,0-1 0,6-6 0,-12 11 0,0 1 0,0 0 0,0 0 0,1 0 0,-1 0 0,0 0 0,0 0 0,0-1 0,0 1 0,0 0 0,0 0 0,0 0 0,0 0 0,0 0 0,0-1 0,1 1 0,-1 0 0,0 0 0,0 0 0,0 0 0,0-1 0,0 1 0,0 0 0,0 0 0,0 0 0,0-1 0,-1 1 0,1 0 0,0 0 0,0 0 0,0 0 0,0 0 0,0-1 0,0 1 0,0 0 0,0 0 0,0 0 0,0 0 0,-1 0 0,1-1 0,0 1 0,0 0 0,0 0 0,0 0 0,0 0 0,0 0 0,-1 0 0,1 0 0,0 0 0,0 0 0,-17 2 0,-23 15 0,2 1 0,0 2 0,-40 29 0,68-43 0,-341 226 267,-52 33 835,174-123-1038,-691 404-51,780-470-6,-273 140 103,406-212-32,-1 0 0,0-1 0,1 0 0,-1 0 0,-14 2 0,22-5-76,0 1 0,-1-1 0,1 0 0,0 0 0,0 0 0,0 0 1,-1 0-1,1 0 0,0 0 0,0 0 0,0 0 0,-1-1 0,1 1 1,0 0-1,0 0 0,0 0 0,0 0 0,-1 0 0,1 0 0,0 0 0,0 0 1,0 0-1,0 0 0,0-1 0,-1 1 0,1 0 0,0 0 0,0 0 1,0 0-1,0 0 0,0-1 0,0 1 0,0 0 0,0 0 0,0 0 0,-1 0 1,1-1-1,0 1 0,0 0 0,0 0 0,0 0 0,0-1 0,0 1 1,0 0-1,0 0 0,0 0 0,0-1 0,9-13 13,12-7-15,1 2 0,0 0 0,43-27 0,-43 31 0,507-365 21,258-175 18,-564 412-39,67-45 0,-280 182 0,-1-1 0,0 0 0,-1 0 0,16-16 0,-24 22 0,1 1 0,-1-1 0,0 1 0,1-1 0,-1 1 0,1-1 0,-1 0 0,0 1 0,0-1 0,1 1 0,-1-1 0,0 0 0,0 1 0,0-1 0,1 0 0,-1 1 0,0-1 0,0 0 0,0 1 0,0-1 0,0 0 0,0 1 0,-1-1 0,1 0 0,0 1 0,0-1 0,0 0 0,-1 1 0,1-1 0,0 1 0,0-1 0,-1 0 0,1 1 0,-1-1 0,1 1 0,-1-1 0,1 1 0,-1-1 0,1 1 0,-1 0 0,1-1 0,-1 1 0,1 0 0,-1-1 0,1 1 0,-1 0 0,0 0 0,1-1 0,-2 1 0,-7-3 0,0 0 0,0 1 0,0 1 0,0-1 0,0 1 0,-12 1 0,-69 3 0,50 0 0,-75 6-213,-223 50 0,-118 63-515,385-102 640,-1362 419-1127,1147-341 1118,196-67-50,-184 61-195,258-87 342,0 0 0,-26 3 0,42-8 1,0 0-1,0 1 0,0-1 1,0 0-1,-1 0 1,1 0-1,0 0 0,0 0 1,0 0-1,0 0 0,-1 0 1,1 0-1,0 0 0,0 0 1,0 0-1,0 0 0,-1 0 1,1 0-1,0 0 1,0 0-1,0 0 0,0 0 1,-1 0-1,1 0 0,0 0 1,0 0-1,0 0 0,0 0 1,-1-1-1,1 1 0,0 0 1,0 0-1,0 0 0,0 0 1,0 0-1,0 0 1,-1 0-1,1-1 0,0 1 1,0 0-1,0 0 0,0 0 1,0 0-1,0-1 0,0 1 1,0 0-1,0 0 0,0 0 1,0 0-1,0-1 0,0 1 1,0 0-1,0 0 1,0 0-1,0 0 0,0-1 1,0 1-1,18-13 143,102-43 512,124-52-491,110-40-328,93-34-508,90-31 280,1756-543-3088,-1979 680 3344,-220 60 136,-88 15 0,1 1 0,0-1 0,-1 1 0,1 1 0,12 1 0,-18-2 0,-1 0 0,1 0 0,0 0 0,-1 0 0,1 1 0,0-1 0,-1 0 0,1 0 0,-1 1 0,1-1 0,-1 0 0,1 1 0,0-1 0,-1 1 0,0-1 0,1 1 0,-1-1 0,1 1 0,-1-1 0,1 1 0,-1-1 0,0 1 0,1-1 0,-1 1 0,0 0 0,0-1 0,0 1 0,1-1 0,-1 1 0,0 0 0,0-1 0,0 1 0,0 0 0,0-1 0,0 2 0,-1 1 0,0 0 0,0 0 0,-1-1 0,1 1 0,-1 0 0,1-1 0,-1 1 0,0-1 0,0 0 0,-3 3 0,-14 14 0,-2-2 0,0-1 0,-35 21 0,-50 25 47,-131 54 1,-133 36 1052,8-3-430,44-5 62,-318 137 2433,78-45-3094,-374 146-732,889-365 648,26-10 35,-1 0 1,1-1-1,-1 0 1,-1-2-1,1 0 0,-26 2 1,43-6-13,1 0 0,-1 0 0,1 0 1,0 0-1,-1 0 0,1 0 0,-1 0 1,1 0-1,0 0 0,-1 0 0,1-1 1,-1 1-1,1 0 0,0 0 0,-1 0 1,1 0-1,0-1 0,-1 1 0,1 0 1,0 0-1,-1-1 0,1 1 0,0 0 1,-1-1-1,1 1 0,0 0 0,-1-1 0,7-14 277,17-13-209,0 0 0,2 2 1,39-31-1,-28 25-20,135-122-5,272-252 110,-22-16-76,-403 402-87,3 0 0,-1-2 0,-1-1 0,-1 0 0,-1-1 0,17-34 0,-33 57 0,0-1 0,0 1 0,0-1 0,-1 0 0,1 1 0,0-1 0,-1 0 0,0 0 0,1 1 0,-1-1 0,0 0 0,0 0 0,0 0 0,0 0 0,0 1 0,0-1 0,0 0 0,-1 0 0,1 1 0,-1-1 0,1 0 0,-1 0 0,0 1 0,0-1 0,0 1 0,0-1 0,0 1 0,-2-3 0,0 1 0,-1 1 0,1 0 0,-1 1 0,0-1 0,1 1 0,-1-1 0,0 1 0,0 0 0,0 0 0,0 1 0,0-1 0,-4 1 0,-13-1 0,1 1 0,-1 1 0,1 1 0,-31 7 0,-87 28 0,135-36 0,-494 173 23,11 28 0,64 3-23,392-186 0,0 0 0,-34 31 0,59-47 0,1 1 0,0 0 0,0 0 0,0 0 0,0 1 0,1-1 0,-1 1 0,1 0 0,1 0 0,-1 0 0,1 0 0,-3 8 0,5-12 0,0 1 0,0 0 0,0-1 0,0 1 0,0 0 0,0-1 0,0 1 0,1 0 0,-1-1 0,0 1 0,1-1 0,0 1 0,-1 0 0,1-1 0,0 1 0,0-1 0,1 2 0,1 0 0,0 0 0,0 0 0,0 0 0,0-1 0,1 1 0,-1-1 0,1 0 0,0 0 0,6 2 0,15 5 0,0-2 0,1-1 0,0-1 0,28 2 0,213 11 0,35-12-597,327-35 1,-397 3 198,-3-11 1,230-66-1,-171 14 458,-185 53 91,165-80-1,-252 108-150,0-1 0,-1-1 0,22-17 0,-36 26 0,1 0 0,-1 0 0,0 0 0,0 0 0,1 0 0,-1 0 0,0-1 0,0 1 0,0 0 0,0-1 0,0 1 0,-1 0 0,1-1 0,0 1 0,-1-1 0,1 1 0,-1-1 0,1 1 0,-1-1 0,1 0 0,-1 1 0,0-1 0,0 0 0,0 1 0,0-1 0,0 1 0,-1-3 0,-1 2 0,1 0 0,-1 0 0,0 0 0,0 0 0,-1 1 0,1-1 0,0 1 0,0-1 0,-1 1 0,1 0 0,-1 0 0,1 0 0,-1 0 0,1 0 0,-1 1 0,-4-1 0,-22-5 0,0 1 0,-55-1 0,-85 10 0,-143 33-76,-111 59-226,-84 58 63,-792 338-1842,55 124-279,1110-534 2275,130-80 97,0 1 1,-1 0 0,1 0 0,0 1 0,1-1 0,-1 1 0,0 0 0,1 0 0,-6 9 0,9-13-6,0 1 1,0-1-1,0 0 0,0 1 1,0-1-1,0 0 0,0 1 1,0-1-1,0 0 0,0 1 1,0-1-1,0 0 0,1 1 1,-1-1-1,0 1 0,0-1 1,0 0-1,0 0 0,0 1 0,1-1 1,-1 0-1,0 1 0,0-1 1,1 0-1,-1 0 0,0 1 1,0-1-1,1 0 0,-1 0 1,0 0-1,1 1 0,-1-1 1,0 0-1,1 0 0,-1 0 1,0 0-1,1 0 0,-1 0 1,0 0-1,1 1 0,0-1 1,3 0 70,1 0 0,0 0 0,-1 0 0,1 0 0,-1-1 0,7-1 0,22-7 201,0-1 1,36-17-1,178-83 444,325-197 0,189-211 448,-419 243-222,-245 197-267,-89 72-641,-1 1 0,1 0-1,17-8 1,-24 13-42,0-1 0,0 1 0,0-1 0,0 1 1,0 0-1,0-1 0,0 1 0,0 0 0,0 0 1,0 0-1,0 0 0,0 0 0,0 0 0,0 0 0,1 0 1,-1 0-1,0 0 0,0 1 0,0-1 0,0 0 1,0 1-1,0-1 0,0 1 0,0-1 0,0 1 1,-1-1-1,1 1 0,0 0 0,0-1 0,0 1 0,-1 0 1,1 0-1,0 0 0,-1-1 0,1 1 0,0 0 1,-1 0-1,1 0 0,0 2 0,0 1-1,-1 0-1,1 0 1,-1 1-1,0-1 0,1 0 1,-2 0-1,1 1 1,-1-1-1,1 0 1,-1 0-1,0 0 0,-1 1 1,1-1-1,-1 0 1,-2 4-1,-7 13 106,-21 32-1,-9 3 287,-3-2-1,-1-2 1,-98 87 0,-186 113-771,-234 93 282,457-295 100,104-49 0,0 0 0,-1 0 0,1 0 0,-1 0 0,1 0 0,-1 0 0,1-1 0,-1 0 0,1 1 0,-1-1 0,0 0 0,1 0 0,-1 0 0,1-1 0,-4 0 0,6 1 0,0 0 0,0 0 0,-1-1 0,1 1 0,0 0 0,0-1 0,0 1 0,-1 0 0,1-1 0,0 1 0,0-1 0,0 1 0,0 0 0,0-1 0,0 1 0,0 0 0,0-1 0,0 1 0,0-1 0,0 1 0,0 0 0,0-1 0,0 1 0,0-1 0,0 1 0,0 0 0,0-1 0,1 1 0,-1 0 0,0-1 0,16-22 0,30-21 0,2 1 0,58-39 0,-95 74 0,675-439-1368,38 63 28,-403 225 1254,-58 32 86,44-7 0,-251 116 0,-42 18 77,-14 8 124,-17 11 374,-57 45 346,-2-3 1,-135 82-1,-563 290-1426,-33-82-138,760-332 643,-52 12 0,57-25 0,40-6 0,1 0 0,-1 0 0,1 0 0,-1 0 0,1-1 0,0 1 0,-1 0 0,1-1 0,-1 1 0,1-1 0,0 1 0,-1-1 0,1 1 0,0-1 0,-2-1 0,3 2 0,-1-1 0,1 0 0,-1 0 0,1 1 0,-1-1 0,1 0 0,0 0 0,0 1 0,-1-1 0,1 0 0,0 0 0,0 0 0,0 0 0,0 1 0,0-1 0,0 0 0,0 0 0,0 0 0,0 0 0,0 1 0,0-1 0,0 0 0,1-1 0,1-4 0,1 1 0,-1 0 0,1 0 0,0 0 0,4-6 0,14-15 0,0 1 0,2 0 0,27-21 0,93-70 0,404-266-972,-234 170 763,-276 186 551,44-39 0,-54 32-132,-26 32-205,-1-1 0,1 1 1,0 0-1,-1 0 0,1-1 0,-1 1 0,0 0 0,1-1 0,-1 1 0,0-1 1,0 1-1,0 0 0,0-1 0,0 1 0,0-1 0,-1-1 0,1 2-4,-1 0 0,1 0 0,-1-1 0,0 1 0,1 0 0,-1 0 0,0 0 0,0 0-1,0 0 1,0 0 0,0 1 0,0-1 0,0 0 0,0 0 0,0 1 0,-2-2 0,-34-8-8,12 7 7,1 2 0,-1 1 0,1 1 0,-1 1 0,1 0 0,0 3 0,-32 8 0,-164 64 0,103-27 0,-173 102 0,-89 100 0,-122 84-25,249-172 214,229-148-25,-32 19 363,52-33-485,-1 0 0,1 0-1,0-1 1,-1 1 0,1-1 0,-1 0 0,1 0-1,-1 0 1,0-1 0,1 1 0,-8-1 0,11 0-41,0 0 1,0 0 0,-1 0 0,1 0 0,0 0-1,-1 0 1,1 0 0,0 0 0,0 0 0,-1 0 0,1-1-1,0 1 1,0 0 0,-1 0 0,1 0 0,0 0-1,0-1 1,0 1 0,-1 0 0,1 0 0,0-1 0,0 1-1,0 0 1,0 0 0,0-1 0,-1 1 0,1 0-1,0 0 1,0-1 0,0 1 0,0 0 0,0 0-1,0-1 1,0 1 0,0-1 0,7-16 7,16-19-9,1 2 0,51-54 0,-33 41 0,185-204-477,10 10 0,337-263 0,-407 382 477,-149 109 0,0 2 0,1 0 0,25-10 0,-43 21 0,0-1 0,1 1 0,-1-1 0,0 1 0,1 0 0,-1-1 0,0 1 0,1 0 0,-1 0 0,0 0 0,1 0 0,-1 0 0,1 1 0,0-1 0,-1 1 0,-1-1 0,1 0 0,-1 0 0,0 1 0,1-1 0,-1 0 0,0 1 0,1-1 0,-1 1 0,0-1 0,0 0 0,1 1 0,-1-1 0,0 1 0,0-1 0,0 1 0,0-1 0,1 0 0,-1 1 0,0-1 0,0 1 0,0-1 0,0 1 0,0-1 0,0 1 0,0-1 0,0 1 0,-1-1 0,1 1 0,-2 6 0,-1 0 0,0 0 0,-1-1 0,1 1 0,-1-1 0,-1 0 0,1 0 0,-7 6 0,-54 58 0,-143 119 0,25-47-574,-291 173-1,-226 78 173,540-307 497,143-77-104,-302 158 894,302-158-756,-1-1 1,-27 8 0,45-16-128,-1 0 0,1 0-1,-1 0 1,1 1 0,-1-1 0,1 0 0,-1 0 0,1 0-1,-1 0 1,1 0 0,-1 0 0,1 0 0,-1 0 0,1 0-1,-1 0 1,1-1 0,0 1 0,-1 0 0,1 0 0,-1 0-1,1-1 1,-1 1 0,1 0 0,-1 0 0,1-1 0,-1 1-1,6-14 6,11-6-7,1 2 0,1 0 0,0 1 0,1 0 0,22-13 0,-6 3 0,958-659 249,-988 683-251,52-33-29,0 4 1,84-35-1,-134 64 31,0 0 0,0 1 0,1 0 0,-1 0 0,1 1 0,10-1 0,-17 2 0,0 0 0,0 0 0,-1 0 0,1 0 0,0 0 0,0 0 0,-1 0 0,1 0 0,0 0 0,0 1 0,-1-1 0,1 0 0,0 0 0,-1 1 0,1-1 0,0 0 0,-1 1 0,1-1 0,-1 1 0,1-1 0,-1 1 0,1-1 0,0 1 0,-1-1 0,0 1 0,1 0 0,-1-1 0,1 1 0,-1 0 0,0-1 0,1 1 0,-1 0 0,0-1 0,0 1 0,0 0 0,0 0 0,1-1 0,-1 1 0,0 0 0,0-1 0,0 1 0,0 0 0,-1 0 0,1-1 0,0 1 0,0 1 0,-2 3 0,0-1 0,0 1 0,0 0 0,0-1 0,-1 1 0,-4 5 0,-22 25 193,-2-1 1,-2-1-1,-36 29 0,54-49-96,-267 230-424,-448 297-1,358-310 328,307-193 0,118-77 0,-19 16 0,894-689-918,-213 182 1082,-620 459 517,-90 67-623,1 0 0,-1 0 0,0-1 0,7-9 0,-12 15-58,0-1 1,0 1-1,1 0 1,-1-1-1,0 1 1,0-1-1,1 1 1,-1 0-1,0-1 0,0 1 1,0-1-1,0 1 1,0-1-1,0 1 1,0-1-1,0 1 0,0-1 1,0 1-1,0-1 1,0 1-1,0 0 1,0-1-1,0 1 0,0-1 1,-1 1-1,1-1 1,0 0-1,-1 1 0,-1-1-1,1 1 1,0-1-1,0 1 1,0 0 0,0-1-1,0 1 1,0 0-1,-1 0 1,1 0-1,0 0 1,0 0 0,0 0-1,-1 0 1,1 0-1,-2 1 1,-22 5 0,-1 1 0,1 2 0,1 0 0,-30 17 0,25-13 0,-931 463-754,198-48-419,-52 28 132,664-375 1041,139-75 0,-1 0 0,1-1 0,-1 0 0,-16 3 0,28-8 0,0 0 0,0 1 0,0-1 0,-1 0 0,1 0 0,0 0 0,0 0 0,0 0 0,-1 0 0,1 0 0,0 0 0,0 0 0,0 0 0,-1 0 0,1 0 0,0 0 0,0 0 0,0 0 0,-1-1 0,1 1 0,0 0 0,0 0 0,0 0 0,0 0 0,-1 0 0,1 0 0,0 0 0,0-1 0,0 1 0,0 0 0,0 0 0,-1 0 0,1 0 0,0 0 0,0-1 0,0 1 0,0 0 0,0 0 0,0 0 0,0-1 0,0 1 0,0 0 0,0 0 0,0 0 0,0-1 0,0 1 0,0 0 0,0 0 0,0 0 0,0-1 0,0 1 0,0 0 0,12-19 0,25-20 0,1 3 0,59-45 0,-53 46 0,604-476 198,-63 132-238,20 58 244,-549 293 41,-21 9 244,1 2 0,44-15 0,-61 29-206,-18 3-278,-1 0-1,0 0 0,0 0 1,0 0-1,1 0 0,-1 0 1,0 0-1,0 0 0,0 0 1,1 0-1,-1 0 0,0 0 1,0 1-1,0-1 0,1 0 1,-1 0-1,0 0 0,0 0 1,0 0-1,0 1 1,1-1-1,-1 0 0,0 0 1,0 0-1,0 0 0,0 1 1,0-1-1,0 0 0,0 0 1,1 0-1,-1 1 0,0-1 1,0 0-1,0 0 0,0 1 1,0-1-1,-1 2 4,0 1 0,0-1 0,0 0 0,0 0 0,0 0 0,0 0 0,-1 0 0,1 0 0,-1 0 0,-1 1 0,-30 32 132,-1-1 0,-50 36 0,-89 55 546,88-65-515,-806 522-1091,618-411 757,-349 229 163,606-390 0,-147 89 0,148-93 0,12-7 0,17-14 0,-10 11 0,181-197 687,-56 57-258,27-16-416,270-213 0,-396 351-13,-23 18 0,0-1 0,-1 0 0,0 0 0,0 0 0,6-8 0,-124 125 0,-356 370 0,224-233 0,233-237 0,5-5 0,0 1 0,-1-1 0,-1 0 0,1 0 0,-1-1 0,-15 9 0,23-14 0,-1-1 0,0 0 0,1 0 0,-1 1 0,1-1 0,-1 0 0,1 0 0,-1 0 0,0 0 0,1 1 0,-1-1 0,0 0 0,1 0 0,-1 0 0,0 0 0,1-1 0,-1 1 0,1 0 0,-1 0 0,0 0 0,1 0 0,-1-1 0,1 1 0,-1 0 0,1-1 0,-1 1 0,1 0 0,-1-1 0,1 1 0,-1 0 0,1-1 0,-1 1 0,1-1 0,-1 1 0,1-1 0,0 1 0,-1-1 0,1 0 0,0 1 0,-1-2 0,-5-29 0,6 27 0,-2-30 0,2 0 0,1 1 0,1-1 0,3 1 0,0 0 0,14-45 0,8-7 0,44-97 0,262-451 0,-330 627 0,29-50 0,3 1 0,67-82 0,-95 130 0,0 0 0,0 1 0,15-11 0,-21 16 0,-1 0 0,1 0 0,0 1 0,0-1 0,0 0 0,0 1 0,0-1 0,0 1 0,0-1 0,0 1 0,0 0 0,0-1 0,0 1 0,0 0 0,0 0 0,0-1 0,1 1 0,-1 0 0,0 0 0,0 1 0,0-1 0,0 0 0,0 0 0,0 0 0,0 1 0,0-1 0,0 0 0,0 1 0,0-1 0,0 1 0,0-1 0,0 1 0,0 0 0,0-1 0,0 1 0,0 0 0,-1 0 0,1 0 0,0 0 0,0-1 0,-1 1 0,1 0 0,0 2 0,2 4 0,-1 0 0,-1 0 0,1 0 0,-1 0 0,0 0 0,0 0 0,-1 0 0,0 0 0,0 0 0,-2 10 0,-3 11 0,-10 33 0,3-24 0,-1-1 0,-2-1 0,-32 57 0,-72 95 0,56-93 0,-79 150 0,40-64 0,80-149 0,22-31 0,0 0 0,0-1 0,0 1 0,0 0 0,0 0 0,0 0 0,0-1 0,0 1 0,0 0 0,0 0 0,0 0 0,0 0 0,0-1 0,-1 1 0,1 0 0,0 0 0,0 0 0,0 0 0,0 0 0,0-1 0,0 1 0,-1 0 0,1 0 0,0 0 0,0 0 0,0 0 0,0 0 0,-1 0 0,1 0 0,0 0 0,0-1 0,0 1 0,-1 0 0,1 0 0,0 0 0,0 0 0,0 0 0,0 0 0,-1 0 0,1 0 0,0 0 0,0 1 0,0-1 0,-1 0 0,1 0 0,0 0 0,0 0 0,0 0 0,0 0 0,-1 0 0,1 0 0,0 0 0,0 1 0,0-1 0,0 0 0,0 0 0,-1 0 0,1 0 0,0 0 0,0 1 0,0-1 0,0 0 0,0 0 0,0 0 0,0 0 0,0 1 0,0-1 0,1-8 0,2 0 0,-1 0 0,1 0 0,0 0 0,1 1 0,0 0 0,0-1 0,1 1 0,9-12 0,-6 9 0,250-299 0,-125 160 0,214-277 0,-215 260 0,-9 20 0,-118 139 0,-9 8 0,-14 13 0,-431 443 0,420-425 0,-152 171 0,9 8 0,-211 340 0,366-523 0,7-11 0,0 0 0,-1-1 0,-18 22 0,27-36 0,0 0 0,0 0 0,-1 0 0,1 0 0,0-1 0,0 1 0,-1 0 0,1-1 0,-1 0 0,0 1 0,1-1 0,-1 0 0,0 0 0,0-1 0,0 1 0,-3 0 0,3-1 0,1-1 0,0 1 0,-1 0 0,1-1 0,-1 0 0,1 1 0,0-1 0,0 0 0,-1 0 0,1 0 0,0-1 0,0 1 0,0 0 0,0-1 0,-2-2 0,-4-5 0,0 0 0,1 0 0,0-1 0,1 0 0,0 0 0,-5-15 0,-78-187 0,76 171 0,2-1 0,1 0 0,-5-60 0,9 26 0,4 0 0,8-82 0,-4 266 0,-2-93 0,-3 264 0,-2-194 0,-19 108 0,23-191 0,-10 43 0,11-42 0,-1-1 0,-1 1 0,1-1 0,0 0 0,0 1 0,-1-1 0,1 0 0,-1 0 0,0 0 0,0 0 0,0 0 0,0 0 0,-3 2 0,4-3 0,0-1 0,0 1 0,0-1 0,0 0 0,-1 1 0,1-1 0,0 0 0,0 0 0,-1 0 0,1 0 0,0 0 0,0 0 0,0 0 0,-1 0 0,1 0 0,0 0 0,0-1 0,0 1 0,-1 0 0,1-1 0,0 1 0,0-1 0,0 0 0,0 1 0,0-1 0,0 0 0,0 0 0,0 1 0,0-1 0,0 0 0,1 0 0,-1 0 0,0 0 0,1 0 0,-1 0 0,0-2 0,-4-5 0,0-1 0,1 0 0,-6-13 0,8 15 0,-22-63 0,2-1 0,4-1 0,-13-107 0,-3-226 0,25-325 0,10 720 0,-1-9 0,2 1 0,0-1 0,1 0 0,8-24 0,-10 41 0,-1 1 0,1-1 0,-1 1 0,1-1 0,0 1 0,0 0 0,0-1 0,0 1 0,0 0 0,0 0 0,0-1 0,0 1 0,2-1 0,-2 2 0,-1 0 0,1 0 0,-1 0 0,1-1 0,0 1 0,-1 1 0,1-1 0,-1 0 0,1 0 0,0 0 0,-1 0 0,1 0 0,-1 0 0,1 1 0,-1-1 0,1 0 0,-1 1 0,1-1 0,-1 0 0,1 1 0,-1-1 0,1 0 0,-1 1 0,1-1 0,-1 1 0,0-1 0,1 1 0,-1-1 0,0 1 0,1-1 0,-1 1 0,0-1 0,0 1 0,1 0 0,-1-1 0,0 2 0,8 18 0,-1 1 0,-2 1 0,0-1 0,-1 1 0,-1 0 0,1 31 0,-1-16 0,16 338 0,-5-59 0,-13-300 0,-1 2 0,2 1 0,-1-1 0,2 0 0,1 0 0,0-1 0,1 1 0,8 17 0,-12-32 0,0-1 0,0 0 0,1 0 0,-1 0 0,1 0 0,-1 0 0,1 0 0,0 0 0,0 0 0,0-1 0,0 1 0,0-1 0,0 1 0,0-1 0,0 0 0,1 0 0,-1 0 0,1 0 0,-1 0 0,4 0 0,0 0 0,0-1 0,0-1 0,-1 1 0,1-1 0,0 0 0,0 0 0,-1-1 0,10-3 0,45-20 0,-1-2 0,-2-3 0,91-64 0,-70 44 0,554-376-559,-40-45-1,-569 450 560,59-57 0,-72 68 0,0-1 0,-1 0 0,-1-1 0,0 0 0,7-14 0,-14 24 0,0 0 0,0 0 0,0 0 0,0 0 0,0 0 0,-1 0 0,1 0 0,-1 0 0,1 0 0,-1 0 0,0 0 0,0-1 0,0 1 0,0 0 0,0 0 0,-1 0 0,0-5 0,0 6 0,0 0 0,1 0 0,-1 0 0,0 0 0,0 0 0,0 0 0,0 0 0,0 1 0,0-1 0,0 0 0,0 0 0,-1 1 0,1-1 0,0 1 0,0-1 0,-1 1 0,1-1 0,0 1 0,0 0 0,-1 0 0,-1-1 0,-4 1 0,0 0 0,1 1 0,-1-1 0,0 1 0,0 0 0,1 1 0,-1 0 0,0 0 0,-8 5 0,-14 7 28,1 2-1,1 2 1,-43 35 0,-69 78 703,-219 270-401,27 27-1074,82-62 571,189-265 190,-80 188 1,122-239-18,18-50 0,0 0 0,0 1 0,0-1 0,0 0 0,0 0 0,0 0 0,0 0 0,0 1 0,0-1 0,0 0 0,0 0 0,0 0 0,0 1 0,0-1 0,0 0 0,0 0 0,0 0 0,0 0 0,0 1 0,0-1 0,1 0 0,-1 0 0,0 0 0,0 0 0,0 1 0,0-1 0,0 0 0,0 0 0,0 0 0,1 0 0,-1 0 0,0 0 0,0 1 0,0-1 0,0 0 0,1 0 0,-1 0 0,0 0 0,0 0 0,0 0 0,0 0 0,1 0 0,-1 0 0,0 0 0,14-7 0,20-23 0,48-52 0,-47 45 0,25-25 4,338-318-104,-235 256-290,4 7 0,6 8 1,199-93-1,-86 70-256,382-122-1,-430 183 105,-75 36 406,-151 33 128,-1 1 0,1 0 0,-1 1 0,16 2-1,-26-2 14,0 0 0,1 0 0,-1 0 0,0 0 0,1 0 0,-1 1 0,0-1-1,1 1 1,-1-1 0,0 1 0,0-1 0,1 1 0,-1 0 0,0-1 0,0 1-1,0 0 1,0 0 0,0 0 0,0 0 0,0 0 0,0 0 0,0 0 0,-1 0-1,1 1 1,0-1 0,-1 0 0,1 0 0,-1 1 0,1-1 0,-1 0 0,0 1-1,1-1 1,-1 0 0,0 1 0,0-1 0,0 0 0,0 1 0,0-1 0,0 0-1,-1 1 1,1 1 0,-3 4 85,1 0 1,-1 1-1,0-1 0,-1 0 1,0 0-1,0-1 0,0 1 0,-11 11 1,-53 52 497,30-33 11,-40 45-79,-225 217 1251,208-213-1771,35-30 0,-135 95 0,193-149 0,0 0 0,-1-1 0,1 1 0,-1-1 0,1 0 0,-1 1 0,1-1 0,-1-1 0,0 1 0,0 0 0,0-1 0,1 1 0,-1-1 0,0 0 0,0 0 0,0 0 0,-3-1 0,4 0 0,0 0 0,0 0 0,0 0 0,0-1 0,1 1 0,-1 0 0,1-1 0,-1 0 0,1 1 0,-1-1 0,1 0 0,0 0 0,0 0 0,0 0 0,0 0 0,0 0 0,0 0 0,0 0 0,1 0 0,-1 0 0,1 0 0,-1-4 0,-4-31 0,1-1 0,2 0 0,4-65 0,0 28 0,2-111 0,0-238 0,-4 392 0,-2 0 0,-1 1 0,-2 0 0,-11-43 0,13 64 0,0 1 0,0 0 0,-1 0 0,-1 0 0,1 0 0,-1 1 0,-1 0 0,0 0 0,0 0 0,0 0 0,-1 1 0,0 0 0,-1 1 0,1 0 0,-1 0 0,0 0 0,-1 1 0,-9-4 0,-1 2 0,0 0 0,-1 2 0,0 0 0,0 1 0,0 1 0,0 1 0,0 1 0,-1 1 0,1 0 0,-24 5 0,10 0 0,0 1 0,1 2 0,-1 1 0,1 2 0,-38 18 0,55-20 0,-1 0 0,1 1 0,1 1 0,0 0 0,0 1 0,1 1 0,1 0 0,-18 21 0,-2 12 0,-43 74 0,36-52 0,-142 217-98,-113 191-275,211-326 258,-80 196 1,153-314 114,13-30 0,3-7 0,29-47 0,-30 46 0,85-135 103,-3 9 196,94-197-1,-54 12-298,-105 249 0,-2-1 0,16-121 0,-35 189 0,1-8 0,0 1 0,-1 0 0,0-1 0,-1-14 0,0 22 0,1-1 0,0 1 0,0-1 0,-1 1 0,1 0 0,-1-1 0,0 1 0,1-1 0,-1 1 0,0 0 0,0 0 0,1-1 0,-1 1 0,0 0 0,0 0 0,0 0 0,-1 0 0,1 0 0,0 0 0,0 0 0,-1 1 0,1-1 0,0 0 0,-1 1 0,1-1 0,0 1 0,-1-1 0,1 1 0,-1-1 0,1 1 0,-1 0 0,-2 0 0,-2 0 0,0 1 0,0 0 0,0 0 0,0 0 0,0 1 0,0 0 0,1 0 0,-1 1 0,1-1 0,-9 7 0,-58 43 0,50-34 0,-611 542-811,351-298 566,-398 359 245,639-589 0,35-32 0,8-9 0,7-10 0,26-34 0,502-626-562,-474 604 545,284-322 181,-293 342 498,-46 49-505,-11 16-122,-35 51-31,-48 60 0,15-23-5,-5 12 1,-142 210 0,24 13 0,1 92 610,187-407-610,1-5 0,0 1 0,0-1 0,-1 0 0,-14 21 0,18-32 0,1 1 0,-1-1 0,0 0 0,0 0 0,1-1 0,-1 1 0,0 0 0,0-1 0,-1 1 0,1-1 0,0 1 0,0-1 0,-1 0 0,1 0 0,-1 0 0,1-1 0,-1 1 0,1 0 0,-1-1 0,0 0 0,1 1 0,-1-1 0,1 0 0,-1-1 0,0 1 0,1 0 0,-1-1 0,1 1 0,-1-1 0,1 0 0,-5-2 0,-3-2 0,1 0 0,0 0 0,0-1 0,1-1 0,-1 1 0,2-1 0,-11-11 0,-46-62 0,53 64 0,-28-40 0,2-1 0,-37-82 0,-40-133 0,100 230 0,2-1 0,2 0 0,2 0 0,-5-78 0,14-179 0,3 161 0,-4 125 0,-1 10 0,1-1 0,0 0 0,0 1 0,0-1 0,0 0 0,1 1 0,0-1 0,0 1 0,0-1 0,0 1 0,1-1 0,3-7 0,-4 12 0,-1 0 0,0 0 0,0 0 0,1 0 0,-1 0 0,0 0 0,0 0 0,1 0 0,-1 0 0,0 0 0,0 0 0,1 0 0,-1 0 0,0 0 0,0 0 0,1 1 0,-1-1 0,0 0 0,0 0 0,0 0 0,1 0 0,-1 0 0,0 1 0,0-1 0,0 0 0,0 0 0,1 0 0,-1 0 0,0 1 0,0-1 0,0 0 0,0 0 0,0 0 0,0 1 0,0-1 0,1 0 0,-1 0 0,0 1 0,0-1 0,0 0 0,0 0 0,0 1 0,0-1 0,0 0 0,0 0 0,0 1 0,0-1 0,-1 0 0,5 18 0,3 123 0,-7-106 0,1-1 0,1 1 0,2 0 0,2-1 0,18 64 0,-14-70 0,-1 1 0,-2-1 0,7 53 0,-8 89 0,-9 85 0,5-313 0,2 0 0,23-114 0,47-114 0,-58 233 0,16-53 0,-12 45 0,-3-1 0,14-100 0,-28 143 0,0 1 0,1 0 0,1 0 0,1 0 0,0 0 0,1 1 0,1 0 0,16-24 0,-9 19 0,1 0 0,1 2 0,0 0 0,2 0 0,27-21 0,-43 39 0,0 0 0,-1 0 0,1 0 0,0 0 0,0 0 0,0 1 0,0 0 0,0-1 0,6 0 0,-8 2 0,0-1 0,0 1 0,0 0 0,0 1 0,1-1 0,-1 0 0,0 0 0,0 0 0,0 1 0,0-1 0,0 0 0,0 1 0,0-1 0,0 1 0,0 0 0,0-1 0,0 1 0,0 0 0,0-1 0,0 1 0,-1 0 0,1 0 0,0 0 0,0 0 0,-1 0 0,1-1 0,-1 1 0,1 0 0,-1 1 0,1-1 0,-1 0 0,1 1 0,3 13 0,0 1 0,-1 0 0,-1-1 0,0 1 0,-1 0 0,-2 31 0,0-10 0,-4 627 0,5-660 0,0 22 0,-1 0 0,0-1 0,-8 36 0,9-59 0,-1 0 0,1 0 0,-1 1 0,0-1 0,0 0 0,1 0 0,-1 0 0,0 0 0,-1 0 0,1 0 0,0 0 0,-1 0 0,1-1 0,-1 1 0,1 0 0,-3 1 0,3-3 0,0 0 0,0 1 0,0-1 0,1 0 0,-1 0 0,0 0 0,0 0 0,0 0 0,0 0 0,0 0 0,0 0 0,0-1 0,1 1 0,-1 0 0,0 0 0,0-1 0,0 1 0,0-1 0,1 1 0,-1 0 0,0-1 0,0 1 0,1-1 0,-1 0 0,0 1 0,0-2 0,-4-4 0,0-1 0,0 1 0,1-1 0,0 0 0,0 0 0,1-1 0,-5-12 0,-13-61 0,2-1 0,5 0 0,3-1 0,4 0 0,3-88 0,7 203 0,1 0 0,1-1 0,2 0 0,15 44 0,-5-16 0,18 87 0,-6 0 0,-7 1 0,6 242 0,-27-347 0,-1-4 0,1 0 0,10 54 0,-11-90 0,1 0 0,-1 1 0,1-1 0,-1 0 0,1 1 0,0-1 0,0 0 0,0 0 0,0 0 0,0 1 0,1-1 0,-1 0 0,0-1 0,1 1 0,0 0 0,-1 0 0,1-1 0,3 3 0,-3-3 0,-1-1 0,1 0 0,0 1 0,-1-1 0,1 0 0,0 0 0,-1 0 0,1 0 0,0 0 0,-1 0 0,1-1 0,0 1 0,-1 0 0,1-1 0,-1 1 0,1-1 0,-1 0 0,1 1 0,-1-1 0,3-1 0,8-8 0,0 0 0,0 0 0,-1-1 0,16-20 0,-13 15 0,360-394 0,-362 397 0,1 1 0,0 0 0,0 1 0,1 1 0,0 0 0,1 0 0,0 2 0,1 0 0,0 1 0,0 0 0,0 1 0,1 1 0,0 1 0,0 0 0,0 1 0,0 1 0,1 0 0,21 2 0,10 2 0,-1 2 0,84 17 0,97 38 0,-37-9 0,25-8-557,412 27 0,227-54-1043,-711-15 1468,1075-5-544,43 0 4137,-1250 5-3446,1 0 1,-1 2-1,1-1 0,13 5 1,-24-6-17,0 1 0,0 0 1,0 0-1,0 0 0,-1 0 1,1 0-1,0 0 1,-1 1-1,1 0 0,-1-1 1,0 1-1,1 0 1,-1 0-1,0 0 0,0 0 1,0 1-1,-1-1 1,1 1-1,0-1 0,-1 1 1,0-1-1,1 1 0,-1 0 1,1 4-1,-2-6 1,0 0 0,0 0 0,0 1 0,0-1 0,0 0 0,0 0 0,0 1 0,0-1 0,0 0 0,-1 0 0,1 1 0,0-1 0,-1 0 0,1 0 0,-1 0 0,0 0 0,1 1 0,-1-1 0,0 0 0,0 0 0,1 0 0,-1-1 0,0 1 0,0 0 0,-2 1 0,-2 1 0,1 0 0,-1-1 0,0 1 0,0-1 0,-9 2 0,-20 4 0,-1-1 0,-1-2 0,-67 1 0,-379-22-586,2-38-213,419 46 755,-405-63-46,429 64 90,-58-20 0,91 26 0,-1-1 0,1 0 0,0 0 0,0-1 0,0 1 0,-5-5 0,9 7 0,-1-1 0,0 1 0,1-1 0,-1 0 0,0 1 0,1-1 0,-1 0 0,1 0 0,-1 0 0,1 1 0,0-1 0,-1 0 0,1 0 0,0 0 0,-1 0 0,1 0 0,0 0 0,0 1 0,0-1 0,0 0 0,0-2 0,1 0 0,1 1 0,0-1 0,-1 0 0,1 1 0,0-1 0,1 1 0,-1-1 0,0 1 0,1 0 0,-1 0 0,1 0 0,-1 1 0,1-1 0,0 0 0,0 1 0,5-2 0,41-17 0,2 2 0,-1 2 0,76-13 0,-92 22 0,1591-254-1166,-1444 245 1330,-174 15-91,0 1 0,1 0 0,-1 0 0,1 0 0,-1 1 0,0 0 0,1 1-1,-1-1 1,11 5 0,-18-5-64,1-1-1,-1 0 0,1 0 0,-1 1 1,0-1-1,1 0 0,-1 1 1,0-1-1,1 1 0,-1-1 1,0 0-1,0 1 0,1-1 1,-1 1-1,0-1 0,0 1 1,0-1-1,1 1 0,-1-1 0,0 0 1,0 1-1,0-1 0,0 1 1,0-1-1,0 1 0,0-1 1,0 1-1,0-1 0,0 1 1,0-1-1,-1 1 0,1-1 0,0 1 1,0 0-1,-2 1 9,1 0 0,-1 0-1,0 0 1,0 0 0,0 0 0,0 0 0,0 0-1,0 0 1,-4 1 0,-21 13 8,0-2-1,-51 18 1,-166 48-25,-112 17-164,-1319 229-2423,1390-292 3256,220-29-558,-65-5-1,117 0-107,-1-1 0,1 0 0,-1-1 0,1-1 0,-22-7 0,33 9-3,-1 0 0,0 0-1,0-1 1,1 1 0,-1-1 0,1 0 0,-1 0 0,1 0 0,0 0 0,-1 0-1,1 0 1,0-1 0,1 1 0,-1-1 0,0 0 0,1 1 0,-1-1 0,1 0-1,0 0 1,0 0 0,0 1 0,0-1 0,1 0 0,-1-1 0,1 1 0,-1 0-1,2-5 1,0-2 0,0 1 0,1-1 0,0 1 0,0 0 0,1 0 0,1 0 0,0 0 0,0 0 0,0 1 0,11-15 0,8-9 0,42-43 0,-12 20 88,3 3-1,118-86 1,155-63 565,-158 115-754,3 7 1,4 8-1,3 8 0,245-53 0,-142 60-228,2 12 0,336-8 0,-269 49 12,-343 3 327,3 1-16,1 0 0,-1 0 0,16 5 0,-27-6 12,0 0 0,0 1 1,-1-1-1,1 1 0,0 0 0,0-1 0,0 1 0,-1 0 0,1 0 0,-1 0 1,1 0-1,-1 1 0,1-1 0,-1 0 0,1 1 0,-1-1 0,0 1 0,0-1 1,0 1-1,0-1 0,0 1 0,0 0 0,0-1 0,-1 1 0,1 0 0,0 0 1,-1 0-1,1 2 0,-2 1 53,0 0 1,0 0 0,0 0-1,-1 0 1,1 0-1,-1 0 1,0 0 0,-1-1-1,1 1 1,-1-1-1,-5 7 1,-38 53 185,-82 89 0,-75 55-298,87-92 79,26-23-16,-185 184 144,254-256 188,-1-1 1,-1-1-1,-34 21 0,45-34-230,0 1 1,-1-2-1,1 1 0,-1-2 1,0 0-1,0 0 0,0-1 1,-1-1-1,-17 1 0,-254-10-112,122-1 0,-10 5 0,-196-10 0,251-3 0,110 14 0,0 1 0,0-2 0,0 1 0,-14-8 0,21 10 0,0 0 0,0-1 0,1 1 0,-1-1 0,0 1 0,1-1 0,-1 0 0,0 1 0,1-1 0,-1 1 0,1-1 0,-1 0 0,1 0 0,-1 1 0,1-1 0,0 0 0,-1 0 0,1 1 0,0-1 0,0 0 0,-1-1 0,2 0 0,-1 1 0,0-1 0,1 1 0,-1 0 0,1 0 0,0-1 0,-1 1 0,1 0 0,0 0 0,0 0 0,-1 0 0,1-1 0,0 1 0,0 0 0,0 1 0,1-1 0,-1 0 0,1-1 0,12-7 0,1 0 0,-1 0 0,2 2 0,21-9 0,81-23 0,83-10 0,77 2-164,72 3-655,719-42-1631,-144 14 80,-726 49 1931,-188 22 422,-1 0-1,1-1 1,-1 0 0,20-8 0,-31 7 19,-8 0 4,-39-2 3,-133-1-9,-116 4-58,-96 6-175,-69 7 74,-1759 81-1327,1715-54 692,109-6 637,294-24 168,-210 23 142,291-25 613,38-2-452,63-1-35,141-2-171,118-2 1,112-1 323,102-2-399,2529-209-571,-2728 172-181,-140 12 299,-197 27 399,-1-1-1,27-8 0,-40 8 23,-10 2 1,-40 4-3,-138 22 1,-111 21 60,-2275 464 1940,2551-505-2000,-42 8 0,60-15 0,9-3 0,39-16 0,146-62 0,137-55-108,109-40-322,987-379-209,-1084 429 803,-132 40 514,-197 82-629,0 1 0,-1-1 0,11-9 0,-20 15-48,-1 0 1,0 0-1,1-1 1,-1 1-1,1 0 1,-1 0-1,1-1 1,-1 1-1,0 0 1,1 0-1,-1-1 1,0 1 0,1-1-1,-1 1 1,0 0-1,1-1 1,-1 1-1,0-1 1,0 1-1,1 0 1,-1-1-1,0 1 1,0-1-1,0 1 1,0-1 0,0 1-1,0-1 1,0 1-1,0-1 1,0 1-1,0-1 1,0 1-1,0-1 1,0 1-1,0-1 1,0 1-1,0-1 1,0 1-1,-1 0 1,1-1 0,0 1-1,0-1 1,-1 0-1,-8-1 0,1 0 0,-1 1 1,0 0-1,0 0 0,0 1 0,0 0 0,0 0 0,-14 3 0,-214 24-1,-127 23-54,-144 22-165,-130 24 0,-212 36-645,-812 122-566,1324-204 571,155-20 538,142-20 371,40-6 41,9-2 32,71 1 514,-74-3-594,216-1 819,116-3-362,98-1 363,-162 2-371,1661-2-188,-1434 16-304,-107 7 20,-116 5 59,-225-16-70,63 15 1,-110-21-11,1 0 0,-1 1 0,1 0 0,-1 0 1,0 0-1,1 0 0,-1 1 0,-1 0 0,1 0 0,8 7 0,-12-9 2,-1 0 0,1-1 0,-1 1 1,1 0-1,-1 0 0,0 0 0,1-1 0,-1 1 0,0 0 1,0 0-1,0 0 0,1 0 0,-1 0 0,0 0 0,0-1 0,0 1 1,0 0-1,-1 0 0,1 0 0,0 0 0,0 0 0,0 0 1,-1-1-1,1 2 0,-2 1 13,0 0 1,0 0-1,0-1 1,0 1-1,0-1 1,-1 1 0,1-1-1,-1 0 1,-4 3-1,-10 6 167,0 0 0,-1-1 0,-1-1 0,-25 8 0,-95 26 571,122-38-691,-443 104 1366,-14-23 186,123-23-1132,299-53-479,-203 43-1,195-34-1,53-11 0,20-3 0,88 2 0,111-4 0,100-3-164,88-3-655,84-15-165,1530-185-2304,-1720 163 2591,-106 8 508,-172 30 187,1-2 0,-2 0 1,24-9-1,-39 13 3,1 0-1,-1 0 1,0 0-1,0 0 0,1 0 1,-1 0-1,0 0 1,0-1-1,1 1 1,-1 0-1,0 0 1,0 0-1,0 0 1,1-1-1,-1 1 0,0 0 1,0 0-1,0 0 1,1-1-1,-1 1 1,0 0-1,0 0 1,0-1-1,0 1 1,0 0-1,0 0 0,0-1 1,0 1-1,1 0 1,-1 0-1,0-1 1,0 1-1,0 0 1,0 0-1,0-1 1,0 1-1,0 0 1,-1-1-1,1 1 0,0 0 1,0 0-1,0-1 1,0 1-1,0 0 1,-19-9 142,-34-1 580,-107-7 0,101 13-547,-196-13 148,-97 4 490,-2242-8-2853,2135 21 1315,-47 2-125,72 3 404,99-1-271,126-13 592,203 8 169,0 0 1,0 0-1,0 0 1,0-1-1,0 0 1,1 0-1,-1 0 1,-5-4-1,10 6-34,0-1-1,0 0 1,1 1 0,-1-1 0,0 1-1,1-1 1,-1 0 0,0 0-1,1 1 1,-1-1 0,1 0-1,-1 0 1,1 0 0,-1 0 0,1 1-1,0-1 1,-1 0 0,1 0-1,0 0 1,0 0 0,0 0-1,0 0 1,0 0 0,0 0-1,0 0 1,0 0 0,0 0 0,0 0-1,0 0 1,1-1 0,3-5 16,1 0 0,1 0 1,-1 1-1,1-1 0,0 1 1,0 0-1,1 1 0,0 0 1,0 0-1,10-5 0,211-115 24,132-42-46,3 2 26,813-380 130,-990 447 658,-178 94-716,-1 0 1,0-1-1,1 0 1,-2 0-1,1-1 0,-1 0 1,11-12-1,-16 17-88,-1 1 0,0-1 0,1 0 0,-1 1 0,0-1 0,0 0 0,0 1 0,1-1 0,-1 0 0,0 1 0,0-1 0,0 0-1,0 0 1,0 1 0,0-1 0,0 0 0,-1 1 0,1-1 0,0 0 0,0 1 0,0-1 0,-1 0 0,1 1 0,0-1 0,-1 0 0,1 1 0,-1-1 0,1 1 0,0-1 0,-1 1-1,1-1 1,-1 1 0,0-1 0,-3-2 55,0 1 0,0 0 1,-1 0-1,1 1 0,0-1 0,-1 1 0,1 0 0,-9-1 0,-47-5 413,-60 2 0,-165 8 104,-36 16-775,1 14 0,2 13 0,2 15 1,3 13-1,3 14 0,5 13 0,-503 242 0,493-170 32,85-18-471,98-44 431,115-94 204,0 2 0,1 0-1,0 1 1,-16 29 0,26-40 80,1 1 1,1 0-1,0 0 1,0 0-1,1 0 0,0 0 1,1 1-1,0-1 1,1 1-1,0 0 0,1-1 1,0 16-1,1-19 3,1 1 0,-1-1 0,1 1 1,0-1-1,1 0 0,0 0 0,0 0 0,0 0 0,1 0 0,0-1 1,1 0-1,-1 1 0,1-2 0,0 1 0,0 0 0,1-1 0,10 7 1,-2-3 154,0-1 1,0-1-1,0 0 1,1-1-1,0 0 1,1-1 0,-1-1-1,22 3 1,136 7 807,-157-13-1036,104 2-35,0-4-1,0-6 1,-1-5 0,171-39 0,-98-2-369,258-108-1,-400 141 387,-2-2 0,81-51 0,-127 72 0,7-5 0,0-1 0,0 0 0,14-15 0,-21 21 0,-1-1 0,0 1 0,1-1 0,-1 1 0,0-1 0,0 0 0,0 1 0,0-1 0,-1 0 0,1 0 0,0 1 0,-1-1 0,1 0 0,-1 0 0,1 0 0,-1 0 0,0 0 0,0 0 0,0 0 0,0 0 0,0 0 0,-1 0 0,1 1 0,0-1 0,-1 0 0,0 0 0,1 0 0,-1 0 0,-1-1 0,-19-22-1210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B5674-42AA-48D7-8E7E-9210618C0D9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D23E-025B-43D0-AAC5-B1B227DA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D23E-025B-43D0-AAC5-B1B227DA4F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1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D23E-025B-43D0-AAC5-B1B227DA4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thể</a:t>
            </a:r>
            <a:r>
              <a:rPr lang="en-US" baseline="0"/>
              <a:t> </a:t>
            </a:r>
            <a:r>
              <a:rPr lang="en-US" baseline="0" err="1"/>
              <a:t>nói</a:t>
            </a:r>
            <a:r>
              <a:rPr lang="en-US" baseline="0"/>
              <a:t> </a:t>
            </a:r>
            <a:r>
              <a:rPr lang="en-US" baseline="0" err="1"/>
              <a:t>rằng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dịch</a:t>
            </a:r>
            <a:r>
              <a:rPr lang="en-US" baseline="0"/>
              <a:t> </a:t>
            </a:r>
            <a:r>
              <a:rPr lang="en-US" baseline="0" err="1"/>
              <a:t>vụ</a:t>
            </a:r>
            <a:r>
              <a:rPr lang="en-US" baseline="0"/>
              <a:t> Internet </a:t>
            </a:r>
            <a:r>
              <a:rPr lang="en-US" baseline="0" err="1"/>
              <a:t>đã</a:t>
            </a:r>
            <a:r>
              <a:rPr lang="en-US" baseline="0"/>
              <a:t> </a:t>
            </a:r>
            <a:r>
              <a:rPr lang="en-US" baseline="0" err="1"/>
              <a:t>xâm</a:t>
            </a:r>
            <a:r>
              <a:rPr lang="en-US" baseline="0"/>
              <a:t> </a:t>
            </a:r>
            <a:r>
              <a:rPr lang="en-US" baseline="0" err="1"/>
              <a:t>nhập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ảnh</a:t>
            </a:r>
            <a:r>
              <a:rPr lang="en-US" baseline="0"/>
              <a:t> </a:t>
            </a:r>
            <a:r>
              <a:rPr lang="en-US" baseline="0" err="1"/>
              <a:t>hưởng</a:t>
            </a:r>
            <a:r>
              <a:rPr lang="en-US" baseline="0"/>
              <a:t> </a:t>
            </a:r>
            <a:r>
              <a:rPr lang="en-US" baseline="0" err="1"/>
              <a:t>sâu</a:t>
            </a:r>
            <a:r>
              <a:rPr lang="en-US" baseline="0"/>
              <a:t> </a:t>
            </a:r>
            <a:r>
              <a:rPr lang="en-US" baseline="0" err="1"/>
              <a:t>sắc</a:t>
            </a:r>
            <a:r>
              <a:rPr lang="en-US" baseline="0"/>
              <a:t> </a:t>
            </a:r>
            <a:r>
              <a:rPr lang="en-US" baseline="0" err="1"/>
              <a:t>đến</a:t>
            </a:r>
            <a:r>
              <a:rPr lang="en-US" baseline="0"/>
              <a:t> </a:t>
            </a:r>
            <a:r>
              <a:rPr lang="en-US" baseline="0" err="1"/>
              <a:t>cuộc</a:t>
            </a:r>
            <a:r>
              <a:rPr lang="en-US" baseline="0"/>
              <a:t> </a:t>
            </a:r>
            <a:r>
              <a:rPr lang="en-US" baseline="0" err="1"/>
              <a:t>sống</a:t>
            </a:r>
            <a:r>
              <a:rPr lang="en-US" baseline="0"/>
              <a:t> </a:t>
            </a:r>
            <a:r>
              <a:rPr lang="en-US" baseline="0" err="1"/>
              <a:t>của</a:t>
            </a:r>
            <a:r>
              <a:rPr lang="en-US" baseline="0"/>
              <a:t> </a:t>
            </a:r>
            <a:r>
              <a:rPr lang="en-US" baseline="0" err="1"/>
              <a:t>chúng</a:t>
            </a:r>
            <a:r>
              <a:rPr lang="en-US" baseline="0"/>
              <a:t> ta </a:t>
            </a:r>
            <a:r>
              <a:rPr lang="en-US" baseline="0" err="1"/>
              <a:t>trong</a:t>
            </a:r>
            <a:r>
              <a:rPr lang="en-US" baseline="0"/>
              <a:t> </a:t>
            </a:r>
            <a:r>
              <a:rPr lang="en-US" baseline="0" err="1"/>
              <a:t>suốt</a:t>
            </a:r>
            <a:r>
              <a:rPr lang="en-US" baseline="0"/>
              <a:t> </a:t>
            </a:r>
            <a:r>
              <a:rPr lang="en-US" baseline="0" err="1"/>
              <a:t>thập</a:t>
            </a:r>
            <a:r>
              <a:rPr lang="en-US" baseline="0"/>
              <a:t> </a:t>
            </a:r>
            <a:r>
              <a:rPr lang="en-US" baseline="0" err="1"/>
              <a:t>kỷ</a:t>
            </a:r>
            <a:r>
              <a:rPr lang="en-US" baseline="0"/>
              <a:t> qua. </a:t>
            </a:r>
            <a:r>
              <a:rPr lang="en-US" baseline="0" err="1"/>
              <a:t>Thêm</a:t>
            </a:r>
            <a:r>
              <a:rPr lang="en-US" baseline="0"/>
              <a:t> </a:t>
            </a:r>
            <a:r>
              <a:rPr lang="en-US" baseline="0" err="1"/>
              <a:t>vào</a:t>
            </a:r>
            <a:r>
              <a:rPr lang="en-US" baseline="0"/>
              <a:t> </a:t>
            </a:r>
            <a:r>
              <a:rPr lang="en-US" baseline="0" err="1"/>
              <a:t>đó</a:t>
            </a:r>
            <a:r>
              <a:rPr lang="en-US" baseline="0"/>
              <a:t>, </a:t>
            </a:r>
            <a:r>
              <a:rPr lang="en-US" baseline="0" err="1"/>
              <a:t>nhu</a:t>
            </a:r>
            <a:r>
              <a:rPr lang="en-US" baseline="0"/>
              <a:t> </a:t>
            </a:r>
            <a:r>
              <a:rPr lang="en-US" baseline="0" err="1"/>
              <a:t>cầu</a:t>
            </a:r>
            <a:r>
              <a:rPr lang="en-US" baseline="0"/>
              <a:t> </a:t>
            </a:r>
            <a:r>
              <a:rPr lang="en-US" baseline="0" err="1"/>
              <a:t>về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vẫn</a:t>
            </a:r>
            <a:r>
              <a:rPr lang="en-US" baseline="0"/>
              <a:t> </a:t>
            </a:r>
            <a:r>
              <a:rPr lang="en-US" baseline="0" err="1"/>
              <a:t>đang</a:t>
            </a:r>
            <a:r>
              <a:rPr lang="en-US" baseline="0"/>
              <a:t> </a:t>
            </a:r>
            <a:r>
              <a:rPr lang="en-US" baseline="0" err="1"/>
              <a:t>tăng</a:t>
            </a:r>
            <a:r>
              <a:rPr lang="en-US" baseline="0"/>
              <a:t> </a:t>
            </a:r>
            <a:r>
              <a:rPr lang="en-US" baseline="0" err="1"/>
              <a:t>lên</a:t>
            </a:r>
            <a:r>
              <a:rPr lang="en-US" baseline="0"/>
              <a:t> </a:t>
            </a:r>
            <a:r>
              <a:rPr lang="en-US" baseline="0" err="1"/>
              <a:t>nhanh</a:t>
            </a:r>
            <a:r>
              <a:rPr lang="en-US" baseline="0"/>
              <a:t> </a:t>
            </a:r>
            <a:r>
              <a:rPr lang="en-US" baseline="0" err="1"/>
              <a:t>chóng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hỗ</a:t>
            </a:r>
            <a:r>
              <a:rPr lang="en-US" baseline="0"/>
              <a:t> </a:t>
            </a:r>
            <a:r>
              <a:rPr lang="en-US" baseline="0" err="1"/>
              <a:t>trợ</a:t>
            </a:r>
            <a:r>
              <a:rPr lang="en-US" baseline="0"/>
              <a:t> </a:t>
            </a:r>
            <a:r>
              <a:rPr lang="en-US" baseline="0" err="1"/>
              <a:t>giao</a:t>
            </a:r>
            <a:r>
              <a:rPr lang="en-US" baseline="0"/>
              <a:t> </a:t>
            </a:r>
            <a:r>
              <a:rPr lang="en-US" baseline="0" err="1"/>
              <a:t>tiếp</a:t>
            </a:r>
            <a:r>
              <a:rPr lang="en-US" baseline="0"/>
              <a:t> </a:t>
            </a:r>
            <a:r>
              <a:rPr lang="en-US" baseline="0" err="1"/>
              <a:t>thoại</a:t>
            </a:r>
            <a:r>
              <a:rPr lang="en-US" baseline="0"/>
              <a:t> </a:t>
            </a:r>
            <a:r>
              <a:rPr lang="en-US" baseline="0" err="1"/>
              <a:t>đã</a:t>
            </a:r>
            <a:r>
              <a:rPr lang="en-US" baseline="0"/>
              <a:t> </a:t>
            </a:r>
            <a:r>
              <a:rPr lang="en-US" baseline="0" err="1"/>
              <a:t>được</a:t>
            </a:r>
            <a:r>
              <a:rPr lang="en-US" baseline="0"/>
              <a:t> </a:t>
            </a:r>
            <a:r>
              <a:rPr lang="en-US" baseline="0" err="1"/>
              <a:t>triển</a:t>
            </a:r>
            <a:r>
              <a:rPr lang="en-US" baseline="0"/>
              <a:t> </a:t>
            </a:r>
            <a:r>
              <a:rPr lang="en-US" baseline="0" err="1"/>
              <a:t>khai</a:t>
            </a:r>
            <a:r>
              <a:rPr lang="en-US" baseline="0"/>
              <a:t> </a:t>
            </a:r>
            <a:r>
              <a:rPr lang="en-US" baseline="0" err="1"/>
              <a:t>với</a:t>
            </a:r>
            <a:r>
              <a:rPr lang="en-US" baseline="0"/>
              <a:t> </a:t>
            </a:r>
            <a:r>
              <a:rPr lang="en-US" baseline="0" err="1"/>
              <a:t>những</a:t>
            </a:r>
            <a:r>
              <a:rPr lang="en-US" baseline="0"/>
              <a:t> </a:t>
            </a:r>
            <a:r>
              <a:rPr lang="en-US" baseline="0" err="1"/>
              <a:t>thành</a:t>
            </a:r>
            <a:r>
              <a:rPr lang="en-US" baseline="0"/>
              <a:t> </a:t>
            </a:r>
            <a:r>
              <a:rPr lang="en-US" baseline="0" err="1"/>
              <a:t>công</a:t>
            </a:r>
            <a:r>
              <a:rPr lang="en-US" baseline="0"/>
              <a:t> </a:t>
            </a:r>
            <a:r>
              <a:rPr lang="en-US" baseline="0" err="1"/>
              <a:t>tốt</a:t>
            </a:r>
            <a:r>
              <a:rPr lang="en-US" baseline="0"/>
              <a:t> </a:t>
            </a:r>
            <a:r>
              <a:rPr lang="en-US" baseline="0" err="1"/>
              <a:t>đẹp</a:t>
            </a:r>
            <a:r>
              <a:rPr lang="en-US" baseline="0"/>
              <a:t>.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liên</a:t>
            </a:r>
            <a:r>
              <a:rPr lang="en-US" baseline="0"/>
              <a:t> </a:t>
            </a:r>
            <a:r>
              <a:rPr lang="en-US" baseline="0" err="1"/>
              <a:t>lạc</a:t>
            </a:r>
            <a:r>
              <a:rPr lang="en-US" baseline="0"/>
              <a:t> </a:t>
            </a:r>
            <a:r>
              <a:rPr lang="en-US" baseline="0" err="1"/>
              <a:t>cá</a:t>
            </a:r>
            <a:r>
              <a:rPr lang="en-US" baseline="0"/>
              <a:t> </a:t>
            </a:r>
            <a:r>
              <a:rPr lang="en-US" baseline="0" err="1"/>
              <a:t>nhân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di </a:t>
            </a:r>
            <a:r>
              <a:rPr lang="en-US" baseline="0" err="1"/>
              <a:t>động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khác</a:t>
            </a:r>
            <a:r>
              <a:rPr lang="en-US" baseline="0"/>
              <a:t>, </a:t>
            </a:r>
            <a:r>
              <a:rPr lang="en-US" baseline="0" err="1"/>
              <a:t>dự</a:t>
            </a:r>
            <a:r>
              <a:rPr lang="en-US" baseline="0"/>
              <a:t> </a:t>
            </a:r>
            <a:r>
              <a:rPr lang="en-US" baseline="0" err="1"/>
              <a:t>kiến</a:t>
            </a:r>
            <a:r>
              <a:rPr lang="en-US" baseline="0"/>
              <a:t> </a:t>
            </a:r>
            <a:r>
              <a:rPr lang="en-US" baseline="0" err="1"/>
              <a:t>sẽ</a:t>
            </a:r>
            <a:r>
              <a:rPr lang="en-US" baseline="0"/>
              <a:t> </a:t>
            </a:r>
            <a:r>
              <a:rPr lang="en-US" baseline="0" err="1"/>
              <a:t>hỗ</a:t>
            </a:r>
            <a:r>
              <a:rPr lang="en-US" baseline="0"/>
              <a:t> </a:t>
            </a:r>
            <a:r>
              <a:rPr lang="en-US" baseline="0" err="1"/>
              <a:t>trợ</a:t>
            </a:r>
            <a:r>
              <a:rPr lang="en-US" baseline="0"/>
              <a:t> </a:t>
            </a:r>
            <a:r>
              <a:rPr lang="en-US" baseline="0" err="1"/>
              <a:t>nhiều</a:t>
            </a:r>
            <a:r>
              <a:rPr lang="en-US" baseline="0"/>
              <a:t> </a:t>
            </a:r>
            <a:r>
              <a:rPr lang="en-US" baseline="0" err="1"/>
              <a:t>loại</a:t>
            </a:r>
            <a:r>
              <a:rPr lang="en-US" baseline="0"/>
              <a:t> </a:t>
            </a:r>
            <a:r>
              <a:rPr lang="en-US" baseline="0" err="1"/>
              <a:t>dịch</a:t>
            </a:r>
            <a:r>
              <a:rPr lang="en-US" baseline="0"/>
              <a:t> </a:t>
            </a:r>
            <a:r>
              <a:rPr lang="en-US" baseline="0" err="1"/>
              <a:t>vụ</a:t>
            </a:r>
            <a:r>
              <a:rPr lang="en-US" baseline="0"/>
              <a:t> </a:t>
            </a:r>
            <a:r>
              <a:rPr lang="en-US" baseline="0" err="1"/>
              <a:t>đa</a:t>
            </a:r>
            <a:r>
              <a:rPr lang="en-US" baseline="0"/>
              <a:t> </a:t>
            </a:r>
            <a:r>
              <a:rPr lang="en-US" baseline="0" err="1"/>
              <a:t>phương</a:t>
            </a:r>
            <a:r>
              <a:rPr lang="en-US" baseline="0"/>
              <a:t> </a:t>
            </a:r>
            <a:r>
              <a:rPr lang="en-US" baseline="0" err="1"/>
              <a:t>tiện</a:t>
            </a:r>
            <a:r>
              <a:rPr lang="en-US" baseline="0"/>
              <a:t> </a:t>
            </a:r>
            <a:r>
              <a:rPr lang="en-US" baseline="0" err="1"/>
              <a:t>tốc</a:t>
            </a:r>
            <a:r>
              <a:rPr lang="en-US" baseline="0"/>
              <a:t> </a:t>
            </a:r>
            <a:r>
              <a:rPr lang="en-US" baseline="0" err="1"/>
              <a:t>độ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 </a:t>
            </a:r>
            <a:r>
              <a:rPr lang="en-US" baseline="0" err="1"/>
              <a:t>như</a:t>
            </a:r>
            <a:r>
              <a:rPr lang="en-US" baseline="0"/>
              <a:t> </a:t>
            </a:r>
            <a:r>
              <a:rPr lang="en-US" baseline="0" err="1"/>
              <a:t>truy</a:t>
            </a:r>
            <a:r>
              <a:rPr lang="en-US" baseline="0"/>
              <a:t> </a:t>
            </a:r>
            <a:r>
              <a:rPr lang="en-US" baseline="0" err="1"/>
              <a:t>cập</a:t>
            </a:r>
            <a:r>
              <a:rPr lang="en-US" baseline="0"/>
              <a:t> internet </a:t>
            </a:r>
            <a:r>
              <a:rPr lang="en-US" baseline="0" err="1"/>
              <a:t>tốc</a:t>
            </a:r>
            <a:r>
              <a:rPr lang="en-US" baseline="0"/>
              <a:t> </a:t>
            </a:r>
            <a:r>
              <a:rPr lang="en-US" baseline="0" err="1"/>
              <a:t>độ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, </a:t>
            </a:r>
            <a:r>
              <a:rPr lang="en-US" baseline="0" err="1"/>
              <a:t>truyền</a:t>
            </a:r>
            <a:r>
              <a:rPr lang="en-US" baseline="0"/>
              <a:t> video </a:t>
            </a:r>
            <a:r>
              <a:rPr lang="en-US" baseline="0" err="1"/>
              <a:t>chất</a:t>
            </a:r>
            <a:r>
              <a:rPr lang="en-US" baseline="0"/>
              <a:t> </a:t>
            </a:r>
            <a:r>
              <a:rPr lang="en-US" baseline="0" err="1"/>
              <a:t>lượng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,….. </a:t>
            </a:r>
            <a:r>
              <a:rPr lang="en-US" baseline="0" err="1"/>
              <a:t>Để</a:t>
            </a:r>
            <a:r>
              <a:rPr lang="en-US" baseline="0"/>
              <a:t> </a:t>
            </a:r>
            <a:r>
              <a:rPr lang="en-US" baseline="0" err="1"/>
              <a:t>đáp</a:t>
            </a:r>
            <a:r>
              <a:rPr lang="en-US" baseline="0"/>
              <a:t> </a:t>
            </a:r>
            <a:r>
              <a:rPr lang="en-US" baseline="0" err="1"/>
              <a:t>ứng</a:t>
            </a:r>
            <a:r>
              <a:rPr lang="en-US" baseline="0"/>
              <a:t> </a:t>
            </a:r>
            <a:r>
              <a:rPr lang="en-US" baseline="0" err="1"/>
              <a:t>nhu</a:t>
            </a:r>
            <a:r>
              <a:rPr lang="en-US" baseline="0"/>
              <a:t> </a:t>
            </a:r>
            <a:r>
              <a:rPr lang="en-US" baseline="0" err="1"/>
              <a:t>cầu</a:t>
            </a:r>
            <a:r>
              <a:rPr lang="en-US" baseline="0"/>
              <a:t> </a:t>
            </a:r>
            <a:r>
              <a:rPr lang="en-US" baseline="0" err="1"/>
              <a:t>đối</a:t>
            </a:r>
            <a:r>
              <a:rPr lang="en-US" baseline="0"/>
              <a:t> </a:t>
            </a:r>
            <a:r>
              <a:rPr lang="en-US" baseline="0" err="1"/>
              <a:t>với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dịch</a:t>
            </a:r>
            <a:r>
              <a:rPr lang="en-US" baseline="0"/>
              <a:t> </a:t>
            </a:r>
            <a:r>
              <a:rPr lang="en-US" baseline="0" err="1"/>
              <a:t>vụ</a:t>
            </a:r>
            <a:r>
              <a:rPr lang="en-US" baseline="0"/>
              <a:t> </a:t>
            </a:r>
            <a:r>
              <a:rPr lang="en-US" baseline="0" err="1"/>
              <a:t>tốc</a:t>
            </a:r>
            <a:r>
              <a:rPr lang="en-US" baseline="0"/>
              <a:t> </a:t>
            </a:r>
            <a:r>
              <a:rPr lang="en-US" baseline="0" err="1"/>
              <a:t>độ</a:t>
            </a:r>
            <a:r>
              <a:rPr lang="en-US" baseline="0"/>
              <a:t> </a:t>
            </a:r>
            <a:r>
              <a:rPr lang="en-US" baseline="0" err="1"/>
              <a:t>dữ</a:t>
            </a:r>
            <a:r>
              <a:rPr lang="en-US" baseline="0"/>
              <a:t> </a:t>
            </a:r>
            <a:r>
              <a:rPr lang="en-US" baseline="0" err="1"/>
              <a:t>liệu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 </a:t>
            </a:r>
            <a:r>
              <a:rPr lang="en-US" baseline="0" err="1"/>
              <a:t>trong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bang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rộng</a:t>
            </a:r>
            <a:r>
              <a:rPr lang="en-US" baseline="0"/>
              <a:t>. </a:t>
            </a:r>
            <a:r>
              <a:rPr lang="en-US" baseline="0" err="1"/>
              <a:t>Nhiều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or </a:t>
            </a:r>
            <a:r>
              <a:rPr lang="en-US" baseline="0" err="1"/>
              <a:t>công</a:t>
            </a:r>
            <a:r>
              <a:rPr lang="en-US" baseline="0"/>
              <a:t> </a:t>
            </a:r>
            <a:r>
              <a:rPr lang="en-US" baseline="0" err="1"/>
              <a:t>nghệ</a:t>
            </a:r>
            <a:r>
              <a:rPr lang="en-US" baseline="0"/>
              <a:t> </a:t>
            </a:r>
            <a:r>
              <a:rPr lang="en-US" baseline="0" err="1"/>
              <a:t>khác</a:t>
            </a:r>
            <a:r>
              <a:rPr lang="en-US" baseline="0"/>
              <a:t> </a:t>
            </a:r>
            <a:r>
              <a:rPr lang="en-US" baseline="0" err="1"/>
              <a:t>nhau</a:t>
            </a:r>
            <a:r>
              <a:rPr lang="en-US" baseline="0"/>
              <a:t> </a:t>
            </a:r>
            <a:r>
              <a:rPr lang="en-US" baseline="0" err="1"/>
              <a:t>đã</a:t>
            </a:r>
            <a:r>
              <a:rPr lang="en-US" baseline="0"/>
              <a:t> </a:t>
            </a:r>
            <a:r>
              <a:rPr lang="en-US" baseline="0" err="1"/>
              <a:t>được</a:t>
            </a:r>
            <a:r>
              <a:rPr lang="en-US" baseline="0"/>
              <a:t> </a:t>
            </a:r>
            <a:r>
              <a:rPr lang="en-US" baseline="0" err="1"/>
              <a:t>đề</a:t>
            </a:r>
            <a:r>
              <a:rPr lang="en-US" baseline="0"/>
              <a:t> </a:t>
            </a:r>
            <a:r>
              <a:rPr lang="en-US" baseline="0" err="1"/>
              <a:t>suất</a:t>
            </a:r>
            <a:r>
              <a:rPr lang="en-US" baseline="0"/>
              <a:t> </a:t>
            </a:r>
            <a:r>
              <a:rPr lang="en-US" baseline="0" err="1"/>
              <a:t>như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băng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siêu</a:t>
            </a:r>
            <a:r>
              <a:rPr lang="en-US" baseline="0"/>
              <a:t> </a:t>
            </a:r>
            <a:r>
              <a:rPr lang="en-US" baseline="0" err="1"/>
              <a:t>rộng</a:t>
            </a:r>
            <a:r>
              <a:rPr lang="en-US" baseline="0"/>
              <a:t>,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di </a:t>
            </a:r>
            <a:r>
              <a:rPr lang="en-US" baseline="0" err="1"/>
              <a:t>động</a:t>
            </a:r>
            <a:r>
              <a:rPr lang="en-US" baseline="0"/>
              <a:t> </a:t>
            </a:r>
            <a:r>
              <a:rPr lang="en-US" baseline="0" err="1"/>
              <a:t>thứ</a:t>
            </a:r>
            <a:r>
              <a:rPr lang="en-US" baseline="0"/>
              <a:t> 3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di </a:t>
            </a:r>
            <a:r>
              <a:rPr lang="en-US" baseline="0" err="1"/>
              <a:t>động</a:t>
            </a:r>
            <a:r>
              <a:rPr lang="en-US" baseline="0"/>
              <a:t> </a:t>
            </a:r>
            <a:r>
              <a:rPr lang="en-US" baseline="0" err="1"/>
              <a:t>thứ</a:t>
            </a:r>
            <a:r>
              <a:rPr lang="en-US" baseline="0"/>
              <a:t> </a:t>
            </a:r>
            <a:r>
              <a:rPr lang="en-US" baseline="0" err="1"/>
              <a:t>tư</a:t>
            </a:r>
            <a:r>
              <a:rPr lang="en-US" baseline="0"/>
              <a:t> 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D23E-025B-43D0-AAC5-B1B227DA4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thể</a:t>
            </a:r>
            <a:r>
              <a:rPr lang="en-US" baseline="0"/>
              <a:t> </a:t>
            </a:r>
            <a:r>
              <a:rPr lang="en-US" baseline="0" err="1"/>
              <a:t>nói</a:t>
            </a:r>
            <a:r>
              <a:rPr lang="en-US" baseline="0"/>
              <a:t> </a:t>
            </a:r>
            <a:r>
              <a:rPr lang="en-US" baseline="0" err="1"/>
              <a:t>rằng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dịch</a:t>
            </a:r>
            <a:r>
              <a:rPr lang="en-US" baseline="0"/>
              <a:t> </a:t>
            </a:r>
            <a:r>
              <a:rPr lang="en-US" baseline="0" err="1"/>
              <a:t>vụ</a:t>
            </a:r>
            <a:r>
              <a:rPr lang="en-US" baseline="0"/>
              <a:t> Internet </a:t>
            </a:r>
            <a:r>
              <a:rPr lang="en-US" baseline="0" err="1"/>
              <a:t>đã</a:t>
            </a:r>
            <a:r>
              <a:rPr lang="en-US" baseline="0"/>
              <a:t> </a:t>
            </a:r>
            <a:r>
              <a:rPr lang="en-US" baseline="0" err="1"/>
              <a:t>xâm</a:t>
            </a:r>
            <a:r>
              <a:rPr lang="en-US" baseline="0"/>
              <a:t> </a:t>
            </a:r>
            <a:r>
              <a:rPr lang="en-US" baseline="0" err="1"/>
              <a:t>nhập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ảnh</a:t>
            </a:r>
            <a:r>
              <a:rPr lang="en-US" baseline="0"/>
              <a:t> </a:t>
            </a:r>
            <a:r>
              <a:rPr lang="en-US" baseline="0" err="1"/>
              <a:t>hưởng</a:t>
            </a:r>
            <a:r>
              <a:rPr lang="en-US" baseline="0"/>
              <a:t> </a:t>
            </a:r>
            <a:r>
              <a:rPr lang="en-US" baseline="0" err="1"/>
              <a:t>sâu</a:t>
            </a:r>
            <a:r>
              <a:rPr lang="en-US" baseline="0"/>
              <a:t> </a:t>
            </a:r>
            <a:r>
              <a:rPr lang="en-US" baseline="0" err="1"/>
              <a:t>sắc</a:t>
            </a:r>
            <a:r>
              <a:rPr lang="en-US" baseline="0"/>
              <a:t> </a:t>
            </a:r>
            <a:r>
              <a:rPr lang="en-US" baseline="0" err="1"/>
              <a:t>đến</a:t>
            </a:r>
            <a:r>
              <a:rPr lang="en-US" baseline="0"/>
              <a:t> </a:t>
            </a:r>
            <a:r>
              <a:rPr lang="en-US" baseline="0" err="1"/>
              <a:t>cuộc</a:t>
            </a:r>
            <a:r>
              <a:rPr lang="en-US" baseline="0"/>
              <a:t> </a:t>
            </a:r>
            <a:r>
              <a:rPr lang="en-US" baseline="0" err="1"/>
              <a:t>sống</a:t>
            </a:r>
            <a:r>
              <a:rPr lang="en-US" baseline="0"/>
              <a:t> </a:t>
            </a:r>
            <a:r>
              <a:rPr lang="en-US" baseline="0" err="1"/>
              <a:t>của</a:t>
            </a:r>
            <a:r>
              <a:rPr lang="en-US" baseline="0"/>
              <a:t> </a:t>
            </a:r>
            <a:r>
              <a:rPr lang="en-US" baseline="0" err="1"/>
              <a:t>chúng</a:t>
            </a:r>
            <a:r>
              <a:rPr lang="en-US" baseline="0"/>
              <a:t> ta </a:t>
            </a:r>
            <a:r>
              <a:rPr lang="en-US" baseline="0" err="1"/>
              <a:t>trong</a:t>
            </a:r>
            <a:r>
              <a:rPr lang="en-US" baseline="0"/>
              <a:t> </a:t>
            </a:r>
            <a:r>
              <a:rPr lang="en-US" baseline="0" err="1"/>
              <a:t>suốt</a:t>
            </a:r>
            <a:r>
              <a:rPr lang="en-US" baseline="0"/>
              <a:t> </a:t>
            </a:r>
            <a:r>
              <a:rPr lang="en-US" baseline="0" err="1"/>
              <a:t>thập</a:t>
            </a:r>
            <a:r>
              <a:rPr lang="en-US" baseline="0"/>
              <a:t> </a:t>
            </a:r>
            <a:r>
              <a:rPr lang="en-US" baseline="0" err="1"/>
              <a:t>kỷ</a:t>
            </a:r>
            <a:r>
              <a:rPr lang="en-US" baseline="0"/>
              <a:t> qua. </a:t>
            </a:r>
            <a:r>
              <a:rPr lang="en-US" baseline="0" err="1"/>
              <a:t>Thêm</a:t>
            </a:r>
            <a:r>
              <a:rPr lang="en-US" baseline="0"/>
              <a:t> </a:t>
            </a:r>
            <a:r>
              <a:rPr lang="en-US" baseline="0" err="1"/>
              <a:t>vào</a:t>
            </a:r>
            <a:r>
              <a:rPr lang="en-US" baseline="0"/>
              <a:t> </a:t>
            </a:r>
            <a:r>
              <a:rPr lang="en-US" baseline="0" err="1"/>
              <a:t>đó</a:t>
            </a:r>
            <a:r>
              <a:rPr lang="en-US" baseline="0"/>
              <a:t>, </a:t>
            </a:r>
            <a:r>
              <a:rPr lang="en-US" baseline="0" err="1"/>
              <a:t>nhu</a:t>
            </a:r>
            <a:r>
              <a:rPr lang="en-US" baseline="0"/>
              <a:t> </a:t>
            </a:r>
            <a:r>
              <a:rPr lang="en-US" baseline="0" err="1"/>
              <a:t>cầu</a:t>
            </a:r>
            <a:r>
              <a:rPr lang="en-US" baseline="0"/>
              <a:t> </a:t>
            </a:r>
            <a:r>
              <a:rPr lang="en-US" baseline="0" err="1"/>
              <a:t>về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vẫn</a:t>
            </a:r>
            <a:r>
              <a:rPr lang="en-US" baseline="0"/>
              <a:t> </a:t>
            </a:r>
            <a:r>
              <a:rPr lang="en-US" baseline="0" err="1"/>
              <a:t>đang</a:t>
            </a:r>
            <a:r>
              <a:rPr lang="en-US" baseline="0"/>
              <a:t> </a:t>
            </a:r>
            <a:r>
              <a:rPr lang="en-US" baseline="0" err="1"/>
              <a:t>tăng</a:t>
            </a:r>
            <a:r>
              <a:rPr lang="en-US" baseline="0"/>
              <a:t> </a:t>
            </a:r>
            <a:r>
              <a:rPr lang="en-US" baseline="0" err="1"/>
              <a:t>lên</a:t>
            </a:r>
            <a:r>
              <a:rPr lang="en-US" baseline="0"/>
              <a:t> </a:t>
            </a:r>
            <a:r>
              <a:rPr lang="en-US" baseline="0" err="1"/>
              <a:t>nhanh</a:t>
            </a:r>
            <a:r>
              <a:rPr lang="en-US" baseline="0"/>
              <a:t> </a:t>
            </a:r>
            <a:r>
              <a:rPr lang="en-US" baseline="0" err="1"/>
              <a:t>chóng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hỗ</a:t>
            </a:r>
            <a:r>
              <a:rPr lang="en-US" baseline="0"/>
              <a:t> </a:t>
            </a:r>
            <a:r>
              <a:rPr lang="en-US" baseline="0" err="1"/>
              <a:t>trợ</a:t>
            </a:r>
            <a:r>
              <a:rPr lang="en-US" baseline="0"/>
              <a:t> </a:t>
            </a:r>
            <a:r>
              <a:rPr lang="en-US" baseline="0" err="1"/>
              <a:t>giao</a:t>
            </a:r>
            <a:r>
              <a:rPr lang="en-US" baseline="0"/>
              <a:t> </a:t>
            </a:r>
            <a:r>
              <a:rPr lang="en-US" baseline="0" err="1"/>
              <a:t>tiếp</a:t>
            </a:r>
            <a:r>
              <a:rPr lang="en-US" baseline="0"/>
              <a:t> </a:t>
            </a:r>
            <a:r>
              <a:rPr lang="en-US" baseline="0" err="1"/>
              <a:t>thoại</a:t>
            </a:r>
            <a:r>
              <a:rPr lang="en-US" baseline="0"/>
              <a:t> </a:t>
            </a:r>
            <a:r>
              <a:rPr lang="en-US" baseline="0" err="1"/>
              <a:t>đã</a:t>
            </a:r>
            <a:r>
              <a:rPr lang="en-US" baseline="0"/>
              <a:t> </a:t>
            </a:r>
            <a:r>
              <a:rPr lang="en-US" baseline="0" err="1"/>
              <a:t>được</a:t>
            </a:r>
            <a:r>
              <a:rPr lang="en-US" baseline="0"/>
              <a:t> </a:t>
            </a:r>
            <a:r>
              <a:rPr lang="en-US" baseline="0" err="1"/>
              <a:t>triển</a:t>
            </a:r>
            <a:r>
              <a:rPr lang="en-US" baseline="0"/>
              <a:t> </a:t>
            </a:r>
            <a:r>
              <a:rPr lang="en-US" baseline="0" err="1"/>
              <a:t>khai</a:t>
            </a:r>
            <a:r>
              <a:rPr lang="en-US" baseline="0"/>
              <a:t> </a:t>
            </a:r>
            <a:r>
              <a:rPr lang="en-US" baseline="0" err="1"/>
              <a:t>với</a:t>
            </a:r>
            <a:r>
              <a:rPr lang="en-US" baseline="0"/>
              <a:t> </a:t>
            </a:r>
            <a:r>
              <a:rPr lang="en-US" baseline="0" err="1"/>
              <a:t>những</a:t>
            </a:r>
            <a:r>
              <a:rPr lang="en-US" baseline="0"/>
              <a:t> </a:t>
            </a:r>
            <a:r>
              <a:rPr lang="en-US" baseline="0" err="1"/>
              <a:t>thành</a:t>
            </a:r>
            <a:r>
              <a:rPr lang="en-US" baseline="0"/>
              <a:t> </a:t>
            </a:r>
            <a:r>
              <a:rPr lang="en-US" baseline="0" err="1"/>
              <a:t>công</a:t>
            </a:r>
            <a:r>
              <a:rPr lang="en-US" baseline="0"/>
              <a:t> </a:t>
            </a:r>
            <a:r>
              <a:rPr lang="en-US" baseline="0" err="1"/>
              <a:t>tốt</a:t>
            </a:r>
            <a:r>
              <a:rPr lang="en-US" baseline="0"/>
              <a:t> </a:t>
            </a:r>
            <a:r>
              <a:rPr lang="en-US" baseline="0" err="1"/>
              <a:t>đẹp</a:t>
            </a:r>
            <a:r>
              <a:rPr lang="en-US" baseline="0"/>
              <a:t>.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liên</a:t>
            </a:r>
            <a:r>
              <a:rPr lang="en-US" baseline="0"/>
              <a:t> </a:t>
            </a:r>
            <a:r>
              <a:rPr lang="en-US" baseline="0" err="1"/>
              <a:t>lạc</a:t>
            </a:r>
            <a:r>
              <a:rPr lang="en-US" baseline="0"/>
              <a:t> </a:t>
            </a:r>
            <a:r>
              <a:rPr lang="en-US" baseline="0" err="1"/>
              <a:t>cá</a:t>
            </a:r>
            <a:r>
              <a:rPr lang="en-US" baseline="0"/>
              <a:t> </a:t>
            </a:r>
            <a:r>
              <a:rPr lang="en-US" baseline="0" err="1"/>
              <a:t>nhân</a:t>
            </a:r>
            <a:r>
              <a:rPr lang="en-US" baseline="0"/>
              <a:t> </a:t>
            </a:r>
            <a:r>
              <a:rPr lang="en-US" baseline="0" err="1"/>
              <a:t>và</a:t>
            </a:r>
            <a:r>
              <a:rPr lang="en-US" baseline="0"/>
              <a:t> di </a:t>
            </a:r>
            <a:r>
              <a:rPr lang="en-US" baseline="0" err="1"/>
              <a:t>động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</a:t>
            </a:r>
            <a:r>
              <a:rPr lang="en-US" baseline="0" err="1"/>
              <a:t>khác</a:t>
            </a:r>
            <a:r>
              <a:rPr lang="en-US" baseline="0"/>
              <a:t>, </a:t>
            </a:r>
            <a:r>
              <a:rPr lang="en-US" baseline="0" err="1"/>
              <a:t>dự</a:t>
            </a:r>
            <a:r>
              <a:rPr lang="en-US" baseline="0"/>
              <a:t> </a:t>
            </a:r>
            <a:r>
              <a:rPr lang="en-US" baseline="0" err="1"/>
              <a:t>kiến</a:t>
            </a:r>
            <a:r>
              <a:rPr lang="en-US" baseline="0"/>
              <a:t> </a:t>
            </a:r>
            <a:r>
              <a:rPr lang="en-US" baseline="0" err="1"/>
              <a:t>sẽ</a:t>
            </a:r>
            <a:r>
              <a:rPr lang="en-US" baseline="0"/>
              <a:t> </a:t>
            </a:r>
            <a:r>
              <a:rPr lang="en-US" baseline="0" err="1"/>
              <a:t>hỗ</a:t>
            </a:r>
            <a:r>
              <a:rPr lang="en-US" baseline="0"/>
              <a:t> </a:t>
            </a:r>
            <a:r>
              <a:rPr lang="en-US" baseline="0" err="1"/>
              <a:t>trợ</a:t>
            </a:r>
            <a:r>
              <a:rPr lang="en-US" baseline="0"/>
              <a:t> </a:t>
            </a:r>
            <a:r>
              <a:rPr lang="en-US" baseline="0" err="1"/>
              <a:t>nhiều</a:t>
            </a:r>
            <a:r>
              <a:rPr lang="en-US" baseline="0"/>
              <a:t> </a:t>
            </a:r>
            <a:r>
              <a:rPr lang="en-US" baseline="0" err="1"/>
              <a:t>loại</a:t>
            </a:r>
            <a:r>
              <a:rPr lang="en-US" baseline="0"/>
              <a:t> </a:t>
            </a:r>
            <a:r>
              <a:rPr lang="en-US" baseline="0" err="1"/>
              <a:t>dịch</a:t>
            </a:r>
            <a:r>
              <a:rPr lang="en-US" baseline="0"/>
              <a:t> </a:t>
            </a:r>
            <a:r>
              <a:rPr lang="en-US" baseline="0" err="1"/>
              <a:t>vụ</a:t>
            </a:r>
            <a:r>
              <a:rPr lang="en-US" baseline="0"/>
              <a:t> </a:t>
            </a:r>
            <a:r>
              <a:rPr lang="en-US" baseline="0" err="1"/>
              <a:t>đa</a:t>
            </a:r>
            <a:r>
              <a:rPr lang="en-US" baseline="0"/>
              <a:t> </a:t>
            </a:r>
            <a:r>
              <a:rPr lang="en-US" baseline="0" err="1"/>
              <a:t>phương</a:t>
            </a:r>
            <a:r>
              <a:rPr lang="en-US" baseline="0"/>
              <a:t> </a:t>
            </a:r>
            <a:r>
              <a:rPr lang="en-US" baseline="0" err="1"/>
              <a:t>tiện</a:t>
            </a:r>
            <a:r>
              <a:rPr lang="en-US" baseline="0"/>
              <a:t> </a:t>
            </a:r>
            <a:r>
              <a:rPr lang="en-US" baseline="0" err="1"/>
              <a:t>tốc</a:t>
            </a:r>
            <a:r>
              <a:rPr lang="en-US" baseline="0"/>
              <a:t> </a:t>
            </a:r>
            <a:r>
              <a:rPr lang="en-US" baseline="0" err="1"/>
              <a:t>độ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 </a:t>
            </a:r>
            <a:r>
              <a:rPr lang="en-US" baseline="0" err="1"/>
              <a:t>như</a:t>
            </a:r>
            <a:r>
              <a:rPr lang="en-US" baseline="0"/>
              <a:t> </a:t>
            </a:r>
            <a:r>
              <a:rPr lang="en-US" baseline="0" err="1"/>
              <a:t>truy</a:t>
            </a:r>
            <a:r>
              <a:rPr lang="en-US" baseline="0"/>
              <a:t> </a:t>
            </a:r>
            <a:r>
              <a:rPr lang="en-US" baseline="0" err="1"/>
              <a:t>cập</a:t>
            </a:r>
            <a:r>
              <a:rPr lang="en-US" baseline="0"/>
              <a:t> internet </a:t>
            </a:r>
            <a:r>
              <a:rPr lang="en-US" baseline="0" err="1"/>
              <a:t>tốc</a:t>
            </a:r>
            <a:r>
              <a:rPr lang="en-US" baseline="0"/>
              <a:t> </a:t>
            </a:r>
            <a:r>
              <a:rPr lang="en-US" baseline="0" err="1"/>
              <a:t>độ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, </a:t>
            </a:r>
            <a:r>
              <a:rPr lang="en-US" baseline="0" err="1"/>
              <a:t>truyền</a:t>
            </a:r>
            <a:r>
              <a:rPr lang="en-US" baseline="0"/>
              <a:t> video </a:t>
            </a:r>
            <a:r>
              <a:rPr lang="en-US" baseline="0" err="1"/>
              <a:t>chất</a:t>
            </a:r>
            <a:r>
              <a:rPr lang="en-US" baseline="0"/>
              <a:t> </a:t>
            </a:r>
            <a:r>
              <a:rPr lang="en-US" baseline="0" err="1"/>
              <a:t>lượng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,….. </a:t>
            </a:r>
            <a:r>
              <a:rPr lang="en-US" baseline="0" err="1"/>
              <a:t>Để</a:t>
            </a:r>
            <a:r>
              <a:rPr lang="en-US" baseline="0"/>
              <a:t> </a:t>
            </a:r>
            <a:r>
              <a:rPr lang="en-US" baseline="0" err="1"/>
              <a:t>đáp</a:t>
            </a:r>
            <a:r>
              <a:rPr lang="en-US" baseline="0"/>
              <a:t> </a:t>
            </a:r>
            <a:r>
              <a:rPr lang="en-US" baseline="0" err="1"/>
              <a:t>ứng</a:t>
            </a:r>
            <a:r>
              <a:rPr lang="en-US" baseline="0"/>
              <a:t> </a:t>
            </a:r>
            <a:r>
              <a:rPr lang="en-US" baseline="0" err="1"/>
              <a:t>nhu</a:t>
            </a:r>
            <a:r>
              <a:rPr lang="en-US" baseline="0"/>
              <a:t> </a:t>
            </a:r>
            <a:r>
              <a:rPr lang="en-US" baseline="0" err="1"/>
              <a:t>cầu</a:t>
            </a:r>
            <a:r>
              <a:rPr lang="en-US" baseline="0"/>
              <a:t> </a:t>
            </a:r>
            <a:r>
              <a:rPr lang="en-US" baseline="0" err="1"/>
              <a:t>đối</a:t>
            </a:r>
            <a:r>
              <a:rPr lang="en-US" baseline="0"/>
              <a:t> </a:t>
            </a:r>
            <a:r>
              <a:rPr lang="en-US" baseline="0" err="1"/>
              <a:t>với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dịch</a:t>
            </a:r>
            <a:r>
              <a:rPr lang="en-US" baseline="0"/>
              <a:t> </a:t>
            </a:r>
            <a:r>
              <a:rPr lang="en-US" baseline="0" err="1"/>
              <a:t>vụ</a:t>
            </a:r>
            <a:r>
              <a:rPr lang="en-US" baseline="0"/>
              <a:t> </a:t>
            </a:r>
            <a:r>
              <a:rPr lang="en-US" baseline="0" err="1"/>
              <a:t>tốc</a:t>
            </a:r>
            <a:r>
              <a:rPr lang="en-US" baseline="0"/>
              <a:t> </a:t>
            </a:r>
            <a:r>
              <a:rPr lang="en-US" baseline="0" err="1"/>
              <a:t>độ</a:t>
            </a:r>
            <a:r>
              <a:rPr lang="en-US" baseline="0"/>
              <a:t> </a:t>
            </a:r>
            <a:r>
              <a:rPr lang="en-US" baseline="0" err="1"/>
              <a:t>dữ</a:t>
            </a:r>
            <a:r>
              <a:rPr lang="en-US" baseline="0"/>
              <a:t> </a:t>
            </a:r>
            <a:r>
              <a:rPr lang="en-US" baseline="0" err="1"/>
              <a:t>liệu</a:t>
            </a:r>
            <a:r>
              <a:rPr lang="en-US" baseline="0"/>
              <a:t> </a:t>
            </a:r>
            <a:r>
              <a:rPr lang="en-US" baseline="0" err="1"/>
              <a:t>cao</a:t>
            </a:r>
            <a:r>
              <a:rPr lang="en-US" baseline="0"/>
              <a:t> </a:t>
            </a:r>
            <a:r>
              <a:rPr lang="en-US" baseline="0" err="1"/>
              <a:t>trong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dây</a:t>
            </a:r>
            <a:r>
              <a:rPr lang="en-US" baseline="0"/>
              <a:t> bang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rộng</a:t>
            </a:r>
            <a:r>
              <a:rPr lang="en-US" baseline="0"/>
              <a:t>. </a:t>
            </a:r>
            <a:r>
              <a:rPr lang="en-US" baseline="0" err="1"/>
              <a:t>Nhiều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or </a:t>
            </a:r>
            <a:r>
              <a:rPr lang="en-US" baseline="0" err="1"/>
              <a:t>công</a:t>
            </a:r>
            <a:r>
              <a:rPr lang="en-US" baseline="0"/>
              <a:t> </a:t>
            </a:r>
            <a:r>
              <a:rPr lang="en-US" baseline="0" err="1"/>
              <a:t>nghệ</a:t>
            </a:r>
            <a:r>
              <a:rPr lang="en-US" baseline="0"/>
              <a:t> </a:t>
            </a:r>
            <a:r>
              <a:rPr lang="en-US" baseline="0" err="1"/>
              <a:t>khác</a:t>
            </a:r>
            <a:r>
              <a:rPr lang="en-US" baseline="0"/>
              <a:t> </a:t>
            </a:r>
            <a:r>
              <a:rPr lang="en-US" baseline="0" err="1"/>
              <a:t>nhau</a:t>
            </a:r>
            <a:r>
              <a:rPr lang="en-US" baseline="0"/>
              <a:t> </a:t>
            </a:r>
            <a:r>
              <a:rPr lang="en-US" baseline="0" err="1"/>
              <a:t>đã</a:t>
            </a:r>
            <a:r>
              <a:rPr lang="en-US" baseline="0"/>
              <a:t> </a:t>
            </a:r>
            <a:r>
              <a:rPr lang="en-US" baseline="0" err="1"/>
              <a:t>được</a:t>
            </a:r>
            <a:r>
              <a:rPr lang="en-US" baseline="0"/>
              <a:t> </a:t>
            </a:r>
            <a:r>
              <a:rPr lang="en-US" baseline="0" err="1"/>
              <a:t>đề</a:t>
            </a:r>
            <a:r>
              <a:rPr lang="en-US" baseline="0"/>
              <a:t> </a:t>
            </a:r>
            <a:r>
              <a:rPr lang="en-US" baseline="0" err="1"/>
              <a:t>suất</a:t>
            </a:r>
            <a:r>
              <a:rPr lang="en-US" baseline="0"/>
              <a:t> </a:t>
            </a:r>
            <a:r>
              <a:rPr lang="en-US" baseline="0" err="1"/>
              <a:t>như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băng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</a:t>
            </a:r>
            <a:r>
              <a:rPr lang="en-US" baseline="0" err="1"/>
              <a:t>siêu</a:t>
            </a:r>
            <a:r>
              <a:rPr lang="en-US" baseline="0"/>
              <a:t> </a:t>
            </a:r>
            <a:r>
              <a:rPr lang="en-US" baseline="0" err="1"/>
              <a:t>rộng</a:t>
            </a:r>
            <a:r>
              <a:rPr lang="en-US" baseline="0"/>
              <a:t>,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di </a:t>
            </a:r>
            <a:r>
              <a:rPr lang="en-US" baseline="0" err="1"/>
              <a:t>động</a:t>
            </a:r>
            <a:r>
              <a:rPr lang="en-US" baseline="0"/>
              <a:t> </a:t>
            </a:r>
            <a:r>
              <a:rPr lang="en-US" baseline="0" err="1"/>
              <a:t>thứ</a:t>
            </a:r>
            <a:r>
              <a:rPr lang="en-US" baseline="0"/>
              <a:t> 3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hệ</a:t>
            </a:r>
            <a:r>
              <a:rPr lang="en-US" baseline="0"/>
              <a:t> </a:t>
            </a:r>
            <a:r>
              <a:rPr lang="en-US" baseline="0" err="1"/>
              <a:t>thống</a:t>
            </a:r>
            <a:r>
              <a:rPr lang="en-US" baseline="0"/>
              <a:t> </a:t>
            </a:r>
            <a:r>
              <a:rPr lang="en-US" baseline="0" err="1"/>
              <a:t>truyền</a:t>
            </a:r>
            <a:r>
              <a:rPr lang="en-US" baseline="0"/>
              <a:t> </a:t>
            </a:r>
            <a:r>
              <a:rPr lang="en-US" baseline="0" err="1"/>
              <a:t>thông</a:t>
            </a:r>
            <a:r>
              <a:rPr lang="en-US" baseline="0"/>
              <a:t> di </a:t>
            </a:r>
            <a:r>
              <a:rPr lang="en-US" baseline="0" err="1"/>
              <a:t>động</a:t>
            </a:r>
            <a:r>
              <a:rPr lang="en-US" baseline="0"/>
              <a:t> </a:t>
            </a:r>
            <a:r>
              <a:rPr lang="en-US" baseline="0" err="1"/>
              <a:t>thứ</a:t>
            </a:r>
            <a:r>
              <a:rPr lang="en-US" baseline="0"/>
              <a:t> </a:t>
            </a:r>
            <a:r>
              <a:rPr lang="en-US" baseline="0" err="1"/>
              <a:t>tư</a:t>
            </a:r>
            <a:r>
              <a:rPr lang="en-US" baseline="0"/>
              <a:t> 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D23E-025B-43D0-AAC5-B1B227DA4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vượt</a:t>
            </a:r>
            <a:r>
              <a:rPr lang="en-US"/>
              <a:t> </a:t>
            </a:r>
            <a:r>
              <a:rPr lang="en-US" err="1"/>
              <a:t>trội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dây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,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UWB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rãi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: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phố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di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lẻ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, </a:t>
            </a:r>
            <a:r>
              <a:rPr lang="en-US" err="1"/>
              <a:t>chăm</a:t>
            </a:r>
            <a:r>
              <a:rPr lang="en-US"/>
              <a:t> </a:t>
            </a:r>
            <a:r>
              <a:rPr lang="en-US" err="1"/>
              <a:t>sóc</a:t>
            </a:r>
            <a:r>
              <a:rPr lang="en-US"/>
              <a:t> </a:t>
            </a:r>
            <a:r>
              <a:rPr lang="en-US" err="1"/>
              <a:t>sức</a:t>
            </a:r>
            <a:r>
              <a:rPr lang="en-US"/>
              <a:t> </a:t>
            </a:r>
            <a:r>
              <a:rPr lang="en-US" err="1"/>
              <a:t>khỏe</a:t>
            </a:r>
            <a:r>
              <a:rPr lang="en-US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D23E-025B-43D0-AAC5-B1B227DA4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vượt</a:t>
            </a:r>
            <a:r>
              <a:rPr lang="en-US"/>
              <a:t> </a:t>
            </a:r>
            <a:r>
              <a:rPr lang="en-US" err="1"/>
              <a:t>trội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dây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,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UWB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rãi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: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phố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di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lẻ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, </a:t>
            </a:r>
            <a:r>
              <a:rPr lang="en-US" err="1"/>
              <a:t>chăm</a:t>
            </a:r>
            <a:r>
              <a:rPr lang="en-US"/>
              <a:t> </a:t>
            </a:r>
            <a:r>
              <a:rPr lang="en-US" err="1"/>
              <a:t>sóc</a:t>
            </a:r>
            <a:r>
              <a:rPr lang="en-US"/>
              <a:t> </a:t>
            </a:r>
            <a:r>
              <a:rPr lang="en-US" err="1"/>
              <a:t>sức</a:t>
            </a:r>
            <a:r>
              <a:rPr lang="en-US"/>
              <a:t> </a:t>
            </a:r>
            <a:r>
              <a:rPr lang="en-US" err="1"/>
              <a:t>khỏe</a:t>
            </a:r>
            <a:r>
              <a:rPr lang="en-US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D23E-025B-43D0-AAC5-B1B227DA4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vượt</a:t>
            </a:r>
            <a:r>
              <a:rPr lang="en-US"/>
              <a:t> </a:t>
            </a:r>
            <a:r>
              <a:rPr lang="en-US" err="1"/>
              <a:t>trội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dây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,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UWB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rãi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: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phố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di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bán</a:t>
            </a:r>
            <a:r>
              <a:rPr lang="en-US"/>
              <a:t> </a:t>
            </a:r>
            <a:r>
              <a:rPr lang="en-US" err="1"/>
              <a:t>lẻ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,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, </a:t>
            </a:r>
            <a:r>
              <a:rPr lang="en-US" err="1"/>
              <a:t>chăm</a:t>
            </a:r>
            <a:r>
              <a:rPr lang="en-US"/>
              <a:t> </a:t>
            </a:r>
            <a:r>
              <a:rPr lang="en-US" err="1"/>
              <a:t>sóc</a:t>
            </a:r>
            <a:r>
              <a:rPr lang="en-US"/>
              <a:t> </a:t>
            </a:r>
            <a:r>
              <a:rPr lang="en-US" err="1"/>
              <a:t>sức</a:t>
            </a:r>
            <a:r>
              <a:rPr lang="en-US"/>
              <a:t> </a:t>
            </a:r>
            <a:r>
              <a:rPr lang="en-US" err="1"/>
              <a:t>khỏe</a:t>
            </a:r>
            <a:r>
              <a:rPr lang="en-US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D23E-025B-43D0-AAC5-B1B227DA4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173904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subtitle style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D25B-3A26-4182-840B-35A6AA3E2789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r>
              <a:rPr lang="en-US"/>
              <a:t>GVHD: TS. Nguyễn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Hòa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60D6-8132-4F6F-B664-18867B556E85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GVHD: TS. Nguyễn Tiến Hòa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28C8-82D3-4D31-8967-46355E304D39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GVHD: TS. Nguyễn Tiến Hòa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i="1">
                <a:solidFill>
                  <a:schemeClr val="tx1"/>
                </a:solidFill>
              </a:defRPr>
            </a:lvl3pPr>
            <a:lvl4pPr>
              <a:defRPr i="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5516-B485-4C5D-BE97-3394252D9A2E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7D4DA2-1A68-4EE8-9CEC-F338E4BA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GVHD: TS. Nguyễn Tiến Hòa</a:t>
            </a:r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85DDA3-D9AD-4C95-B6E7-0A5EB23A1AF9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7FF3036-602A-49F8-8FCC-5EFE0025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GVHD: TS. Nguyễn Tiến Hòa</a:t>
            </a:r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3C4CDB-5F94-4706-9D29-D37D1421E1DF}" type="datetime1">
              <a:rPr lang="en-US" smtClean="0"/>
              <a:t>3/25/2023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97DA4-3D55-427E-B3D6-8763D2AC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GVHD: TS. Nguyễn Tiến Hòa</a:t>
            </a:r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i="1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i="1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BE32E-2AA1-482F-9947-85D84179921B}" type="datetime1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GVHD: TS. Nguyễn Tiến Hòa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F723D8-CF0F-4193-B55E-9D3BD816E694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97079E-1F9A-4D6F-92EF-56EACC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GVHD: TS. Nguyễn Tiến Hòa</a:t>
            </a:r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0A37E-8AA0-4AAE-8A4D-AEC790847D91}" type="datetime1">
              <a:rPr lang="en-US" smtClean="0"/>
              <a:t>3/25/2023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AA5DBE-2E8C-49EB-BB72-528F5EB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GVHD: TS. Nguyễn Tiến Hòa</a:t>
            </a:r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2764"/>
            <a:ext cx="2949178" cy="9246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32764"/>
            <a:ext cx="4629150" cy="4728287"/>
          </a:xfrm>
        </p:spPr>
        <p:txBody>
          <a:bodyPr/>
          <a:lstStyle>
            <a:lvl1pPr>
              <a:defRPr sz="2800">
                <a:solidFill>
                  <a:srgbClr val="7030A0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72E-84AB-41C9-B762-15C19E0AD761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GVHD: TS. Nguyễn Tiến Hòa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4506-338E-48C5-ADD8-8F3F9FE6985F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GVHD: TS. Nguyễn Tiến Hòa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26368B7-389B-4FD0-B983-455273307801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GVHD: TS. Nguyễn Tiến Hòa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70C0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51673"/>
            <a:ext cx="6858000" cy="2173904"/>
          </a:xfrm>
        </p:spPr>
        <p:txBody>
          <a:bodyPr anchor="ctr">
            <a:normAutofit fontScale="90000"/>
          </a:bodyPr>
          <a:lstStyle/>
          <a:p>
            <a:r>
              <a:rPr lang="vi-VN" sz="4000" dirty="0">
                <a:solidFill>
                  <a:srgbClr val="002060"/>
                </a:solidFill>
                <a:latin typeface="Times New Roman"/>
                <a:ea typeface="+mj-lt"/>
                <a:cs typeface="Times New Roman"/>
              </a:rPr>
              <a:t>Đề tài: </a:t>
            </a:r>
            <a:br>
              <a:rPr lang="vi-VN" sz="4000" dirty="0">
                <a:solidFill>
                  <a:srgbClr val="002060"/>
                </a:solidFill>
                <a:latin typeface="Times New Roman"/>
                <a:ea typeface="+mj-lt"/>
                <a:cs typeface="Times New Roman"/>
              </a:rPr>
            </a:br>
            <a:r>
              <a:rPr lang="vi-VN" sz="4000" dirty="0">
                <a:solidFill>
                  <a:srgbClr val="002060"/>
                </a:solidFill>
                <a:latin typeface="Times New Roman"/>
                <a:ea typeface="+mj-lt"/>
                <a:cs typeface="Times New Roman"/>
              </a:rPr>
              <a:t>ĐIỀU KHIỂN THIẾT BỊ ĐIỆN THÔNG QUA WEBSERVER</a:t>
            </a:r>
            <a:endParaRPr lang="en-US" sz="40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65714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Sinh viên: Trần Minh Chiến</a:t>
            </a:r>
            <a:r>
              <a:rPr lang="vi-VN" b="1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 – 20182387</a:t>
            </a:r>
          </a:p>
          <a:p>
            <a:pPr algn="l"/>
            <a:r>
              <a:rPr lang="vi-VN" b="1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Giảng viên HD: TS.Nguyễn Quang Minh</a:t>
            </a:r>
            <a:endParaRPr lang="vi-VN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8856B-8B84-412D-9537-3B28DDB0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/>
              <a:t>1</a:t>
            </a:r>
            <a:endParaRPr lang="en-US" sz="180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A0BA4C-BA61-C5F5-7D64-5A4B84889999}"/>
                  </a:ext>
                </a:extLst>
              </p14:cNvPr>
              <p14:cNvContentPartPr/>
              <p14:nvPr/>
            </p14:nvContentPartPr>
            <p14:xfrm>
              <a:off x="3604490" y="242148"/>
              <a:ext cx="1890720" cy="64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A0BA4C-BA61-C5F5-7D64-5A4B84889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5490" y="233508"/>
                <a:ext cx="19083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B4F8C3-1BF1-CF91-BE7B-F43F5F9D9403}"/>
                  </a:ext>
                </a:extLst>
              </p14:cNvPr>
              <p14:cNvContentPartPr/>
              <p14:nvPr/>
            </p14:nvContentPartPr>
            <p14:xfrm>
              <a:off x="1089530" y="258708"/>
              <a:ext cx="4385160" cy="989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B4F8C3-1BF1-CF91-BE7B-F43F5F9D94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6530" y="196068"/>
                <a:ext cx="4510800" cy="11149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9CB9E11-534E-A3FC-E0D7-520D44D67321}"/>
              </a:ext>
            </a:extLst>
          </p:cNvPr>
          <p:cNvSpPr txBox="1"/>
          <p:nvPr/>
        </p:nvSpPr>
        <p:spPr>
          <a:xfrm>
            <a:off x="1069010" y="391060"/>
            <a:ext cx="42514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</a:rPr>
              <a:t>ĐẠI HỌC BÁCH KHOA HÀ NỘI</a:t>
            </a:r>
          </a:p>
          <a:p>
            <a:r>
              <a:rPr lang="vi-VN" b="1" dirty="0"/>
              <a:t>Trường Điện – Điện Tử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38696E-5D21-495E-8BBE-21AD4340551C}"/>
              </a:ext>
            </a:extLst>
          </p:cNvPr>
          <p:cNvSpPr txBox="1"/>
          <p:nvPr/>
        </p:nvSpPr>
        <p:spPr>
          <a:xfrm>
            <a:off x="4401921" y="639633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.VnBahamasBH" panose="020BE200000000000000" pitchFamily="34" charset="0"/>
              </a:rPr>
              <a:t>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2A073-0781-47D3-A3DE-4B7EA3CC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dirty="0" smtClean="0"/>
              <a:t>10</a:t>
            </a:fld>
            <a:endParaRPr lang="en-US" sz="18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1744E7-10C9-43E1-8DEF-AA5658AB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8" y="-95628"/>
            <a:ext cx="6808450" cy="1128818"/>
          </a:xfrm>
        </p:spPr>
        <p:txBody>
          <a:bodyPr/>
          <a:lstStyle/>
          <a:p>
            <a:r>
              <a:rPr lang="vi-VN" dirty="0">
                <a:cs typeface="Calibri Light"/>
              </a:rPr>
              <a:t>2. Tổng quan và thiết kế hệ thống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BFBF5-4C0D-A74E-3951-F71E96657BF0}"/>
              </a:ext>
            </a:extLst>
          </p:cNvPr>
          <p:cNvSpPr txBox="1"/>
          <p:nvPr/>
        </p:nvSpPr>
        <p:spPr>
          <a:xfrm>
            <a:off x="390698" y="1246909"/>
            <a:ext cx="55869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2.4 </a:t>
            </a:r>
            <a:r>
              <a:rPr lang="vi-VN" sz="2000" b="1" i="1" dirty="0"/>
              <a:t>Các chức năng của ESP trong hệ thống: </a:t>
            </a:r>
          </a:p>
          <a:p>
            <a:endParaRPr lang="vi-VN" sz="2000" b="1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6FEB5-643A-E762-CBE5-EE6178B2307A}"/>
              </a:ext>
            </a:extLst>
          </p:cNvPr>
          <p:cNvSpPr txBox="1"/>
          <p:nvPr/>
        </p:nvSpPr>
        <p:spPr>
          <a:xfrm>
            <a:off x="775205" y="2143590"/>
            <a:ext cx="72534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Đóng vai trò như 1 client có khả năng truy cập vào mạng wifi và gửi hoặc nhận dữ liệu từ Server.</a:t>
            </a:r>
          </a:p>
          <a:p>
            <a:endParaRPr lang="vi-VN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vi-VN" dirty="0"/>
              <a:t>Có thể đọc dữ liệu từ các cảm biến nhiệt độ-độ ẩm, cảm biến lửa.</a:t>
            </a:r>
          </a:p>
          <a:p>
            <a:endParaRPr lang="vi-V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Truyền và điều khiển trạng thái các chân GPIO để thực hiện điều khiển LED hoặc gửi dữ liệu qua cảm biến phát hồng ngoại.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1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33E6F-B2B5-4F3F-8016-5D7B9572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dirty="0" smtClean="0"/>
              <a:t>11</a:t>
            </a:fld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56ACB-0C01-4D71-956E-7F8B7DE6369A}"/>
              </a:ext>
            </a:extLst>
          </p:cNvPr>
          <p:cNvSpPr txBox="1"/>
          <p:nvPr/>
        </p:nvSpPr>
        <p:spPr>
          <a:xfrm>
            <a:off x="488284" y="1448258"/>
            <a:ext cx="79241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i="1" dirty="0">
                <a:cs typeface="Calibri" panose="020F0502020204030204"/>
              </a:rPr>
              <a:t>Lựa chọn các thư viện phù hợp:</a:t>
            </a:r>
          </a:p>
          <a:p>
            <a:endParaRPr lang="vi-VN" i="1" dirty="0">
              <a:cs typeface="Calibri" panose="020F0502020204030204"/>
            </a:endParaRPr>
          </a:p>
          <a:p>
            <a:endParaRPr lang="en-US" dirty="0">
              <a:solidFill>
                <a:srgbClr val="0070C0"/>
              </a:solidFill>
              <a:cs typeface="Calibri" panose="020F050202020403020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1A7D144-C541-48FF-A723-1473FA341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85" y="2277688"/>
            <a:ext cx="5081674" cy="279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901F2-8303-4D68-F5A2-4BB0322413AF}"/>
              </a:ext>
            </a:extLst>
          </p:cNvPr>
          <p:cNvSpPr txBox="1"/>
          <p:nvPr/>
        </p:nvSpPr>
        <p:spPr>
          <a:xfrm>
            <a:off x="1971109" y="5375003"/>
            <a:ext cx="464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Hình 2.4 Các thư viện </a:t>
            </a:r>
            <a:r>
              <a:rPr lang="vi-VN" sz="1600"/>
              <a:t>sử dụng cho lập trình ESP</a:t>
            </a:r>
            <a:endParaRPr lang="en-US" sz="1600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B350BB9E-8C86-8846-8EF6-6A1EFF16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17" y="-317779"/>
            <a:ext cx="6808450" cy="1128818"/>
          </a:xfrm>
        </p:spPr>
        <p:txBody>
          <a:bodyPr>
            <a:noAutofit/>
          </a:bodyPr>
          <a:lstStyle/>
          <a:p>
            <a:r>
              <a:rPr lang="vi-VN" sz="3600" dirty="0">
                <a:cs typeface="Calibri Light"/>
              </a:rPr>
              <a:t>2. Tổng quan và thiết kế hệ thống</a:t>
            </a:r>
            <a:endParaRPr lang="en-US" sz="3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742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8158-5086-4C2A-9B90-BA7591D7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22" y="1569207"/>
            <a:ext cx="7886700" cy="2852737"/>
          </a:xfrm>
        </p:spPr>
        <p:txBody>
          <a:bodyPr/>
          <a:lstStyle/>
          <a:p>
            <a:r>
              <a:rPr lang="en-US" dirty="0">
                <a:cs typeface="Calibri Light"/>
              </a:rPr>
              <a:t>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105A-CDD2-4627-BCF6-308173C9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17" y="136524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3200" dirty="0">
                <a:solidFill>
                  <a:schemeClr val="bg1"/>
                </a:solidFill>
                <a:cs typeface="Calibri Light"/>
              </a:rPr>
              <a:t>2. Tổng quan và thiết kế hệ thống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3643B-EE28-42EB-9713-E12FF007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dirty="0" smtClean="0"/>
              <a:t>12</a:t>
            </a:fld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DABBE-40C2-3B20-D097-C5DDC1CF56FB}"/>
              </a:ext>
            </a:extLst>
          </p:cNvPr>
          <p:cNvSpPr txBox="1"/>
          <p:nvPr/>
        </p:nvSpPr>
        <p:spPr>
          <a:xfrm>
            <a:off x="548249" y="1135182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2.5</a:t>
            </a:r>
            <a:r>
              <a:rPr lang="en-US" sz="2000" b="1" dirty="0"/>
              <a:t> </a:t>
            </a:r>
            <a:r>
              <a:rPr lang="vi-VN" sz="2000" b="1" dirty="0"/>
              <a:t>Xây dựng webServer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ED340C-93A7-4CFF-FBE7-839C06A8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44" y="2099343"/>
            <a:ext cx="2778594" cy="39855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D09ABF-87C6-2D45-BBD3-39762F1292B5}"/>
              </a:ext>
            </a:extLst>
          </p:cNvPr>
          <p:cNvSpPr/>
          <p:nvPr/>
        </p:nvSpPr>
        <p:spPr>
          <a:xfrm>
            <a:off x="1521530" y="3401221"/>
            <a:ext cx="1246909" cy="20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B4CE-2935-474A-3F7E-6D428A1021C1}"/>
              </a:ext>
            </a:extLst>
          </p:cNvPr>
          <p:cNvSpPr/>
          <p:nvPr/>
        </p:nvSpPr>
        <p:spPr>
          <a:xfrm>
            <a:off x="1545429" y="3657985"/>
            <a:ext cx="1521229" cy="207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7524D-6628-12F3-CB1F-471560F2C7FC}"/>
              </a:ext>
            </a:extLst>
          </p:cNvPr>
          <p:cNvSpPr/>
          <p:nvPr/>
        </p:nvSpPr>
        <p:spPr>
          <a:xfrm>
            <a:off x="1521530" y="4237043"/>
            <a:ext cx="1521229" cy="7838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9BDAE-730F-0577-B7C3-BC882531645D}"/>
              </a:ext>
            </a:extLst>
          </p:cNvPr>
          <p:cNvSpPr/>
          <p:nvPr/>
        </p:nvSpPr>
        <p:spPr>
          <a:xfrm>
            <a:off x="1521529" y="3938593"/>
            <a:ext cx="1521229" cy="2005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485B7-49A6-C5DA-201F-E834954C725C}"/>
              </a:ext>
            </a:extLst>
          </p:cNvPr>
          <p:cNvSpPr/>
          <p:nvPr/>
        </p:nvSpPr>
        <p:spPr>
          <a:xfrm>
            <a:off x="1521529" y="5112327"/>
            <a:ext cx="1163482" cy="1764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097CF6-7FD2-37DB-D0F6-4E821B55EEFC}"/>
              </a:ext>
            </a:extLst>
          </p:cNvPr>
          <p:cNvCxnSpPr>
            <a:cxnSpLocks/>
          </p:cNvCxnSpPr>
          <p:nvPr/>
        </p:nvCxnSpPr>
        <p:spPr>
          <a:xfrm>
            <a:off x="2768439" y="3512127"/>
            <a:ext cx="34577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06C57-2078-6AB0-47FC-652C5D0FB183}"/>
              </a:ext>
            </a:extLst>
          </p:cNvPr>
          <p:cNvCxnSpPr>
            <a:cxnSpLocks/>
          </p:cNvCxnSpPr>
          <p:nvPr/>
        </p:nvCxnSpPr>
        <p:spPr>
          <a:xfrm>
            <a:off x="3066658" y="3771207"/>
            <a:ext cx="3135675" cy="6293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4ADDA-0737-48F1-769F-0788928A2B3F}"/>
              </a:ext>
            </a:extLst>
          </p:cNvPr>
          <p:cNvCxnSpPr>
            <a:cxnSpLocks/>
          </p:cNvCxnSpPr>
          <p:nvPr/>
        </p:nvCxnSpPr>
        <p:spPr>
          <a:xfrm flipV="1">
            <a:off x="3042758" y="4414879"/>
            <a:ext cx="3159575" cy="2527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6390C-0384-8473-16F6-F72960D9F8A5}"/>
              </a:ext>
            </a:extLst>
          </p:cNvPr>
          <p:cNvCxnSpPr>
            <a:cxnSpLocks/>
          </p:cNvCxnSpPr>
          <p:nvPr/>
        </p:nvCxnSpPr>
        <p:spPr>
          <a:xfrm>
            <a:off x="2685011" y="5202382"/>
            <a:ext cx="34577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46CAC5-5EBF-497D-8E6E-E04042E8C707}"/>
              </a:ext>
            </a:extLst>
          </p:cNvPr>
          <p:cNvCxnSpPr>
            <a:cxnSpLocks/>
          </p:cNvCxnSpPr>
          <p:nvPr/>
        </p:nvCxnSpPr>
        <p:spPr>
          <a:xfrm>
            <a:off x="3042758" y="4046912"/>
            <a:ext cx="3100047" cy="11554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4B175A-160E-DC7A-78ED-C4A457DFBE8D}"/>
              </a:ext>
            </a:extLst>
          </p:cNvPr>
          <p:cNvSpPr txBox="1"/>
          <p:nvPr/>
        </p:nvSpPr>
        <p:spPr>
          <a:xfrm>
            <a:off x="6226233" y="3320464"/>
            <a:ext cx="115191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vi-VN" dirty="0"/>
              <a:t>Lớp View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E88BB1-9414-16A1-9419-7EB920950AF7}"/>
              </a:ext>
            </a:extLst>
          </p:cNvPr>
          <p:cNvSpPr txBox="1"/>
          <p:nvPr/>
        </p:nvSpPr>
        <p:spPr>
          <a:xfrm>
            <a:off x="6202324" y="4209637"/>
            <a:ext cx="128432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vi-VN" dirty="0"/>
              <a:t>Lớp Model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9B4CBD-4E87-785E-327D-3A57F75BA352}"/>
              </a:ext>
            </a:extLst>
          </p:cNvPr>
          <p:cNvSpPr txBox="1"/>
          <p:nvPr/>
        </p:nvSpPr>
        <p:spPr>
          <a:xfrm>
            <a:off x="6154369" y="5032936"/>
            <a:ext cx="1656223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vi-VN" dirty="0"/>
              <a:t>Lớp Controller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AA6E4-AFE6-D42D-9FA7-A182F7072C68}"/>
              </a:ext>
            </a:extLst>
          </p:cNvPr>
          <p:cNvSpPr txBox="1"/>
          <p:nvPr/>
        </p:nvSpPr>
        <p:spPr>
          <a:xfrm>
            <a:off x="847898" y="1549583"/>
            <a:ext cx="657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Được xây dựng theo mô hình MVC (Model-View-Controller)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E6636-3A2B-B0F2-0685-F6A508A71C0D}"/>
              </a:ext>
            </a:extLst>
          </p:cNvPr>
          <p:cNvSpPr txBox="1"/>
          <p:nvPr/>
        </p:nvSpPr>
        <p:spPr>
          <a:xfrm>
            <a:off x="2646036" y="6200578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Hình 2.4 Cấu trúc dự án và phân chia các lớp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39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8158-5086-4C2A-9B90-BA7591D7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22" y="1657533"/>
            <a:ext cx="7886700" cy="2852737"/>
          </a:xfrm>
        </p:spPr>
        <p:txBody>
          <a:bodyPr/>
          <a:lstStyle/>
          <a:p>
            <a:r>
              <a:rPr lang="en-US" dirty="0">
                <a:cs typeface="Calibri Light"/>
              </a:rPr>
              <a:t>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105A-CDD2-4627-BCF6-308173C9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985" y="252604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3200" dirty="0">
                <a:solidFill>
                  <a:schemeClr val="bg1"/>
                </a:solidFill>
                <a:cs typeface="Calibri Light"/>
              </a:rPr>
              <a:t>2. Tổng quan và thiết kế hệ thống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3643B-EE28-42EB-9713-E12FF007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dirty="0" smtClean="0"/>
              <a:t>13</a:t>
            </a:fld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E5B7F-10C4-6867-5B2E-62395E9FB104}"/>
              </a:ext>
            </a:extLst>
          </p:cNvPr>
          <p:cNvSpPr txBox="1"/>
          <p:nvPr/>
        </p:nvSpPr>
        <p:spPr>
          <a:xfrm>
            <a:off x="464617" y="156920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Front end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401B9-6896-0DFD-27A2-99EAC99A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66" y="2042183"/>
            <a:ext cx="6604461" cy="3835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4FE23-7B17-DFCD-162C-1C58A76A985E}"/>
              </a:ext>
            </a:extLst>
          </p:cNvPr>
          <p:cNvSpPr txBox="1"/>
          <p:nvPr/>
        </p:nvSpPr>
        <p:spPr>
          <a:xfrm flipH="1">
            <a:off x="994089" y="6086454"/>
            <a:ext cx="7996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Hình 2.5 Giao diện điều khiển trên trình duyệt Google Chrome của máy tính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268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8158-5086-4C2A-9B90-BA7591D7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22" y="1569207"/>
            <a:ext cx="7886700" cy="2852737"/>
          </a:xfrm>
        </p:spPr>
        <p:txBody>
          <a:bodyPr/>
          <a:lstStyle/>
          <a:p>
            <a:r>
              <a:rPr lang="en-US" dirty="0">
                <a:cs typeface="Calibri Light"/>
              </a:rPr>
              <a:t>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105A-CDD2-4627-BCF6-308173C9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443" y="213681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3200" dirty="0">
                <a:solidFill>
                  <a:schemeClr val="bg1"/>
                </a:solidFill>
                <a:cs typeface="Calibri Light"/>
              </a:rPr>
              <a:t>2. Tổng quan và thiết kế hệ thống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3643B-EE28-42EB-9713-E12FF007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9112" y="6358454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z="1800" dirty="0" smtClean="0"/>
              <a:t>14</a:t>
            </a:fld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FBA01-6E3A-FE16-1DBB-07A9645C3691}"/>
              </a:ext>
            </a:extLst>
          </p:cNvPr>
          <p:cNvSpPr txBox="1"/>
          <p:nvPr/>
        </p:nvSpPr>
        <p:spPr>
          <a:xfrm>
            <a:off x="464617" y="136601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Back end:</a:t>
            </a:r>
            <a:endParaRPr lang="en-US" b="1" i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5F76168-9900-37E3-811C-61F7C383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58" y="1827470"/>
            <a:ext cx="5009602" cy="43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7E1295E-88BF-833B-E6E8-50F5CA445397}"/>
              </a:ext>
            </a:extLst>
          </p:cNvPr>
          <p:cNvSpPr/>
          <p:nvPr/>
        </p:nvSpPr>
        <p:spPr>
          <a:xfrm>
            <a:off x="5447607" y="1889384"/>
            <a:ext cx="1681323" cy="6982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tx1"/>
                </a:solidFill>
              </a:rPr>
              <a:t>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8875EB-3082-BBAD-B99F-4F2BA585D9A2}"/>
              </a:ext>
            </a:extLst>
          </p:cNvPr>
          <p:cNvSpPr/>
          <p:nvPr/>
        </p:nvSpPr>
        <p:spPr>
          <a:xfrm>
            <a:off x="2286966" y="3690099"/>
            <a:ext cx="925903" cy="399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Service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771444-5E55-4982-EDDE-338725A6A224}"/>
              </a:ext>
            </a:extLst>
          </p:cNvPr>
          <p:cNvCxnSpPr>
            <a:cxnSpLocks/>
          </p:cNvCxnSpPr>
          <p:nvPr/>
        </p:nvCxnSpPr>
        <p:spPr>
          <a:xfrm>
            <a:off x="3212869" y="3889981"/>
            <a:ext cx="44473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55F56EA-2998-548E-E723-7EC5573257AE}"/>
              </a:ext>
            </a:extLst>
          </p:cNvPr>
          <p:cNvSpPr/>
          <p:nvPr/>
        </p:nvSpPr>
        <p:spPr>
          <a:xfrm>
            <a:off x="2422204" y="5446855"/>
            <a:ext cx="925903" cy="39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Service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74F488-B3BA-CBB7-FBA2-42BD2DF2F62E}"/>
              </a:ext>
            </a:extLst>
          </p:cNvPr>
          <p:cNvSpPr/>
          <p:nvPr/>
        </p:nvSpPr>
        <p:spPr>
          <a:xfrm>
            <a:off x="6219925" y="3706724"/>
            <a:ext cx="925903" cy="39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Service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A39BA-7626-78AD-CD36-319AE3B10329}"/>
              </a:ext>
            </a:extLst>
          </p:cNvPr>
          <p:cNvCxnSpPr>
            <a:cxnSpLocks/>
          </p:cNvCxnSpPr>
          <p:nvPr/>
        </p:nvCxnSpPr>
        <p:spPr>
          <a:xfrm>
            <a:off x="5775194" y="3889980"/>
            <a:ext cx="44473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60BA08-E843-F4B2-27EF-07AAD79D4149}"/>
              </a:ext>
            </a:extLst>
          </p:cNvPr>
          <p:cNvCxnSpPr>
            <a:cxnSpLocks/>
          </p:cNvCxnSpPr>
          <p:nvPr/>
        </p:nvCxnSpPr>
        <p:spPr>
          <a:xfrm>
            <a:off x="5002876" y="2238519"/>
            <a:ext cx="44473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EDDF74-1366-2ECA-5E2B-3B2D57620049}"/>
              </a:ext>
            </a:extLst>
          </p:cNvPr>
          <p:cNvCxnSpPr>
            <a:cxnSpLocks/>
          </p:cNvCxnSpPr>
          <p:nvPr/>
        </p:nvCxnSpPr>
        <p:spPr>
          <a:xfrm>
            <a:off x="3348107" y="5640820"/>
            <a:ext cx="758380" cy="59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DC83D6-C5DC-B4A4-2FC9-6570ECE45AB7}"/>
              </a:ext>
            </a:extLst>
          </p:cNvPr>
          <p:cNvCxnSpPr>
            <a:cxnSpLocks/>
          </p:cNvCxnSpPr>
          <p:nvPr/>
        </p:nvCxnSpPr>
        <p:spPr>
          <a:xfrm>
            <a:off x="5322747" y="5640820"/>
            <a:ext cx="76529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D1A4F-250C-2EBE-E71F-C91D05751F0F}"/>
              </a:ext>
            </a:extLst>
          </p:cNvPr>
          <p:cNvSpPr/>
          <p:nvPr/>
        </p:nvSpPr>
        <p:spPr>
          <a:xfrm>
            <a:off x="6088038" y="5446855"/>
            <a:ext cx="925903" cy="399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Service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AA8DA5-1896-A6CD-227E-B03347F105AB}"/>
              </a:ext>
            </a:extLst>
          </p:cNvPr>
          <p:cNvSpPr txBox="1"/>
          <p:nvPr/>
        </p:nvSpPr>
        <p:spPr>
          <a:xfrm>
            <a:off x="3029033" y="6315178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Hình 2.7 Mô hình “</a:t>
            </a:r>
            <a:r>
              <a:rPr lang="vi-VN" sz="1600" i="1" dirty="0"/>
              <a:t>Controller – Service</a:t>
            </a:r>
            <a:r>
              <a:rPr lang="vi-VN" sz="1600" dirty="0"/>
              <a:t>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12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163C-969B-7C2E-5FAB-2082F8D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4946" y="6135090"/>
            <a:ext cx="2212225" cy="536807"/>
          </a:xfrm>
        </p:spPr>
        <p:txBody>
          <a:bodyPr/>
          <a:lstStyle/>
          <a:p>
            <a:fld id="{A02EBBDA-6239-48A4-BF42-145536EAE284}" type="slidenum">
              <a:rPr lang="en-US" sz="1800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CCD9D-D01E-E785-58BF-2EFCE3644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" b="14041"/>
          <a:stretch/>
        </p:blipFill>
        <p:spPr>
          <a:xfrm>
            <a:off x="1556430" y="1780092"/>
            <a:ext cx="6015337" cy="4185721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BD8A244-893B-BD2C-B1AB-9C2B4E6C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17" y="186103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3200" dirty="0">
                <a:solidFill>
                  <a:schemeClr val="bg1"/>
                </a:solidFill>
                <a:cs typeface="Calibri Light"/>
              </a:rPr>
              <a:t>2. Tổng quan và thiết kế hệ thống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F137F-1DC6-FF71-4E32-BAD3437D4A2D}"/>
              </a:ext>
            </a:extLst>
          </p:cNvPr>
          <p:cNvSpPr txBox="1"/>
          <p:nvPr/>
        </p:nvSpPr>
        <p:spPr>
          <a:xfrm>
            <a:off x="3940231" y="331358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78E9A-BD4D-7A53-EFB0-BCDF16A2415F}"/>
              </a:ext>
            </a:extLst>
          </p:cNvPr>
          <p:cNvSpPr txBox="1"/>
          <p:nvPr/>
        </p:nvSpPr>
        <p:spPr>
          <a:xfrm>
            <a:off x="3225338" y="2842952"/>
            <a:ext cx="530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C724F-D47F-2AFC-FB20-AF584FC48A11}"/>
              </a:ext>
            </a:extLst>
          </p:cNvPr>
          <p:cNvSpPr txBox="1"/>
          <p:nvPr/>
        </p:nvSpPr>
        <p:spPr>
          <a:xfrm>
            <a:off x="464617" y="126463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Cơ sở dữ liệu: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8DB43-60A5-FC58-82CE-672F9E7FAA4F}"/>
              </a:ext>
            </a:extLst>
          </p:cNvPr>
          <p:cNvSpPr txBox="1"/>
          <p:nvPr/>
        </p:nvSpPr>
        <p:spPr>
          <a:xfrm>
            <a:off x="2901142" y="5965813"/>
            <a:ext cx="3015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Hình 2.8 Bảng thực thể liên kết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51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CEA2-BD68-4722-ABDC-94A7F30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C76C-739B-BFBC-1273-7783D58C6ADC}"/>
              </a:ext>
            </a:extLst>
          </p:cNvPr>
          <p:cNvSpPr txBox="1"/>
          <p:nvPr/>
        </p:nvSpPr>
        <p:spPr>
          <a:xfrm>
            <a:off x="1814227" y="2477159"/>
            <a:ext cx="5515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và đánh giá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44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163C-969B-7C2E-5FAB-2082F8D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smtClean="0"/>
              <a:t>17</a:t>
            </a:fld>
            <a:endParaRPr lang="en-US" sz="1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6DA2C0D-5F72-A852-832D-B165E076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17" y="186103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400" dirty="0">
                <a:solidFill>
                  <a:schemeClr val="bg1"/>
                </a:solidFill>
                <a:cs typeface="Calibri Light"/>
              </a:rPr>
              <a:t>3. Kiểm thử và đánh giá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02E6AB-1A77-2F4B-1250-1A046008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34" y="2930179"/>
            <a:ext cx="111007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DA7A01-FA65-9FC9-3B9B-E4EB2822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88270"/>
              </p:ext>
            </p:extLst>
          </p:nvPr>
        </p:nvGraphicFramePr>
        <p:xfrm>
          <a:off x="914334" y="2402378"/>
          <a:ext cx="7201939" cy="3138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766">
                  <a:extLst>
                    <a:ext uri="{9D8B030D-6E8A-4147-A177-3AD203B41FA5}">
                      <a16:colId xmlns:a16="http://schemas.microsoft.com/office/drawing/2014/main" val="2071788160"/>
                    </a:ext>
                  </a:extLst>
                </a:gridCol>
                <a:gridCol w="2402529">
                  <a:extLst>
                    <a:ext uri="{9D8B030D-6E8A-4147-A177-3AD203B41FA5}">
                      <a16:colId xmlns:a16="http://schemas.microsoft.com/office/drawing/2014/main" val="4154845341"/>
                    </a:ext>
                  </a:extLst>
                </a:gridCol>
                <a:gridCol w="2919935">
                  <a:extLst>
                    <a:ext uri="{9D8B030D-6E8A-4147-A177-3AD203B41FA5}">
                      <a16:colId xmlns:a16="http://schemas.microsoft.com/office/drawing/2014/main" val="2109889596"/>
                    </a:ext>
                  </a:extLst>
                </a:gridCol>
                <a:gridCol w="1216709">
                  <a:extLst>
                    <a:ext uri="{9D8B030D-6E8A-4147-A177-3AD203B41FA5}">
                      <a16:colId xmlns:a16="http://schemas.microsoft.com/office/drawing/2014/main" val="840393415"/>
                    </a:ext>
                  </a:extLst>
                </a:gridCol>
              </a:tblGrid>
              <a:tr h="6899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STT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Tên thiết bị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Hệ điều hành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Chức năng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199650"/>
                  </a:ext>
                </a:extLst>
              </a:tr>
              <a:tr h="61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1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Lenovo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vi-VN" sz="1400" kern="100" dirty="0">
                          <a:effectLst/>
                        </a:rPr>
                        <a:t>ThinkPad T14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</a:rPr>
                        <a:t> Window 10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 kern="100" dirty="0">
                          <a:effectLst/>
                        </a:rPr>
                        <a:t>90%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043267"/>
                  </a:ext>
                </a:extLst>
              </a:tr>
              <a:tr h="61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2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</a:rPr>
                        <a:t>HP Victus 16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</a:rPr>
                        <a:t> Window 11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90%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306998"/>
                  </a:ext>
                </a:extLst>
              </a:tr>
              <a:tr h="61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3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Iphone 12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</a:rPr>
                        <a:t> IOS 16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90%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335114"/>
                  </a:ext>
                </a:extLst>
              </a:tr>
              <a:tr h="61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4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>
                          <a:effectLst/>
                        </a:rPr>
                        <a:t>Xiaomi redmi note 9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</a:rPr>
                        <a:t> Android 10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3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90%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485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E0E79D-E8D3-2CE0-F8D9-A29E99155651}"/>
              </a:ext>
            </a:extLst>
          </p:cNvPr>
          <p:cNvSpPr txBox="1"/>
          <p:nvPr/>
        </p:nvSpPr>
        <p:spPr>
          <a:xfrm>
            <a:off x="839585" y="181807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Các chức năng điều khiển: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E9798-1112-AAA0-EE9F-09215B58CD60}"/>
              </a:ext>
            </a:extLst>
          </p:cNvPr>
          <p:cNvSpPr txBox="1"/>
          <p:nvPr/>
        </p:nvSpPr>
        <p:spPr>
          <a:xfrm>
            <a:off x="673331" y="129103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Kiểm thử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0068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163C-969B-7C2E-5FAB-2082F8D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smtClean="0"/>
              <a:t>18</a:t>
            </a:fld>
            <a:endParaRPr lang="en-US" sz="1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6DA2C0D-5F72-A852-832D-B165E076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17" y="186103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400" dirty="0">
                <a:solidFill>
                  <a:schemeClr val="bg1"/>
                </a:solidFill>
                <a:cs typeface="Calibri Light"/>
              </a:rPr>
              <a:t>3. Kiểm thử và đánh giá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02E6AB-1A77-2F4B-1250-1A046008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34" y="2930179"/>
            <a:ext cx="111007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0E79D-E8D3-2CE0-F8D9-A29E99155651}"/>
              </a:ext>
            </a:extLst>
          </p:cNvPr>
          <p:cNvSpPr txBox="1"/>
          <p:nvPr/>
        </p:nvSpPr>
        <p:spPr>
          <a:xfrm>
            <a:off x="846241" y="13094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Độ trễ: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9C95F4-7AD3-E35D-D2A7-8A274443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06924"/>
              </p:ext>
            </p:extLst>
          </p:nvPr>
        </p:nvGraphicFramePr>
        <p:xfrm>
          <a:off x="1429093" y="1736992"/>
          <a:ext cx="5263560" cy="3480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008">
                  <a:extLst>
                    <a:ext uri="{9D8B030D-6E8A-4147-A177-3AD203B41FA5}">
                      <a16:colId xmlns:a16="http://schemas.microsoft.com/office/drawing/2014/main" val="4208500449"/>
                    </a:ext>
                  </a:extLst>
                </a:gridCol>
                <a:gridCol w="2666972">
                  <a:extLst>
                    <a:ext uri="{9D8B030D-6E8A-4147-A177-3AD203B41FA5}">
                      <a16:colId xmlns:a16="http://schemas.microsoft.com/office/drawing/2014/main" val="393758096"/>
                    </a:ext>
                  </a:extLst>
                </a:gridCol>
                <a:gridCol w="2031580">
                  <a:extLst>
                    <a:ext uri="{9D8B030D-6E8A-4147-A177-3AD203B41FA5}">
                      <a16:colId xmlns:a16="http://schemas.microsoft.com/office/drawing/2014/main" val="8203291"/>
                    </a:ext>
                  </a:extLst>
                </a:gridCol>
              </a:tblGrid>
              <a:tr h="46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vi-VN" sz="1400" dirty="0">
                          <a:effectLst/>
                        </a:rPr>
                        <a:t>STT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400" dirty="0">
                          <a:effectLst/>
                        </a:rPr>
                        <a:t>Loại mạng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vi-VN" sz="1400" dirty="0">
                          <a:effectLst/>
                        </a:rPr>
                        <a:t>Thời gian test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418804"/>
                  </a:ext>
                </a:extLst>
              </a:tr>
              <a:tr h="3350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vi-VN" sz="1400" b="1" dirty="0">
                          <a:effectLst/>
                        </a:rPr>
                        <a:t>WiFi VNPT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Ngay sau khi chạy dự án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458718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30 phút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188197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2 tiếng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361023"/>
                  </a:ext>
                </a:extLst>
              </a:tr>
              <a:tr h="3350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vi-VN" sz="1400" b="1" dirty="0">
                          <a:effectLst/>
                        </a:rPr>
                        <a:t>WIFI VIETTEL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Ngay sau khi chạy dự án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777773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30 phút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771260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2 tiếng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639307"/>
                  </a:ext>
                </a:extLst>
              </a:tr>
              <a:tr h="3350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vi-VN" sz="1400" b="1" dirty="0">
                          <a:effectLst/>
                        </a:rPr>
                        <a:t>4G VIETTEL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Ngay sau khi chạy dự án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171428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30 phút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519018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2 tiếng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19829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68215EE-0FB1-21A2-8AC4-BF83C4753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940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D4824A-9867-7FF5-727E-75CF6F0D1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93813"/>
              </p:ext>
            </p:extLst>
          </p:nvPr>
        </p:nvGraphicFramePr>
        <p:xfrm>
          <a:off x="6692653" y="1736992"/>
          <a:ext cx="729298" cy="3480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298">
                  <a:extLst>
                    <a:ext uri="{9D8B030D-6E8A-4147-A177-3AD203B41FA5}">
                      <a16:colId xmlns:a16="http://schemas.microsoft.com/office/drawing/2014/main" val="3540752081"/>
                    </a:ext>
                  </a:extLst>
                </a:gridCol>
              </a:tblGrid>
              <a:tr h="46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vi-VN" sz="1400" dirty="0">
                          <a:effectLst/>
                        </a:rPr>
                        <a:t>Độ trễ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111282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317974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1s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1664601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1.5s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806933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0.5s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381173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1s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82511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1s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09340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1s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801884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1.5s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219873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2s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5078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634D30D-6442-5745-44A7-AD24C9F1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62641"/>
              </p:ext>
            </p:extLst>
          </p:nvPr>
        </p:nvGraphicFramePr>
        <p:xfrm>
          <a:off x="1429093" y="5208288"/>
          <a:ext cx="5263560" cy="100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008">
                  <a:extLst>
                    <a:ext uri="{9D8B030D-6E8A-4147-A177-3AD203B41FA5}">
                      <a16:colId xmlns:a16="http://schemas.microsoft.com/office/drawing/2014/main" val="2852228928"/>
                    </a:ext>
                  </a:extLst>
                </a:gridCol>
                <a:gridCol w="2666972">
                  <a:extLst>
                    <a:ext uri="{9D8B030D-6E8A-4147-A177-3AD203B41FA5}">
                      <a16:colId xmlns:a16="http://schemas.microsoft.com/office/drawing/2014/main" val="4179334047"/>
                    </a:ext>
                  </a:extLst>
                </a:gridCol>
                <a:gridCol w="2031580">
                  <a:extLst>
                    <a:ext uri="{9D8B030D-6E8A-4147-A177-3AD203B41FA5}">
                      <a16:colId xmlns:a16="http://schemas.microsoft.com/office/drawing/2014/main" val="2438451099"/>
                    </a:ext>
                  </a:extLst>
                </a:gridCol>
              </a:tblGrid>
              <a:tr h="33500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vi-VN" sz="1400" b="1" dirty="0">
                          <a:solidFill>
                            <a:schemeClr val="tx1"/>
                          </a:solidFill>
                          <a:effectLst/>
                        </a:rPr>
                        <a:t>3G VIETTEL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b="0" dirty="0">
                          <a:solidFill>
                            <a:schemeClr val="tx1"/>
                          </a:solidFill>
                          <a:effectLst/>
                        </a:rPr>
                        <a:t>Ngay sau khi chạy dự án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93954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30 phút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307824"/>
                  </a:ext>
                </a:extLst>
              </a:tr>
              <a:tr h="335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effectLst/>
                        </a:rPr>
                        <a:t>Sau khi chạy 2 tiếng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1277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944C3D-BF58-8263-34C2-FEEDB218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74475"/>
              </p:ext>
            </p:extLst>
          </p:nvPr>
        </p:nvGraphicFramePr>
        <p:xfrm>
          <a:off x="6692653" y="5217534"/>
          <a:ext cx="729298" cy="100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298">
                  <a:extLst>
                    <a:ext uri="{9D8B030D-6E8A-4147-A177-3AD203B41FA5}">
                      <a16:colId xmlns:a16="http://schemas.microsoft.com/office/drawing/2014/main" val="4081106674"/>
                    </a:ext>
                  </a:extLst>
                </a:gridCol>
              </a:tblGrid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1.5s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115804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2s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528416"/>
                  </a:ext>
                </a:extLst>
              </a:tr>
              <a:tr h="335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vi-VN" sz="1100" dirty="0">
                          <a:solidFill>
                            <a:schemeClr val="tx1"/>
                          </a:solidFill>
                          <a:effectLst/>
                        </a:rPr>
                        <a:t>3s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52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86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6DA2C0D-5F72-A852-832D-B165E076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17" y="186103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400" dirty="0">
                <a:solidFill>
                  <a:schemeClr val="bg1"/>
                </a:solidFill>
                <a:cs typeface="Calibri Light"/>
              </a:rPr>
              <a:t>3. Kiểm thử và đánh giá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02E6AB-1A77-2F4B-1250-1A046008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34" y="2930179"/>
            <a:ext cx="111007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E9798-1112-AAA0-EE9F-09215B58CD60}"/>
              </a:ext>
            </a:extLst>
          </p:cNvPr>
          <p:cNvSpPr txBox="1"/>
          <p:nvPr/>
        </p:nvSpPr>
        <p:spPr>
          <a:xfrm>
            <a:off x="673331" y="129103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Đánh giá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332C8-85A4-4BE8-6201-505714EB87D1}"/>
              </a:ext>
            </a:extLst>
          </p:cNvPr>
          <p:cNvSpPr txBox="1"/>
          <p:nvPr/>
        </p:nvSpPr>
        <p:spPr>
          <a:xfrm>
            <a:off x="464617" y="2183262"/>
            <a:ext cx="436424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Hệ thống hoạt động khá ổn định trên các thiết bị khác nhau với các hệ điều hành khác nhau.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Độ trễ chịu ảnh hưởng bởi tốc độ đường truyền và thời gian chạy dự án. Giao động trong khoảng 0.5s đến 3s.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Giá thành hoàn thiện mạch rẻ (khoảng 200.000 VNĐ)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Hiệu Quả Công Việc Là Gì? Cách Đánh Giá, Triển Khai Công Việc Hiệu Quả">
            <a:extLst>
              <a:ext uri="{FF2B5EF4-FFF2-40B4-BE49-F238E27FC236}">
                <a16:creationId xmlns:a16="http://schemas.microsoft.com/office/drawing/2014/main" id="{8A16DFE0-8B74-F16F-376A-88AE06FD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015" y="1097280"/>
            <a:ext cx="4039985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658C3-55F5-F70C-27FF-79F9995F85D3}"/>
              </a:ext>
            </a:extLst>
          </p:cNvPr>
          <p:cNvSpPr txBox="1"/>
          <p:nvPr/>
        </p:nvSpPr>
        <p:spPr>
          <a:xfrm>
            <a:off x="8337666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trình bày: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159750" cy="49021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vi-VN" sz="3600" dirty="0">
                <a:solidFill>
                  <a:srgbClr val="002060"/>
                </a:solidFill>
              </a:rPr>
              <a:t>Giới thiệu về công nghệ Smart Home</a:t>
            </a:r>
            <a:endParaRPr lang="en-US" sz="36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vi-VN" sz="3600" dirty="0">
                <a:solidFill>
                  <a:srgbClr val="002060"/>
                </a:solidFill>
                <a:cs typeface="Calibri"/>
              </a:rPr>
              <a:t>Tổng quan và thiết kế hệ thống</a:t>
            </a:r>
            <a:endParaRPr lang="en-US" sz="36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vi-VN" sz="3600" dirty="0">
                <a:solidFill>
                  <a:srgbClr val="002060"/>
                </a:solidFill>
                <a:cs typeface="Calibri"/>
              </a:rPr>
              <a:t>Kiểm thử và đánh giá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vi-VN" sz="3600" dirty="0">
                <a:solidFill>
                  <a:srgbClr val="002060"/>
                </a:solidFill>
                <a:cs typeface="Calibri"/>
              </a:rPr>
              <a:t>Kết luận và hướng phát triển</a:t>
            </a:r>
            <a:endParaRPr lang="vi-VN" sz="32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endParaRPr lang="en-US" sz="36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5855A-1DD9-48F9-A0FE-0C97158A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dirty="0" smtClean="0"/>
              <a:t>2</a:t>
            </a:fld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CEA2-BD68-4722-ABDC-94A7F30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C76C-739B-BFBC-1273-7783D58C6ADC}"/>
              </a:ext>
            </a:extLst>
          </p:cNvPr>
          <p:cNvSpPr txBox="1"/>
          <p:nvPr/>
        </p:nvSpPr>
        <p:spPr>
          <a:xfrm>
            <a:off x="1814227" y="2967335"/>
            <a:ext cx="551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Kết luận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45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163C-969B-7C2E-5FAB-2082F8D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smtClean="0"/>
              <a:t>21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6DA2C0D-5F72-A852-832D-B165E076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737" y="248595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400" dirty="0">
                <a:solidFill>
                  <a:schemeClr val="bg1"/>
                </a:solidFill>
                <a:cs typeface="Calibri Light"/>
              </a:rPr>
              <a:t>4. Kết luận và hướng phát triển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02E6AB-1A77-2F4B-1250-1A046008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34" y="2930179"/>
            <a:ext cx="111007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B80F4-4720-8259-EB06-5CF0A27DAEE7}"/>
              </a:ext>
            </a:extLst>
          </p:cNvPr>
          <p:cNvSpPr txBox="1"/>
          <p:nvPr/>
        </p:nvSpPr>
        <p:spPr>
          <a:xfrm>
            <a:off x="606829" y="138822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Kết luận: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62812-7368-7500-806C-77EE4FB52D45}"/>
              </a:ext>
            </a:extLst>
          </p:cNvPr>
          <p:cNvSpPr txBox="1"/>
          <p:nvPr/>
        </p:nvSpPr>
        <p:spPr>
          <a:xfrm>
            <a:off x="473760" y="1989046"/>
            <a:ext cx="656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ề tổng quan em đã hoàn thành 90% chức năng đặt ra ban đầu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86BE2-89B1-04AE-6CA7-DA2CF412DD66}"/>
              </a:ext>
            </a:extLst>
          </p:cNvPr>
          <p:cNvSpPr txBox="1"/>
          <p:nvPr/>
        </p:nvSpPr>
        <p:spPr>
          <a:xfrm>
            <a:off x="473760" y="249279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Một số đóng góp chính: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18F3A-842A-95B1-4C53-BD3299521CA4}"/>
              </a:ext>
            </a:extLst>
          </p:cNvPr>
          <p:cNvSpPr txBox="1"/>
          <p:nvPr/>
        </p:nvSpPr>
        <p:spPr>
          <a:xfrm>
            <a:off x="715346" y="3066290"/>
            <a:ext cx="3939782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Xây dựng một webserver riêng.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Cho phép điều khiển thiết bị thông qua sóng hồng ngoại.</a:t>
            </a:r>
            <a:endParaRPr lang="vi-VN" dirty="0"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Sử dụng mô hình MVC.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Tích hợp các cảm biến nhiệt độ - độ ẩm và cảm biến lửa.</a:t>
            </a:r>
            <a:endParaRPr lang="vi-VN" dirty="0"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>
                <a:latin typeface="Times New Roman" panose="02020603050405020304" pitchFamily="18" charset="0"/>
                <a:cs typeface="Angsana New" panose="02020603050405020304" pitchFamily="18" charset="-34"/>
              </a:rPr>
              <a:t>Sử dụng CSDL lưu trạng thái thiết bị.</a:t>
            </a:r>
            <a:endParaRPr lang="en-US" dirty="0"/>
          </a:p>
        </p:txBody>
      </p:sp>
      <p:pic>
        <p:nvPicPr>
          <p:cNvPr id="1026" name="Picture 2" descr="Tổng hợp 5 mẫu lời kết luận của bài tiểu luận hay nhất - TangGiap.Net">
            <a:extLst>
              <a:ext uri="{FF2B5EF4-FFF2-40B4-BE49-F238E27FC236}">
                <a16:creationId xmlns:a16="http://schemas.microsoft.com/office/drawing/2014/main" id="{B0E71E74-E26F-BA20-9CFD-567A854A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33" y="3158779"/>
            <a:ext cx="3374968" cy="31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4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163C-969B-7C2E-5FAB-2082F8D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smtClean="0"/>
              <a:t>22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6DA2C0D-5F72-A852-832D-B165E076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737" y="248595"/>
            <a:ext cx="6819487" cy="582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400" dirty="0">
                <a:solidFill>
                  <a:schemeClr val="bg1"/>
                </a:solidFill>
                <a:cs typeface="Calibri Light"/>
              </a:rPr>
              <a:t>4. Kết luận và hướng phát triển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02E6AB-1A77-2F4B-1250-1A046008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730" y="2930179"/>
            <a:ext cx="51063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B80F4-4720-8259-EB06-5CF0A27DAEE7}"/>
              </a:ext>
            </a:extLst>
          </p:cNvPr>
          <p:cNvSpPr txBox="1"/>
          <p:nvPr/>
        </p:nvSpPr>
        <p:spPr>
          <a:xfrm>
            <a:off x="606829" y="1388225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Hướng phát triển: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18F3A-842A-95B1-4C53-BD3299521CA4}"/>
              </a:ext>
            </a:extLst>
          </p:cNvPr>
          <p:cNvSpPr txBox="1"/>
          <p:nvPr/>
        </p:nvSpPr>
        <p:spPr>
          <a:xfrm>
            <a:off x="740076" y="2091762"/>
            <a:ext cx="4089618" cy="372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Xây dựng chức năng chức năng đăng nhập, tạo tài khoản.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marR="0" lvl="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Nâng cấp giao diện điều khiển cho chuyên nghiệp và hiện đại hơn.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marR="0" lvl="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Tối ưu các sourse code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Viết thêm một số chức năng mới.</a:t>
            </a:r>
            <a:endParaRPr lang="en-US" dirty="0"/>
          </a:p>
        </p:txBody>
      </p:sp>
      <p:pic>
        <p:nvPicPr>
          <p:cNvPr id="2050" name="Picture 2" descr="6 Tips To Get Your First Marketing Career Promotion | Markletic">
            <a:extLst>
              <a:ext uri="{FF2B5EF4-FFF2-40B4-BE49-F238E27FC236}">
                <a16:creationId xmlns:a16="http://schemas.microsoft.com/office/drawing/2014/main" id="{3DD9B386-8B48-E336-74C0-393EC820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113904"/>
            <a:ext cx="4206239" cy="574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C876E-ED80-92C8-0FF3-5095CB82F3AF}"/>
              </a:ext>
            </a:extLst>
          </p:cNvPr>
          <p:cNvSpPr txBox="1"/>
          <p:nvPr/>
        </p:nvSpPr>
        <p:spPr>
          <a:xfrm>
            <a:off x="8515350" y="6420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CEA2-BD68-4722-ABDC-94A7F30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2EBBDA-6239-48A4-BF42-145536EAE28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7170" name="Picture 2" descr="Modern creative thanks for watching lettering Vector Image">
            <a:extLst>
              <a:ext uri="{FF2B5EF4-FFF2-40B4-BE49-F238E27FC236}">
                <a16:creationId xmlns:a16="http://schemas.microsoft.com/office/drawing/2014/main" id="{A7EEF984-DD3D-AA50-F052-832091A2B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b="7401"/>
          <a:stretch/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8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CEA2-BD68-4722-ABDC-94A7F30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C76C-739B-BFBC-1273-7783D58C6ADC}"/>
              </a:ext>
            </a:extLst>
          </p:cNvPr>
          <p:cNvSpPr txBox="1"/>
          <p:nvPr/>
        </p:nvSpPr>
        <p:spPr>
          <a:xfrm>
            <a:off x="1690202" y="2136338"/>
            <a:ext cx="5515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solidFill>
                  <a:schemeClr val="bg1">
                    <a:lumMod val="95000"/>
                  </a:schemeClr>
                </a:solidFill>
              </a:rPr>
              <a:t>Giới thiệu về công nghệ Smart Home</a:t>
            </a:r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7" y="-221840"/>
            <a:ext cx="9144000" cy="1325563"/>
          </a:xfrm>
        </p:spPr>
        <p:txBody>
          <a:bodyPr/>
          <a:lstStyle/>
          <a:p>
            <a:r>
              <a:rPr lang="vi-VN">
                <a:solidFill>
                  <a:srgbClr val="FFFFFF"/>
                </a:solidFill>
                <a:ea typeface="+mj-lt"/>
                <a:cs typeface="+mj-lt"/>
              </a:rPr>
              <a:t>1. Giới thiệu về công nghệ Smart Home</a:t>
            </a:r>
            <a:endParaRPr lang="en-US" dirty="0">
              <a:cs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E69A-E403-4C98-8D75-A61CA3E8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smtClean="0"/>
              <a:t>4</a:t>
            </a:fld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1236D-6D1D-F2A4-2D11-910C5C908319}"/>
              </a:ext>
            </a:extLst>
          </p:cNvPr>
          <p:cNvSpPr txBox="1"/>
          <p:nvPr/>
        </p:nvSpPr>
        <p:spPr>
          <a:xfrm>
            <a:off x="1790860" y="5787643"/>
            <a:ext cx="56957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Hình 1.1 </a:t>
            </a:r>
            <a:r>
              <a:rPr lang="vi-V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Công nghệ Smart home kết nối và điều khiển các </a:t>
            </a:r>
            <a:r>
              <a:rPr lang="vi-VN" sz="1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thiết bị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3" name="AutoShape 2" descr="Structured Wiring &amp; Smart Home Network Wiring NYC">
            <a:extLst>
              <a:ext uri="{FF2B5EF4-FFF2-40B4-BE49-F238E27FC236}">
                <a16:creationId xmlns:a16="http://schemas.microsoft.com/office/drawing/2014/main" id="{EF35B52B-FE5D-A2FB-BD6C-CFFDA5625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Alarms To Housing 2018 Advanced Gsm Alarm System For Home Safety ...">
            <a:extLst>
              <a:ext uri="{FF2B5EF4-FFF2-40B4-BE49-F238E27FC236}">
                <a16:creationId xmlns:a16="http://schemas.microsoft.com/office/drawing/2014/main" id="{AB37F74A-7E90-6942-74BA-49610042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86217"/>
            <a:ext cx="6534150" cy="43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7" y="-221840"/>
            <a:ext cx="9144000" cy="1325563"/>
          </a:xfrm>
        </p:spPr>
        <p:txBody>
          <a:bodyPr/>
          <a:lstStyle/>
          <a:p>
            <a:r>
              <a:rPr lang="vi-VN" dirty="0">
                <a:solidFill>
                  <a:srgbClr val="FFFFFF"/>
                </a:solidFill>
                <a:ea typeface="+mj-lt"/>
                <a:cs typeface="+mj-lt"/>
              </a:rPr>
              <a:t>1. Giới thiệu về công nghệ Smart Home</a:t>
            </a:r>
            <a:endParaRPr lang="en-US" dirty="0"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1236D-6D1D-F2A4-2D11-910C5C908319}"/>
              </a:ext>
            </a:extLst>
          </p:cNvPr>
          <p:cNvSpPr txBox="1"/>
          <p:nvPr/>
        </p:nvSpPr>
        <p:spPr>
          <a:xfrm>
            <a:off x="263688" y="1187578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Tiềm năng: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D66A0-A347-3CDD-5451-39F83F8A1F55}"/>
              </a:ext>
            </a:extLst>
          </p:cNvPr>
          <p:cNvSpPr txBox="1"/>
          <p:nvPr/>
        </p:nvSpPr>
        <p:spPr>
          <a:xfrm>
            <a:off x="354363" y="383462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i="1" dirty="0"/>
              <a:t>Thách thức: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0D646-76FC-166A-5232-262C25E55E36}"/>
              </a:ext>
            </a:extLst>
          </p:cNvPr>
          <p:cNvSpPr txBox="1"/>
          <p:nvPr/>
        </p:nvSpPr>
        <p:spPr>
          <a:xfrm>
            <a:off x="673330" y="1686345"/>
            <a:ext cx="26543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Tiết kiệm năng lượng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Tăng tính tiện lợi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Tăng tính linh hoạt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Tương lai phát triển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03B45-F66E-BD22-7915-0E261BE28662}"/>
              </a:ext>
            </a:extLst>
          </p:cNvPr>
          <p:cNvSpPr txBox="1"/>
          <p:nvPr/>
        </p:nvSpPr>
        <p:spPr>
          <a:xfrm>
            <a:off x="673330" y="4340157"/>
            <a:ext cx="2794355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Phụ thuộc vào Internet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Bảo mật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Tính tương thích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Giá thành</a:t>
            </a:r>
          </a:p>
        </p:txBody>
      </p:sp>
      <p:pic>
        <p:nvPicPr>
          <p:cNvPr id="2050" name="Picture 2" descr="Chuyển đổi số - cơ hội và thách thức đối với doanh nghiệp">
            <a:extLst>
              <a:ext uri="{FF2B5EF4-FFF2-40B4-BE49-F238E27FC236}">
                <a16:creationId xmlns:a16="http://schemas.microsoft.com/office/drawing/2014/main" id="{BBCB60E6-727D-DE5F-B3DF-C8C3865E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78" y="1103851"/>
            <a:ext cx="3998422" cy="57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0FD1B-E633-34CD-FC34-AB262D38B154}"/>
              </a:ext>
            </a:extLst>
          </p:cNvPr>
          <p:cNvSpPr txBox="1"/>
          <p:nvPr/>
        </p:nvSpPr>
        <p:spPr>
          <a:xfrm>
            <a:off x="8595360" y="6398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CEA2-BD68-4722-ABDC-94A7F30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C76C-739B-BFBC-1273-7783D58C6ADC}"/>
              </a:ext>
            </a:extLst>
          </p:cNvPr>
          <p:cNvSpPr txBox="1"/>
          <p:nvPr/>
        </p:nvSpPr>
        <p:spPr>
          <a:xfrm>
            <a:off x="1690202" y="2136338"/>
            <a:ext cx="5515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Tổng quan và thiết kế hệ thống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2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2A073-0781-47D3-A3DE-4B7EA3CC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dirty="0" smtClean="0"/>
              <a:t>7</a:t>
            </a:fld>
            <a:endParaRPr lang="en-US" sz="1800"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1744E7-10C9-43E1-8DEF-AA5658AB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cs typeface="Calibri Light"/>
              </a:rPr>
              <a:t>2. Tổng quan và thiết kế hệ thống</a:t>
            </a:r>
            <a:endParaRPr lang="en-US" dirty="0"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CE4AF-6CE2-C66F-BA7D-EB0BC98A515D}"/>
              </a:ext>
            </a:extLst>
          </p:cNvPr>
          <p:cNvSpPr txBox="1"/>
          <p:nvPr/>
        </p:nvSpPr>
        <p:spPr>
          <a:xfrm>
            <a:off x="488950" y="1388226"/>
            <a:ext cx="47243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2.1 Mục tiêu và định hướng giải pháp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1DB2F16-0A5F-1AEB-9E9D-04ABFE657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09331"/>
              </p:ext>
            </p:extLst>
          </p:nvPr>
        </p:nvGraphicFramePr>
        <p:xfrm>
          <a:off x="971376" y="2321682"/>
          <a:ext cx="7061548" cy="343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774">
                  <a:extLst>
                    <a:ext uri="{9D8B030D-6E8A-4147-A177-3AD203B41FA5}">
                      <a16:colId xmlns:a16="http://schemas.microsoft.com/office/drawing/2014/main" val="3141800752"/>
                    </a:ext>
                  </a:extLst>
                </a:gridCol>
                <a:gridCol w="3530774">
                  <a:extLst>
                    <a:ext uri="{9D8B030D-6E8A-4147-A177-3AD203B41FA5}">
                      <a16:colId xmlns:a16="http://schemas.microsoft.com/office/drawing/2014/main" val="183823639"/>
                    </a:ext>
                  </a:extLst>
                </a:gridCol>
              </a:tblGrid>
              <a:tr h="46912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Mục tiêu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Giải pháp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26596"/>
                  </a:ext>
                </a:extLst>
              </a:tr>
              <a:tr h="6362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Cho phép điều khiển các thiết bị ở mọi nơi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Sử dụng webserver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0199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Có thể kiểm tra được trạng thái của các thiết bị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Sử dụng CSDL để điều khiển và lưu trạng thái thiết bị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90204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Dễ dàng sử dụng, tối ưu giá thành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Sử dụng sóng hồng ngoại để điều khiển và sử dụng các linh kiện phổ biến </a:t>
                      </a:r>
                      <a:endParaRPr lang="en-US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27290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Đề cao tính an toàn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Tích hợp các module cảm biến nhiệt độ, độ ẩm, cảm biến tia lửa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3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2A073-0781-47D3-A3DE-4B7EA3CC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800" dirty="0" smtClean="0"/>
              <a:t>8</a:t>
            </a:fld>
            <a:endParaRPr lang="en-US" sz="1800"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1744E7-10C9-43E1-8DEF-AA5658AB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644"/>
            <a:ext cx="8026400" cy="1325563"/>
          </a:xfrm>
        </p:spPr>
        <p:txBody>
          <a:bodyPr/>
          <a:lstStyle/>
          <a:p>
            <a:r>
              <a:rPr lang="vi-VN" dirty="0">
                <a:cs typeface="Calibri Light"/>
              </a:rPr>
              <a:t>2. Tổng quan và thiết kế hệ thống</a:t>
            </a:r>
            <a:endParaRPr lang="en-US" dirty="0"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39712-6BD1-809B-61F9-3997BFA918DC}"/>
              </a:ext>
            </a:extLst>
          </p:cNvPr>
          <p:cNvSpPr txBox="1"/>
          <p:nvPr/>
        </p:nvSpPr>
        <p:spPr>
          <a:xfrm>
            <a:off x="349134" y="1305099"/>
            <a:ext cx="795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2.2 Giới thiệu tổng quan và cách thức hoạt động của hệ thống </a:t>
            </a:r>
            <a:r>
              <a:rPr lang="en-US" sz="2000" b="1" dirty="0"/>
              <a:t> </a:t>
            </a:r>
            <a:r>
              <a:rPr lang="vi-VN" sz="2000" b="1" dirty="0"/>
              <a:t> 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9854D-01FD-EED8-B400-0282D1DC9569}"/>
              </a:ext>
            </a:extLst>
          </p:cNvPr>
          <p:cNvSpPr txBox="1"/>
          <p:nvPr/>
        </p:nvSpPr>
        <p:spPr>
          <a:xfrm>
            <a:off x="2686051" y="6039126"/>
            <a:ext cx="382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Hình 2.1 Sơ đồ tổng quan hệ thống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FE61-6CDC-651B-89F3-6C7A1283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13" y="1705208"/>
            <a:ext cx="7264773" cy="43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BC1-9346-9ABA-5D37-7BF18C27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6" y="-87315"/>
            <a:ext cx="8026400" cy="1325563"/>
          </a:xfrm>
        </p:spPr>
        <p:txBody>
          <a:bodyPr/>
          <a:lstStyle/>
          <a:p>
            <a:r>
              <a:rPr lang="vi-VN" dirty="0">
                <a:cs typeface="Calibri Light"/>
              </a:rPr>
              <a:t>2. Tổng quan và thiết kế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5582-3E65-9EDA-266F-74DE3BB2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b="1" dirty="0">
                <a:solidFill>
                  <a:schemeClr val="tx1"/>
                </a:solidFill>
              </a:rPr>
              <a:t>2.3 Mạch mô phỏng và mạch in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98DBE-FCAA-95A6-2134-CC7C3D21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4BA4D8-534F-8014-32F3-19FFFD218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5" t="268" r="13766" b="2035"/>
          <a:stretch/>
        </p:blipFill>
        <p:spPr bwMode="auto">
          <a:xfrm>
            <a:off x="1091912" y="2417848"/>
            <a:ext cx="2643447" cy="334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CA368B-EA7B-9963-FFEC-A9986F4F5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20" y="2417848"/>
            <a:ext cx="4239260" cy="334518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FD589-F1E4-8189-F3CB-7CD2B3B13B7D}"/>
              </a:ext>
            </a:extLst>
          </p:cNvPr>
          <p:cNvSpPr txBox="1"/>
          <p:nvPr/>
        </p:nvSpPr>
        <p:spPr>
          <a:xfrm>
            <a:off x="1085275" y="599459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Hình 2.2 Mô phỏng trên Frizing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6BBAB-82F4-0BBA-1F64-B07A709BF6EF}"/>
              </a:ext>
            </a:extLst>
          </p:cNvPr>
          <p:cNvSpPr txBox="1"/>
          <p:nvPr/>
        </p:nvSpPr>
        <p:spPr>
          <a:xfrm>
            <a:off x="4836566" y="6029419"/>
            <a:ext cx="311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Hình 2.3 Thiết kế mạch in trên Altium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32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913EEBCFDC3F4C8C74C0A13BF1473B" ma:contentTypeVersion="12" ma:contentTypeDescription="Create a new document." ma:contentTypeScope="" ma:versionID="932bd10be916ae083e48139b0c566adc">
  <xsd:schema xmlns:xsd="http://www.w3.org/2001/XMLSchema" xmlns:xs="http://www.w3.org/2001/XMLSchema" xmlns:p="http://schemas.microsoft.com/office/2006/metadata/properties" xmlns:ns2="59e4834b-72ff-455e-814a-5d8f2657b37e" xmlns:ns3="a5cd984e-d0e0-4107-b9d3-d2cbbae7b5ba" targetNamespace="http://schemas.microsoft.com/office/2006/metadata/properties" ma:root="true" ma:fieldsID="07e1389ef9747d92aea464da1f340a47" ns2:_="" ns3:_="">
    <xsd:import namespace="59e4834b-72ff-455e-814a-5d8f2657b37e"/>
    <xsd:import namespace="a5cd984e-d0e0-4107-b9d3-d2cbbae7b5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4834b-72ff-455e-814a-5d8f2657b3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d984e-d0e0-4107-b9d3-d2cbbae7b5b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C7BEC5-E43A-4372-B637-32D19515CB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2B0283-B2F7-4239-8F91-6759DF7B85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e4834b-72ff-455e-814a-5d8f2657b37e"/>
    <ds:schemaRef ds:uri="a5cd984e-d0e0-4107-b9d3-d2cbbae7b5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254A8C-03AB-48A0-802A-51BDB4BCE104}">
  <ds:schemaRefs>
    <ds:schemaRef ds:uri="59e4834b-72ff-455e-814a-5d8f2657b3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13319</TotalTime>
  <Words>1513</Words>
  <Application>Microsoft Office PowerPoint</Application>
  <PresentationFormat>On-screen Show (4:3)</PresentationFormat>
  <Paragraphs>200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.VnBahamasBH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Đề tài:  ĐIỀU KHIỂN THIẾT BỊ ĐIỆN THÔNG QUA WEBSERVER</vt:lpstr>
      <vt:lpstr>Nội dung trình bày:</vt:lpstr>
      <vt:lpstr>PowerPoint Presentation</vt:lpstr>
      <vt:lpstr>1. Giới thiệu về công nghệ Smart Home</vt:lpstr>
      <vt:lpstr>1. Giới thiệu về công nghệ Smart Home</vt:lpstr>
      <vt:lpstr>PowerPoint Presentation</vt:lpstr>
      <vt:lpstr>2. Tổng quan và thiết kế hệ thống</vt:lpstr>
      <vt:lpstr>2. Tổng quan và thiết kế hệ thống</vt:lpstr>
      <vt:lpstr>2. Tổng quan và thiết kế hệ thống</vt:lpstr>
      <vt:lpstr>2. Tổng quan và thiết kế hệ thống</vt:lpstr>
      <vt:lpstr>2. Tổng quan và thiết kế hệ thống</vt:lpstr>
      <vt:lpstr>Tr</vt:lpstr>
      <vt:lpstr>Tr</vt:lpstr>
      <vt:lpstr>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TRAN MINH CHIEN 20182387</cp:lastModifiedBy>
  <cp:revision>16</cp:revision>
  <dcterms:created xsi:type="dcterms:W3CDTF">2016-07-25T07:53:11Z</dcterms:created>
  <dcterms:modified xsi:type="dcterms:W3CDTF">2023-03-24T19:52:06Z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0x01010010913EEBCFDC3F4C8C74C0A13BF1473B</vt:lpwstr>
  </property>
</Properties>
</file>