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3.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4.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6" r:id="rId2"/>
    <p:sldMasterId id="2147483701" r:id="rId3"/>
    <p:sldMasterId id="2147483725" r:id="rId4"/>
    <p:sldMasterId id="2147483738" r:id="rId5"/>
  </p:sldMasterIdLst>
  <p:notesMasterIdLst>
    <p:notesMasterId r:id="rId27"/>
  </p:notesMasterIdLst>
  <p:sldIdLst>
    <p:sldId id="356" r:id="rId6"/>
    <p:sldId id="267" r:id="rId7"/>
    <p:sldId id="266" r:id="rId8"/>
    <p:sldId id="381" r:id="rId9"/>
    <p:sldId id="358" r:id="rId10"/>
    <p:sldId id="272" r:id="rId11"/>
    <p:sldId id="382" r:id="rId12"/>
    <p:sldId id="383" r:id="rId13"/>
    <p:sldId id="330" r:id="rId14"/>
    <p:sldId id="366" r:id="rId15"/>
    <p:sldId id="257" r:id="rId16"/>
    <p:sldId id="361" r:id="rId17"/>
    <p:sldId id="312" r:id="rId18"/>
    <p:sldId id="362" r:id="rId19"/>
    <p:sldId id="363" r:id="rId20"/>
    <p:sldId id="364" r:id="rId21"/>
    <p:sldId id="300" r:id="rId22"/>
    <p:sldId id="365" r:id="rId23"/>
    <p:sldId id="369" r:id="rId24"/>
    <p:sldId id="371" r:id="rId25"/>
    <p:sldId id="380" r:id="rId26"/>
  </p:sldIdLst>
  <p:sldSz cx="18288000" cy="10285413"/>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62"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75" autoAdjust="0"/>
    <p:restoredTop sz="92971"/>
  </p:normalViewPr>
  <p:slideViewPr>
    <p:cSldViewPr snapToGrid="0" showGuides="1">
      <p:cViewPr varScale="1">
        <p:scale>
          <a:sx n="61" d="100"/>
          <a:sy n="61" d="100"/>
        </p:scale>
        <p:origin x="256" y="624"/>
      </p:cViewPr>
      <p:guideLst>
        <p:guide orient="horz" pos="3262"/>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5A974-2B9D-4DE7-B1FD-B969DD33CD5E}" type="datetimeFigureOut">
              <a:rPr kumimoji="1" lang="ja-JP" altLang="en-US" smtClean="0"/>
              <a:t>2019/7/7</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CE44EA-33D9-406B-AA52-45755D8D5CBE}" type="slidenum">
              <a:rPr kumimoji="1" lang="ja-JP" altLang="en-US" smtClean="0"/>
              <a:t>‹#›</a:t>
            </a:fld>
            <a:endParaRPr kumimoji="1" lang="ja-JP" altLang="en-US"/>
          </a:p>
        </p:txBody>
      </p:sp>
    </p:spTree>
    <p:extLst>
      <p:ext uri="{BB962C8B-B14F-4D97-AF65-F5344CB8AC3E}">
        <p14:creationId xmlns:p14="http://schemas.microsoft.com/office/powerpoint/2010/main" val="34691001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4.0 =&gt; </a:t>
            </a:r>
            <a:r>
              <a:rPr lang="en-US" dirty="0" err="1"/>
              <a:t>nhiều</a:t>
            </a:r>
            <a:r>
              <a:rPr lang="en-US" dirty="0"/>
              <a:t> </a:t>
            </a:r>
            <a:r>
              <a:rPr lang="en-US" dirty="0" err="1"/>
              <a:t>nhu</a:t>
            </a:r>
            <a:r>
              <a:rPr lang="en-US" dirty="0"/>
              <a:t> </a:t>
            </a:r>
            <a:r>
              <a:rPr lang="en-US" dirty="0" err="1"/>
              <a:t>cầu</a:t>
            </a:r>
            <a:r>
              <a:rPr lang="en-US" dirty="0"/>
              <a:t> =&gt; </a:t>
            </a:r>
            <a:r>
              <a:rPr lang="en-US" dirty="0" err="1"/>
              <a:t>nhiều</a:t>
            </a:r>
            <a:r>
              <a:rPr lang="en-US" dirty="0"/>
              <a:t> ideas =&gt; </a:t>
            </a:r>
            <a:r>
              <a:rPr lang="en-US" dirty="0" err="1"/>
              <a:t>nhiều</a:t>
            </a:r>
            <a:r>
              <a:rPr lang="en-US" dirty="0"/>
              <a:t> start up / project </a:t>
            </a:r>
            <a:r>
              <a:rPr lang="en-US" dirty="0" err="1"/>
              <a:t>tiềm</a:t>
            </a:r>
            <a:r>
              <a:rPr lang="en-US" dirty="0"/>
              <a:t> </a:t>
            </a:r>
            <a:r>
              <a:rPr lang="en-US" dirty="0" err="1"/>
              <a:t>năng</a:t>
            </a:r>
            <a:r>
              <a:rPr lang="en-US" dirty="0"/>
              <a:t> =&gt; </a:t>
            </a:r>
            <a:r>
              <a:rPr lang="en-US" dirty="0" err="1"/>
              <a:t>hoàn</a:t>
            </a:r>
            <a:r>
              <a:rPr lang="en-US" dirty="0"/>
              <a:t> </a:t>
            </a:r>
            <a:r>
              <a:rPr lang="en-US" dirty="0" err="1"/>
              <a:t>thiện</a:t>
            </a:r>
            <a:r>
              <a:rPr lang="en-US" dirty="0"/>
              <a:t> </a:t>
            </a:r>
            <a:r>
              <a:rPr lang="en-US" dirty="0" err="1"/>
              <a:t>thật</a:t>
            </a:r>
            <a:r>
              <a:rPr lang="en-US" dirty="0"/>
              <a:t> </a:t>
            </a:r>
            <a:r>
              <a:rPr lang="en-US" dirty="0" err="1"/>
              <a:t>nhanh</a:t>
            </a:r>
            <a:r>
              <a:rPr lang="en-US" dirty="0"/>
              <a:t> </a:t>
            </a:r>
            <a:r>
              <a:rPr lang="en-US" dirty="0" err="1"/>
              <a:t>chóng</a:t>
            </a:r>
            <a:r>
              <a:rPr lang="en-US" dirty="0"/>
              <a:t> </a:t>
            </a:r>
            <a:r>
              <a:rPr lang="en-US" dirty="0" err="1"/>
              <a:t>với</a:t>
            </a:r>
            <a:r>
              <a:rPr lang="en-US" dirty="0"/>
              <a:t> chat </a:t>
            </a:r>
            <a:r>
              <a:rPr lang="en-US" dirty="0" err="1"/>
              <a:t>lượng</a:t>
            </a:r>
            <a:r>
              <a:rPr lang="en-US" dirty="0"/>
              <a:t> </a:t>
            </a:r>
            <a:r>
              <a:rPr lang="en-US" dirty="0" err="1"/>
              <a:t>đảm</a:t>
            </a:r>
            <a:r>
              <a:rPr lang="en-US" dirty="0"/>
              <a:t> </a:t>
            </a:r>
            <a:r>
              <a:rPr lang="en-US" dirty="0" err="1"/>
              <a:t>bảo</a:t>
            </a:r>
            <a:r>
              <a:rPr lang="en-US" dirty="0"/>
              <a:t> =&gt;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err="1"/>
              <a:t>Mà</a:t>
            </a:r>
            <a:r>
              <a:rPr lang="en-US" dirty="0"/>
              <a:t> </a:t>
            </a:r>
            <a:r>
              <a:rPr lang="en-US" dirty="0" err="1"/>
              <a:t>muốn</a:t>
            </a:r>
            <a:r>
              <a:rPr lang="en-US" dirty="0"/>
              <a:t> </a:t>
            </a:r>
            <a:r>
              <a:rPr lang="en-US" dirty="0" err="1"/>
              <a:t>đc</a:t>
            </a:r>
            <a:r>
              <a:rPr lang="en-US" dirty="0"/>
              <a:t> </a:t>
            </a:r>
            <a:r>
              <a:rPr lang="en-US" dirty="0" err="1"/>
              <a:t>như</a:t>
            </a:r>
            <a:r>
              <a:rPr lang="en-US" dirty="0"/>
              <a:t> v </a:t>
            </a:r>
            <a:r>
              <a:rPr lang="en-US" dirty="0" err="1"/>
              <a:t>thì</a:t>
            </a:r>
            <a:r>
              <a:rPr lang="en-US" dirty="0"/>
              <a:t> </a:t>
            </a:r>
            <a:r>
              <a:rPr lang="en-US" dirty="0" err="1"/>
              <a:t>cần</a:t>
            </a:r>
            <a:r>
              <a:rPr lang="en-US" dirty="0"/>
              <a:t> </a:t>
            </a:r>
            <a:r>
              <a:rPr lang="en-US" dirty="0" err="1"/>
              <a:t>phải</a:t>
            </a:r>
            <a:r>
              <a:rPr lang="en-US" dirty="0"/>
              <a:t> </a:t>
            </a:r>
            <a:r>
              <a:rPr lang="en-US" dirty="0" err="1"/>
              <a:t>có</a:t>
            </a:r>
            <a:r>
              <a:rPr lang="en-US" dirty="0"/>
              <a:t>: </a:t>
            </a:r>
            <a:r>
              <a:rPr lang="en-US" dirty="0" err="1"/>
              <a:t>đội</a:t>
            </a:r>
            <a:r>
              <a:rPr lang="en-US" dirty="0"/>
              <a:t> </a:t>
            </a:r>
            <a:r>
              <a:rPr lang="en-US" dirty="0" err="1"/>
              <a:t>ngũ</a:t>
            </a:r>
            <a:r>
              <a:rPr lang="en-US" dirty="0"/>
              <a:t> team, </a:t>
            </a:r>
            <a:r>
              <a:rPr lang="en-US" dirty="0" err="1"/>
              <a:t>trang</a:t>
            </a:r>
            <a:r>
              <a:rPr lang="en-US" dirty="0"/>
              <a:t> </a:t>
            </a:r>
            <a:r>
              <a:rPr lang="en-US" dirty="0" err="1"/>
              <a:t>thiết</a:t>
            </a:r>
            <a:r>
              <a:rPr lang="en-US" dirty="0"/>
              <a:t> </a:t>
            </a:r>
            <a:r>
              <a:rPr lang="en-US" dirty="0" err="1"/>
              <a:t>bị</a:t>
            </a:r>
            <a:r>
              <a:rPr lang="en-US" dirty="0"/>
              <a:t>, </a:t>
            </a:r>
            <a:r>
              <a:rPr lang="en-US" dirty="0" err="1"/>
              <a:t>vốn</a:t>
            </a:r>
            <a:r>
              <a:rPr lang="en-US" dirty="0"/>
              <a:t> </a:t>
            </a:r>
            <a:r>
              <a:rPr lang="en-US" dirty="0" err="1"/>
              <a:t>đầu</a:t>
            </a:r>
            <a:r>
              <a:rPr lang="en-US" dirty="0"/>
              <a:t> </a:t>
            </a:r>
            <a:r>
              <a:rPr lang="en-US" dirty="0" err="1"/>
              <a:t>tư</a:t>
            </a:r>
            <a:r>
              <a:rPr lang="en-US" dirty="0"/>
              <a:t> ,… </a:t>
            </a:r>
            <a:r>
              <a:rPr lang="en-US" dirty="0" err="1"/>
              <a:t>quan</a:t>
            </a:r>
            <a:r>
              <a:rPr lang="en-US" dirty="0"/>
              <a:t> </a:t>
            </a:r>
            <a:r>
              <a:rPr lang="en-US" dirty="0" err="1"/>
              <a:t>trọng</a:t>
            </a:r>
            <a:r>
              <a:rPr lang="en-US" dirty="0"/>
              <a:t> </a:t>
            </a:r>
            <a:r>
              <a:rPr lang="en-US" dirty="0" err="1"/>
              <a:t>nhất</a:t>
            </a:r>
            <a:r>
              <a:rPr lang="en-US" dirty="0"/>
              <a:t>  </a:t>
            </a:r>
            <a:r>
              <a:rPr lang="en-US" dirty="0" err="1"/>
              <a:t>vẫn</a:t>
            </a:r>
            <a:r>
              <a:rPr lang="en-US" dirty="0"/>
              <a:t> </a:t>
            </a:r>
            <a:r>
              <a:rPr lang="en-US" dirty="0" err="1"/>
              <a:t>là</a:t>
            </a:r>
            <a:r>
              <a:rPr lang="en-US" dirty="0"/>
              <a:t> </a:t>
            </a:r>
            <a:r>
              <a:rPr lang="en-US" dirty="0" err="1"/>
              <a:t>phải</a:t>
            </a:r>
            <a:r>
              <a:rPr lang="en-US" dirty="0"/>
              <a:t> </a:t>
            </a:r>
            <a:r>
              <a:rPr lang="en-US" dirty="0" err="1"/>
              <a:t>có</a:t>
            </a:r>
            <a:r>
              <a:rPr lang="en-US" dirty="0"/>
              <a:t> </a:t>
            </a:r>
            <a:r>
              <a:rPr lang="en-US" dirty="0" err="1"/>
              <a:t>sự</a:t>
            </a:r>
            <a:r>
              <a:rPr lang="en-US" dirty="0"/>
              <a:t> </a:t>
            </a:r>
            <a:r>
              <a:rPr lang="en-US" dirty="0" err="1"/>
              <a:t>quản</a:t>
            </a:r>
            <a:r>
              <a:rPr lang="en-US" dirty="0"/>
              <a:t> </a:t>
            </a:r>
            <a:r>
              <a:rPr lang="en-US" dirty="0" err="1"/>
              <a:t>lí</a:t>
            </a:r>
            <a:r>
              <a:rPr lang="en-US" dirty="0"/>
              <a:t> </a:t>
            </a:r>
            <a:r>
              <a:rPr lang="en-US" dirty="0" err="1"/>
              <a:t>tất</a:t>
            </a:r>
            <a:r>
              <a:rPr lang="en-US" dirty="0"/>
              <a:t> </a:t>
            </a:r>
            <a:r>
              <a:rPr lang="en-US" dirty="0" err="1"/>
              <a:t>cả</a:t>
            </a:r>
            <a:r>
              <a:rPr lang="en-US" dirty="0"/>
              <a:t> </a:t>
            </a:r>
            <a:r>
              <a:rPr lang="en-US" dirty="0" err="1"/>
              <a:t>những</a:t>
            </a:r>
            <a:r>
              <a:rPr lang="en-US" dirty="0"/>
              <a:t> </a:t>
            </a:r>
            <a:r>
              <a:rPr lang="en-US" dirty="0" err="1"/>
              <a:t>thứ</a:t>
            </a:r>
            <a:r>
              <a:rPr lang="en-US" dirty="0"/>
              <a:t> </a:t>
            </a:r>
            <a:r>
              <a:rPr lang="en-US" dirty="0" err="1"/>
              <a:t>nói</a:t>
            </a:r>
            <a:r>
              <a:rPr lang="en-US" dirty="0"/>
              <a:t> </a:t>
            </a:r>
            <a:r>
              <a:rPr lang="en-US" dirty="0" err="1"/>
              <a:t>trên</a:t>
            </a:r>
            <a:r>
              <a:rPr lang="en-US" dirty="0"/>
              <a:t> </a:t>
            </a:r>
            <a:r>
              <a:rPr lang="en-US" dirty="0" err="1"/>
              <a:t>để</a:t>
            </a:r>
            <a:r>
              <a:rPr lang="en-US" dirty="0"/>
              <a:t> </a:t>
            </a:r>
            <a:r>
              <a:rPr lang="en-US" dirty="0" err="1"/>
              <a:t>tất</a:t>
            </a:r>
            <a:r>
              <a:rPr lang="en-US" dirty="0"/>
              <a:t> </a:t>
            </a:r>
            <a:r>
              <a:rPr lang="en-US" dirty="0" err="1"/>
              <a:t>cả</a:t>
            </a:r>
            <a:r>
              <a:rPr lang="en-US" dirty="0"/>
              <a:t> </a:t>
            </a:r>
            <a:r>
              <a:rPr lang="en-US" dirty="0" err="1"/>
              <a:t>các</a:t>
            </a:r>
            <a:r>
              <a:rPr lang="en-US" dirty="0"/>
              <a:t> resource </a:t>
            </a:r>
            <a:r>
              <a:rPr lang="en-US" dirty="0" err="1"/>
              <a:t>có</a:t>
            </a:r>
            <a:r>
              <a:rPr lang="en-US" dirty="0"/>
              <a:t> </a:t>
            </a:r>
            <a:r>
              <a:rPr lang="en-US" dirty="0" err="1"/>
              <a:t>thể</a:t>
            </a:r>
            <a:r>
              <a:rPr lang="en-US" dirty="0"/>
              <a:t> </a:t>
            </a:r>
            <a:r>
              <a:rPr lang="en-US" dirty="0" err="1"/>
              <a:t>phối</a:t>
            </a:r>
            <a:r>
              <a:rPr lang="en-US" dirty="0"/>
              <a:t> </a:t>
            </a:r>
            <a:r>
              <a:rPr lang="en-US" dirty="0" err="1"/>
              <a:t>hợp</a:t>
            </a:r>
            <a:r>
              <a:rPr lang="en-US" dirty="0"/>
              <a:t>, </a:t>
            </a:r>
            <a:r>
              <a:rPr lang="en-US" dirty="0" err="1"/>
              <a:t>để</a:t>
            </a:r>
            <a:r>
              <a:rPr lang="en-US" dirty="0"/>
              <a:t> 1 + 1 </a:t>
            </a:r>
            <a:r>
              <a:rPr lang="en-US" dirty="0" err="1"/>
              <a:t>không</a:t>
            </a:r>
            <a:r>
              <a:rPr lang="en-US" dirty="0"/>
              <a:t> </a:t>
            </a:r>
            <a:r>
              <a:rPr lang="en-US" dirty="0" err="1"/>
              <a:t>phải</a:t>
            </a:r>
            <a:r>
              <a:rPr lang="en-US" dirty="0"/>
              <a:t> </a:t>
            </a:r>
            <a:r>
              <a:rPr lang="en-US" dirty="0" err="1"/>
              <a:t>là</a:t>
            </a:r>
            <a:r>
              <a:rPr lang="en-US" dirty="0"/>
              <a:t> 2, 1,5, 1 </a:t>
            </a:r>
            <a:r>
              <a:rPr lang="en-US" dirty="0" err="1"/>
              <a:t>mà</a:t>
            </a:r>
            <a:r>
              <a:rPr lang="en-US" dirty="0"/>
              <a:t> </a:t>
            </a:r>
            <a:r>
              <a:rPr lang="en-US" dirty="0" err="1"/>
              <a:t>là</a:t>
            </a:r>
            <a:r>
              <a:rPr lang="en-US" dirty="0"/>
              <a:t> 5, 10, 100 ( </a:t>
            </a:r>
            <a:r>
              <a:rPr lang="en-US" dirty="0" err="1"/>
              <a:t>phát</a:t>
            </a:r>
            <a:r>
              <a:rPr lang="en-US" dirty="0"/>
              <a:t> </a:t>
            </a:r>
            <a:r>
              <a:rPr lang="en-US" dirty="0" err="1"/>
              <a:t>huy</a:t>
            </a:r>
            <a:r>
              <a:rPr lang="en-US" dirty="0"/>
              <a:t> </a:t>
            </a:r>
            <a:r>
              <a:rPr lang="en-US" dirty="0" err="1"/>
              <a:t>hết</a:t>
            </a:r>
            <a:r>
              <a:rPr lang="en-US" dirty="0"/>
              <a:t> </a:t>
            </a:r>
            <a:r>
              <a:rPr lang="en-US" dirty="0" err="1"/>
              <a:t>khả</a:t>
            </a:r>
            <a:r>
              <a:rPr lang="en-US" dirty="0"/>
              <a:t> </a:t>
            </a:r>
            <a:r>
              <a:rPr lang="en-US" dirty="0" err="1"/>
              <a:t>năng</a:t>
            </a:r>
            <a:r>
              <a:rPr lang="en-US" dirty="0"/>
              <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err="1"/>
              <a:t>Với</a:t>
            </a:r>
            <a:r>
              <a:rPr lang="en-US" dirty="0"/>
              <a:t> </a:t>
            </a:r>
            <a:r>
              <a:rPr lang="en-US" dirty="0" err="1"/>
              <a:t>nhu</a:t>
            </a:r>
            <a:r>
              <a:rPr lang="en-US" dirty="0"/>
              <a:t> </a:t>
            </a:r>
            <a:r>
              <a:rPr lang="en-US" dirty="0" err="1"/>
              <a:t>cầu</a:t>
            </a:r>
            <a:r>
              <a:rPr lang="en-US" dirty="0"/>
              <a:t> </a:t>
            </a:r>
            <a:r>
              <a:rPr lang="en-US" dirty="0" err="1"/>
              <a:t>quản</a:t>
            </a:r>
            <a:r>
              <a:rPr lang="en-US" dirty="0"/>
              <a:t> </a:t>
            </a:r>
            <a:r>
              <a:rPr lang="en-US" dirty="0" err="1"/>
              <a:t>lí</a:t>
            </a:r>
            <a:r>
              <a:rPr lang="en-US" dirty="0"/>
              <a:t> </a:t>
            </a:r>
            <a:r>
              <a:rPr lang="en-US" dirty="0" err="1"/>
              <a:t>dự</a:t>
            </a:r>
            <a:r>
              <a:rPr lang="en-US" dirty="0"/>
              <a:t> </a:t>
            </a:r>
            <a:r>
              <a:rPr lang="en-US" dirty="0" err="1"/>
              <a:t>án</a:t>
            </a:r>
            <a:r>
              <a:rPr lang="en-US" dirty="0"/>
              <a:t> </a:t>
            </a:r>
            <a:r>
              <a:rPr lang="en-US" dirty="0" err="1"/>
              <a:t>như</a:t>
            </a:r>
            <a:r>
              <a:rPr lang="en-US" dirty="0"/>
              <a:t> </a:t>
            </a:r>
            <a:r>
              <a:rPr lang="en-US" dirty="0" err="1"/>
              <a:t>vậy</a:t>
            </a:r>
            <a:r>
              <a:rPr lang="en-US" dirty="0"/>
              <a:t>: </a:t>
            </a:r>
            <a:r>
              <a:rPr lang="en-US" dirty="0" err="1"/>
              <a:t>người</a:t>
            </a:r>
            <a:r>
              <a:rPr lang="en-US" dirty="0"/>
              <a:t> </a:t>
            </a:r>
            <a:r>
              <a:rPr lang="en-US" dirty="0" err="1"/>
              <a:t>quản</a:t>
            </a:r>
            <a:r>
              <a:rPr lang="en-US" dirty="0"/>
              <a:t> </a:t>
            </a:r>
            <a:r>
              <a:rPr lang="en-US" dirty="0" err="1"/>
              <a:t>lí</a:t>
            </a:r>
            <a:r>
              <a:rPr lang="en-US" dirty="0"/>
              <a:t> </a:t>
            </a:r>
            <a:r>
              <a:rPr lang="en-US" dirty="0" err="1"/>
              <a:t>tốt</a:t>
            </a:r>
            <a:r>
              <a:rPr lang="en-US" dirty="0"/>
              <a:t> </a:t>
            </a:r>
            <a:r>
              <a:rPr lang="en-US" dirty="0" err="1"/>
              <a:t>và</a:t>
            </a:r>
            <a:r>
              <a:rPr lang="en-US" dirty="0"/>
              <a:t> </a:t>
            </a:r>
            <a:r>
              <a:rPr lang="en-US" dirty="0" err="1"/>
              <a:t>biết</a:t>
            </a:r>
            <a:r>
              <a:rPr lang="en-US" dirty="0"/>
              <a:t> </a:t>
            </a:r>
            <a:r>
              <a:rPr lang="en-US" dirty="0" err="1"/>
              <a:t>áp</a:t>
            </a:r>
            <a:r>
              <a:rPr lang="en-US" dirty="0"/>
              <a:t> </a:t>
            </a:r>
            <a:r>
              <a:rPr lang="en-US" dirty="0" err="1"/>
              <a:t>dụng</a:t>
            </a:r>
            <a:r>
              <a:rPr lang="en-US" dirty="0"/>
              <a:t> </a:t>
            </a:r>
            <a:r>
              <a:rPr lang="en-US" dirty="0" err="1"/>
              <a:t>phương</a:t>
            </a:r>
            <a:r>
              <a:rPr lang="en-US" dirty="0"/>
              <a:t> </a:t>
            </a:r>
            <a:r>
              <a:rPr lang="en-US" dirty="0" err="1"/>
              <a:t>pháp</a:t>
            </a:r>
            <a:r>
              <a:rPr lang="en-US" dirty="0"/>
              <a:t> </a:t>
            </a:r>
            <a:r>
              <a:rPr lang="en-US" dirty="0" err="1"/>
              <a:t>phù</a:t>
            </a:r>
            <a:r>
              <a:rPr lang="en-US" dirty="0"/>
              <a:t> </a:t>
            </a:r>
            <a:r>
              <a:rPr lang="en-US" dirty="0" err="1"/>
              <a:t>hợp</a:t>
            </a:r>
            <a:r>
              <a:rPr lang="en-US" dirty="0"/>
              <a:t> </a:t>
            </a:r>
            <a:r>
              <a:rPr lang="en-US" dirty="0" err="1"/>
              <a:t>để</a:t>
            </a:r>
            <a:r>
              <a:rPr lang="en-US" dirty="0"/>
              <a:t> </a:t>
            </a:r>
            <a:r>
              <a:rPr lang="en-US" dirty="0" err="1"/>
              <a:t>mang</a:t>
            </a:r>
            <a:r>
              <a:rPr lang="en-US" dirty="0"/>
              <a:t> </a:t>
            </a:r>
            <a:r>
              <a:rPr lang="en-US" dirty="0" err="1"/>
              <a:t>lại</a:t>
            </a:r>
            <a:r>
              <a:rPr lang="en-US" dirty="0"/>
              <a:t> </a:t>
            </a:r>
            <a:r>
              <a:rPr lang="en-US" dirty="0" err="1"/>
              <a:t>hiệu</a:t>
            </a:r>
            <a:r>
              <a:rPr lang="en-US" dirty="0"/>
              <a:t> </a:t>
            </a:r>
            <a:r>
              <a:rPr lang="en-US" dirty="0" err="1"/>
              <a:t>quả</a:t>
            </a:r>
            <a:r>
              <a:rPr lang="en-US" dirty="0"/>
              <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vi-VN" dirty="0"/>
              <a:t>Mô hình Agile and Waterfall là hai phương thức hoàn toàn khác biệt trong quy trình phát triển phần mềm. Tuy chúng khác biệt trong cách tiếp cận, nhưng cả 2 phương thức đều hữu dụng ở một thời điểm nào đó, phụ thuộc vào yêu cầu và đặc điểm của dự án.</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r>
              <a:rPr lang="vi-VN" dirty="0"/>
              <a:t>Sự phát triển phần mềm Agile nhấn mạnh vào 4 giá trị cốt lõi sau:</a:t>
            </a:r>
          </a:p>
          <a:p>
            <a:r>
              <a:rPr lang="vi-VN" dirty="0"/>
              <a:t>	Sự tương tác của cá nhân và nhóm thông qua các quy trình và công cụ.</a:t>
            </a:r>
          </a:p>
          <a:p>
            <a:r>
              <a:rPr lang="vi-VN" dirty="0"/>
              <a:t>	Phần mềm làm việc thông qua các tài liệu đầy đủ</a:t>
            </a:r>
          </a:p>
          <a:p>
            <a:r>
              <a:rPr lang="vi-VN" dirty="0"/>
              <a:t>	Sự hợp tác của khách hàng thông qua việc thương thuyết hợp đồng</a:t>
            </a:r>
          </a:p>
          <a:p>
            <a:r>
              <a:rPr lang="vi-VN" dirty="0"/>
              <a:t>	Đáp ứng để thay đổi nhằm theo sát các kế hoạch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Agile: </a:t>
            </a:r>
            <a:r>
              <a:rPr lang="en-US" dirty="0" err="1"/>
              <a:t>tính</a:t>
            </a:r>
            <a:r>
              <a:rPr lang="en-US" dirty="0"/>
              <a:t> </a:t>
            </a:r>
            <a:r>
              <a:rPr lang="en-US" dirty="0" err="1"/>
              <a:t>lặp</a:t>
            </a:r>
            <a:r>
              <a:rPr lang="en-US" dirty="0"/>
              <a:t>(</a:t>
            </a:r>
            <a:r>
              <a:rPr lang="en-US" dirty="0" err="1"/>
              <a:t>interative</a:t>
            </a:r>
            <a:r>
              <a:rPr lang="en-US" dirty="0"/>
              <a:t>), </a:t>
            </a:r>
            <a:r>
              <a:rPr lang="en-US" dirty="0" err="1"/>
              <a:t>tính</a:t>
            </a:r>
            <a:r>
              <a:rPr lang="en-US" dirty="0"/>
              <a:t> </a:t>
            </a:r>
            <a:r>
              <a:rPr lang="en-US" dirty="0" err="1"/>
              <a:t>tiệm</a:t>
            </a:r>
            <a:r>
              <a:rPr lang="en-US" dirty="0"/>
              <a:t> </a:t>
            </a:r>
            <a:r>
              <a:rPr lang="en-US" dirty="0" err="1"/>
              <a:t>tiến</a:t>
            </a:r>
            <a:r>
              <a:rPr lang="en-US" dirty="0"/>
              <a:t>, </a:t>
            </a:r>
            <a:r>
              <a:rPr lang="en-US" dirty="0" err="1"/>
              <a:t>tính</a:t>
            </a:r>
            <a:r>
              <a:rPr lang="en-US" dirty="0"/>
              <a:t> </a:t>
            </a:r>
            <a:r>
              <a:rPr lang="en-US" dirty="0" err="1"/>
              <a:t>tiến</a:t>
            </a:r>
            <a:r>
              <a:rPr lang="en-US" dirty="0"/>
              <a:t> </a:t>
            </a:r>
            <a:r>
              <a:rPr lang="en-US" dirty="0" err="1"/>
              <a:t>hoá</a:t>
            </a:r>
            <a:r>
              <a:rPr lang="en-US" dirty="0"/>
              <a:t>, </a:t>
            </a:r>
            <a:r>
              <a:rPr lang="en-US" dirty="0" err="1"/>
              <a:t>tính</a:t>
            </a:r>
            <a:r>
              <a:rPr lang="en-US" dirty="0"/>
              <a:t> </a:t>
            </a:r>
            <a:r>
              <a:rPr lang="en-US" dirty="0" err="1"/>
              <a:t>thích</a:t>
            </a:r>
            <a:r>
              <a:rPr lang="en-US" dirty="0"/>
              <a:t> </a:t>
            </a:r>
            <a:r>
              <a:rPr lang="en-US" dirty="0" err="1"/>
              <a:t>ứng</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Scrum là một quy trình quản lý và phát triển theo phương pháp phát triển linh hoạt (Agile) tập trung đặc biệt vào việc quản lý các công việc trong một môi trường phát triển theo nhóm.</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Mô</a:t>
            </a:r>
            <a:r>
              <a:rPr lang="en-US" dirty="0"/>
              <a:t> </a:t>
            </a:r>
            <a:r>
              <a:rPr lang="en-US" dirty="0" err="1"/>
              <a:t>hình</a:t>
            </a:r>
            <a:r>
              <a:rPr lang="en-US" dirty="0"/>
              <a:t> SCRUM </a:t>
            </a:r>
            <a:r>
              <a:rPr lang="en-US" dirty="0" err="1"/>
              <a:t>yêu</a:t>
            </a:r>
            <a:r>
              <a:rPr lang="en-US" dirty="0"/>
              <a:t> </a:t>
            </a:r>
            <a:r>
              <a:rPr lang="en-US" dirty="0" err="1"/>
              <a:t>cầu</a:t>
            </a:r>
            <a:r>
              <a:rPr lang="en-US" dirty="0"/>
              <a:t> </a:t>
            </a:r>
            <a:r>
              <a:rPr lang="en-US" dirty="0" err="1"/>
              <a:t>cần</a:t>
            </a:r>
            <a:r>
              <a:rPr lang="en-US" dirty="0"/>
              <a:t> </a:t>
            </a:r>
            <a:r>
              <a:rPr lang="en-US" dirty="0" err="1"/>
              <a:t>quản</a:t>
            </a:r>
            <a:r>
              <a:rPr lang="en-US" dirty="0"/>
              <a:t> </a:t>
            </a:r>
            <a:r>
              <a:rPr lang="en-US" dirty="0" err="1"/>
              <a:t>lý</a:t>
            </a:r>
            <a:r>
              <a:rPr lang="en-US" dirty="0"/>
              <a:t> </a:t>
            </a:r>
            <a:r>
              <a:rPr lang="en-US" dirty="0" err="1"/>
              <a:t>các</a:t>
            </a:r>
            <a:r>
              <a:rPr lang="en-US" dirty="0"/>
              <a:t> </a:t>
            </a:r>
            <a:r>
              <a:rPr lang="en-US" dirty="0" err="1"/>
              <a:t>dự</a:t>
            </a:r>
            <a:r>
              <a:rPr lang="en-US" dirty="0"/>
              <a:t> </a:t>
            </a:r>
            <a:r>
              <a:rPr lang="en-US" dirty="0" err="1"/>
              <a:t>án</a:t>
            </a:r>
            <a:r>
              <a:rPr lang="en-US" dirty="0"/>
              <a:t> </a:t>
            </a:r>
            <a:r>
              <a:rPr lang="en-US" dirty="0" err="1"/>
              <a:t>theo</a:t>
            </a:r>
            <a:r>
              <a:rPr lang="en-US" dirty="0"/>
              <a:t> </a:t>
            </a:r>
            <a:r>
              <a:rPr lang="en-US" dirty="0" err="1"/>
              <a:t>các</a:t>
            </a:r>
            <a:r>
              <a:rPr lang="en-US" dirty="0"/>
              <a:t> project, backlog, </a:t>
            </a:r>
            <a:r>
              <a:rPr lang="en-US" dirty="0" err="1"/>
              <a:t>spint</a:t>
            </a:r>
            <a:r>
              <a:rPr lang="en-US" dirty="0"/>
              <a:t>, story, task, release, workflow,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vi-VN" dirty="0"/>
              <a:t>Luồng xử lý của phương thức kiểm thử Scrum như sau:</a:t>
            </a:r>
          </a:p>
          <a:p>
            <a:r>
              <a:rPr lang="vi-VN" dirty="0"/>
              <a:t>	Mỗi một giai đoạn lặp lại của một scrum được biết đến như là Sprint</a:t>
            </a:r>
          </a:p>
          <a:p>
            <a:r>
              <a:rPr lang="vi-VN" dirty="0"/>
              <a:t>	Product backlog là một danh sách bao gồm các mô tả chi tiết để hoàn thành sản phẩm cuối cùng</a:t>
            </a:r>
          </a:p>
          <a:p>
            <a:r>
              <a:rPr lang="vi-VN" dirty="0"/>
              <a:t>	Trong mỗi Sprint, các mục hàng đầu của Product backlog được chọn và chuyển thành Sprint backlog</a:t>
            </a:r>
          </a:p>
          <a:p>
            <a:r>
              <a:rPr lang="vi-VN" dirty="0"/>
              <a:t>	Nhóm làm việc trên sprint backlog đã được mô tả</a:t>
            </a:r>
          </a:p>
          <a:p>
            <a:r>
              <a:rPr lang="vi-VN" dirty="0"/>
              <a:t>	Nhóm kiểm tra cho công việc hàng ngày</a:t>
            </a:r>
          </a:p>
          <a:p>
            <a:r>
              <a:rPr lang="vi-VN" dirty="0"/>
              <a:t>	Vào cuối các sprint, nhóm sẽ phát hành các tính năng của sản phẩm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Dựa</a:t>
            </a:r>
            <a:r>
              <a:rPr lang="en-US" dirty="0"/>
              <a:t> </a:t>
            </a:r>
            <a:r>
              <a:rPr lang="en-US" dirty="0" err="1"/>
              <a:t>vào</a:t>
            </a:r>
            <a:r>
              <a:rPr lang="en-US" dirty="0"/>
              <a:t> </a:t>
            </a:r>
            <a:r>
              <a:rPr lang="en-US" dirty="0" err="1"/>
              <a:t>những</a:t>
            </a:r>
            <a:r>
              <a:rPr lang="en-US" dirty="0"/>
              <a:t> </a:t>
            </a:r>
            <a:r>
              <a:rPr lang="en-US" dirty="0" err="1"/>
              <a:t>nhu</a:t>
            </a:r>
            <a:r>
              <a:rPr lang="en-US" dirty="0"/>
              <a:t> </a:t>
            </a:r>
            <a:r>
              <a:rPr lang="en-US" dirty="0" err="1"/>
              <a:t>cầu</a:t>
            </a:r>
            <a:r>
              <a:rPr lang="en-US" dirty="0"/>
              <a:t> </a:t>
            </a:r>
            <a:r>
              <a:rPr lang="en-US" dirty="0" err="1"/>
              <a:t>trên</a:t>
            </a:r>
            <a:r>
              <a:rPr lang="en-US" dirty="0"/>
              <a:t>, </a:t>
            </a:r>
            <a:r>
              <a:rPr lang="en-US" dirty="0" err="1"/>
              <a:t>nhóm</a:t>
            </a:r>
            <a:r>
              <a:rPr lang="en-US" dirty="0"/>
              <a:t> </a:t>
            </a:r>
            <a:r>
              <a:rPr lang="en-US" dirty="0" err="1"/>
              <a:t>nhận</a:t>
            </a:r>
            <a:r>
              <a:rPr lang="en-US" dirty="0"/>
              <a:t> </a:t>
            </a:r>
            <a:r>
              <a:rPr lang="en-US" dirty="0" err="1"/>
              <a:t>thấy</a:t>
            </a:r>
            <a:r>
              <a:rPr lang="en-US" dirty="0"/>
              <a:t> </a:t>
            </a:r>
            <a:r>
              <a:rPr lang="en-US" dirty="0" err="1"/>
              <a:t>việc</a:t>
            </a:r>
            <a:r>
              <a:rPr lang="en-US" dirty="0"/>
              <a:t> </a:t>
            </a:r>
            <a:r>
              <a:rPr lang="en-US" dirty="0" err="1"/>
              <a:t>phát</a:t>
            </a:r>
            <a:r>
              <a:rPr lang="en-US" dirty="0"/>
              <a:t> </a:t>
            </a:r>
            <a:r>
              <a:rPr lang="en-US" dirty="0" err="1"/>
              <a:t>triển</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quản</a:t>
            </a:r>
            <a:r>
              <a:rPr lang="en-US" dirty="0"/>
              <a:t> </a:t>
            </a:r>
            <a:r>
              <a:rPr lang="en-US" dirty="0" err="1"/>
              <a:t>lý</a:t>
            </a:r>
            <a:r>
              <a:rPr lang="en-US" dirty="0"/>
              <a:t> </a:t>
            </a:r>
            <a:r>
              <a:rPr lang="en-US" dirty="0" err="1"/>
              <a:t>quy</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r>
              <a:rPr lang="en-US" dirty="0"/>
              <a:t> </a:t>
            </a:r>
            <a:r>
              <a:rPr lang="en-US" dirty="0" err="1"/>
              <a:t>là</a:t>
            </a:r>
            <a:r>
              <a:rPr lang="en-US" dirty="0"/>
              <a:t> </a:t>
            </a:r>
            <a:r>
              <a:rPr lang="en-US" dirty="0" err="1"/>
              <a:t>rất</a:t>
            </a:r>
            <a:r>
              <a:rPr lang="en-US" dirty="0"/>
              <a:t> </a:t>
            </a:r>
            <a:r>
              <a:rPr lang="en-US" dirty="0" err="1"/>
              <a:t>cần</a:t>
            </a:r>
            <a:r>
              <a:rPr lang="en-US" dirty="0"/>
              <a:t> </a:t>
            </a:r>
            <a:r>
              <a:rPr lang="en-US" dirty="0" err="1"/>
              <a:t>thiết</a:t>
            </a:r>
            <a:r>
              <a:rPr lang="en-US" dirty="0"/>
              <a:t>. </a:t>
            </a:r>
            <a:r>
              <a:rPr lang="en-US" dirty="0" err="1"/>
              <a:t>Cùng</a:t>
            </a:r>
            <a:r>
              <a:rPr lang="en-US" dirty="0"/>
              <a:t> </a:t>
            </a:r>
            <a:r>
              <a:rPr lang="en-US" dirty="0" err="1"/>
              <a:t>với</a:t>
            </a:r>
            <a:r>
              <a:rPr lang="en-US" dirty="0"/>
              <a:t> </a:t>
            </a:r>
            <a:r>
              <a:rPr lang="en-US" dirty="0" err="1"/>
              <a:t>sự</a:t>
            </a:r>
            <a:r>
              <a:rPr lang="en-US" dirty="0"/>
              <a:t> </a:t>
            </a:r>
            <a:r>
              <a:rPr lang="en-US" dirty="0" err="1"/>
              <a:t>định</a:t>
            </a:r>
            <a:r>
              <a:rPr lang="en-US" dirty="0"/>
              <a:t> </a:t>
            </a:r>
            <a:r>
              <a:rPr lang="en-US" dirty="0" err="1"/>
              <a:t>hướng</a:t>
            </a:r>
            <a:r>
              <a:rPr lang="en-US" dirty="0"/>
              <a:t> </a:t>
            </a:r>
            <a:r>
              <a:rPr lang="en-US" dirty="0" err="1"/>
              <a:t>của</a:t>
            </a:r>
            <a:r>
              <a:rPr lang="en-US" dirty="0"/>
              <a:t> </a:t>
            </a:r>
            <a:r>
              <a:rPr lang="en-US" dirty="0" err="1"/>
              <a:t>giáo</a:t>
            </a:r>
            <a:r>
              <a:rPr lang="en-US" dirty="0"/>
              <a:t> </a:t>
            </a:r>
            <a:r>
              <a:rPr lang="en-US" dirty="0" err="1"/>
              <a:t>viên</a:t>
            </a:r>
            <a:r>
              <a:rPr lang="en-US" dirty="0"/>
              <a:t> </a:t>
            </a:r>
            <a:r>
              <a:rPr lang="en-US" dirty="0" err="1"/>
              <a:t>hướng</a:t>
            </a:r>
            <a:r>
              <a:rPr lang="en-US" dirty="0"/>
              <a:t> </a:t>
            </a:r>
            <a:r>
              <a:rPr lang="en-US" dirty="0" err="1"/>
              <a:t>dẫn</a:t>
            </a:r>
            <a:r>
              <a:rPr lang="en-US" dirty="0"/>
              <a:t> </a:t>
            </a:r>
            <a:r>
              <a:rPr lang="en-US" dirty="0" err="1"/>
              <a:t>và</a:t>
            </a:r>
            <a:r>
              <a:rPr lang="en-US" dirty="0"/>
              <a:t> </a:t>
            </a:r>
            <a:r>
              <a:rPr lang="en-US" dirty="0" err="1"/>
              <a:t>quá</a:t>
            </a:r>
            <a:r>
              <a:rPr lang="en-US" dirty="0"/>
              <a:t> </a:t>
            </a:r>
            <a:r>
              <a:rPr lang="en-US" dirty="0" err="1"/>
              <a:t>trình</a:t>
            </a:r>
            <a:r>
              <a:rPr lang="en-US" dirty="0"/>
              <a:t> </a:t>
            </a:r>
            <a:r>
              <a:rPr lang="en-US" dirty="0" err="1"/>
              <a:t>tìm</a:t>
            </a:r>
            <a:r>
              <a:rPr lang="en-US" dirty="0"/>
              <a:t> </a:t>
            </a:r>
            <a:r>
              <a:rPr lang="en-US" dirty="0" err="1"/>
              <a:t>hiểu</a:t>
            </a:r>
            <a:r>
              <a:rPr lang="en-US" dirty="0"/>
              <a:t> </a:t>
            </a:r>
            <a:r>
              <a:rPr lang="en-US" dirty="0" err="1"/>
              <a:t>nghiệp</a:t>
            </a:r>
            <a:r>
              <a:rPr lang="en-US" dirty="0"/>
              <a:t> </a:t>
            </a:r>
            <a:r>
              <a:rPr lang="en-US" dirty="0" err="1"/>
              <a:t>vụ</a:t>
            </a:r>
            <a:r>
              <a:rPr lang="en-US" dirty="0"/>
              <a:t>, </a:t>
            </a:r>
            <a:r>
              <a:rPr lang="en-US" dirty="0" err="1"/>
              <a:t>nhóm</a:t>
            </a:r>
            <a:r>
              <a:rPr lang="en-US" dirty="0"/>
              <a:t> </a:t>
            </a:r>
            <a:r>
              <a:rPr lang="en-US" dirty="0" err="1"/>
              <a:t>đã</a:t>
            </a:r>
            <a:r>
              <a:rPr lang="en-US" dirty="0"/>
              <a:t> </a:t>
            </a:r>
            <a:r>
              <a:rPr lang="en-US" dirty="0" err="1"/>
              <a:t>quyết</a:t>
            </a:r>
            <a:r>
              <a:rPr lang="en-US" dirty="0"/>
              <a:t> </a:t>
            </a:r>
            <a:r>
              <a:rPr lang="en-US" dirty="0" err="1"/>
              <a:t>định</a:t>
            </a:r>
            <a:r>
              <a:rPr lang="en-US" dirty="0"/>
              <a:t> </a:t>
            </a:r>
            <a:r>
              <a:rPr lang="en-US" dirty="0" err="1"/>
              <a:t>chọn</a:t>
            </a:r>
            <a:r>
              <a:rPr lang="en-US" dirty="0"/>
              <a:t> </a:t>
            </a:r>
            <a:r>
              <a:rPr lang="en-US" dirty="0" err="1"/>
              <a:t>đề</a:t>
            </a:r>
            <a:r>
              <a:rPr lang="en-US" dirty="0"/>
              <a:t> </a:t>
            </a:r>
            <a:r>
              <a:rPr lang="en-US" dirty="0" err="1"/>
              <a:t>tài</a:t>
            </a:r>
            <a:r>
              <a:rPr lang="en-US" dirty="0"/>
              <a:t> “</a:t>
            </a:r>
            <a:r>
              <a:rPr lang="vi-VN" dirty="0"/>
              <a:t>XÂY DỰNG HỆ THỐNG QUẢN LÝ PHÁT TRIỂN PHẦN MỀM THEO PHƯƠNG PHÁP AGILE</a:t>
            </a:r>
            <a:r>
              <a:rPr lang="en-US" dirty="0"/>
              <a:t>” </a:t>
            </a:r>
            <a:r>
              <a:rPr lang="en-US" dirty="0" err="1"/>
              <a:t>làm</a:t>
            </a:r>
            <a:r>
              <a:rPr lang="en-US" dirty="0"/>
              <a:t> </a:t>
            </a:r>
            <a:r>
              <a:rPr lang="en-US" dirty="0" err="1"/>
              <a:t>đề</a:t>
            </a:r>
            <a:r>
              <a:rPr lang="en-US" dirty="0"/>
              <a:t> </a:t>
            </a:r>
            <a:r>
              <a:rPr lang="en-US" dirty="0" err="1"/>
              <a:t>tài</a:t>
            </a:r>
            <a:r>
              <a:rPr lang="en-US" dirty="0"/>
              <a:t> </a:t>
            </a:r>
            <a:r>
              <a:rPr lang="en-US" dirty="0" err="1"/>
              <a:t>khóa</a:t>
            </a:r>
            <a:r>
              <a:rPr lang="en-US" dirty="0"/>
              <a:t> </a:t>
            </a:r>
            <a:r>
              <a:rPr lang="en-US" dirty="0" err="1"/>
              <a:t>luận</a:t>
            </a:r>
            <a:r>
              <a:rPr lang="en-US" dirty="0"/>
              <a:t> </a:t>
            </a:r>
            <a:r>
              <a:rPr lang="en-US" dirty="0" err="1"/>
              <a:t>tốt</a:t>
            </a:r>
            <a:r>
              <a:rPr lang="en-US" dirty="0"/>
              <a:t> </a:t>
            </a:r>
            <a:r>
              <a:rPr lang="en-US" dirty="0" err="1"/>
              <a:t>nghiệp</a:t>
            </a:r>
            <a:r>
              <a:rPr lang="en-US" dirty="0"/>
              <a:t>. </a:t>
            </a:r>
            <a:endParaRPr kumimoji="1" lang="ja-JP" alt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5CE44EA-33D9-406B-AA52-45755D8D5CBE}" type="slidenum">
              <a:rPr kumimoji="1" lang="ja-JP" altLang="en-US" smtClean="0"/>
              <a:t>4</a:t>
            </a:fld>
            <a:endParaRPr kumimoji="1" lang="ja-JP" altLang="en-US"/>
          </a:p>
        </p:txBody>
      </p:sp>
    </p:spTree>
    <p:extLst>
      <p:ext uri="{BB962C8B-B14F-4D97-AF65-F5344CB8AC3E}">
        <p14:creationId xmlns:p14="http://schemas.microsoft.com/office/powerpoint/2010/main" val="1274240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vi-VN" dirty="0">
                <a:solidFill>
                  <a:schemeClr val="tx2"/>
                </a:solidFill>
              </a:rPr>
              <a:t>Xây dựng hệ thống</a:t>
            </a:r>
            <a:r>
              <a:rPr lang="en-US" dirty="0">
                <a:solidFill>
                  <a:schemeClr val="tx2"/>
                </a:solidFill>
              </a:rPr>
              <a:t> </a:t>
            </a:r>
            <a:r>
              <a:rPr lang="en-US" dirty="0" err="1">
                <a:solidFill>
                  <a:schemeClr val="tx2"/>
                </a:solidFill>
              </a:rPr>
              <a:t>quản</a:t>
            </a:r>
            <a:r>
              <a:rPr lang="en-US" dirty="0">
                <a:solidFill>
                  <a:schemeClr val="tx2"/>
                </a:solidFill>
              </a:rPr>
              <a:t> </a:t>
            </a:r>
            <a:r>
              <a:rPr lang="en-US" dirty="0" err="1">
                <a:solidFill>
                  <a:schemeClr val="tx2"/>
                </a:solidFill>
              </a:rPr>
              <a:t>lý</a:t>
            </a:r>
            <a:r>
              <a:rPr lang="en-US" dirty="0">
                <a:solidFill>
                  <a:schemeClr val="tx2"/>
                </a:solidFill>
              </a:rPr>
              <a:t> </a:t>
            </a:r>
            <a:r>
              <a:rPr lang="en-US" dirty="0" err="1">
                <a:solidFill>
                  <a:schemeClr val="tx2"/>
                </a:solidFill>
              </a:rPr>
              <a:t>quy</a:t>
            </a:r>
            <a:r>
              <a:rPr lang="en-US" dirty="0">
                <a:solidFill>
                  <a:schemeClr val="tx2"/>
                </a:solidFill>
              </a:rPr>
              <a:t> </a:t>
            </a:r>
            <a:r>
              <a:rPr lang="en-US" dirty="0" err="1">
                <a:solidFill>
                  <a:schemeClr val="tx2"/>
                </a:solidFill>
              </a:rPr>
              <a:t>trình</a:t>
            </a:r>
            <a:r>
              <a:rPr lang="en-US" dirty="0">
                <a:solidFill>
                  <a:schemeClr val="tx2"/>
                </a:solidFill>
              </a:rPr>
              <a:t> </a:t>
            </a:r>
            <a:r>
              <a:rPr lang="en-US" dirty="0" err="1">
                <a:solidFill>
                  <a:schemeClr val="tx2"/>
                </a:solidFill>
              </a:rPr>
              <a:t>phát</a:t>
            </a:r>
            <a:r>
              <a:rPr lang="en-US" dirty="0">
                <a:solidFill>
                  <a:schemeClr val="tx2"/>
                </a:solidFill>
              </a:rPr>
              <a:t> </a:t>
            </a:r>
            <a:r>
              <a:rPr lang="en-US" dirty="0" err="1">
                <a:solidFill>
                  <a:schemeClr val="tx2"/>
                </a:solidFill>
              </a:rPr>
              <a:t>triển</a:t>
            </a:r>
            <a:r>
              <a:rPr lang="en-US" dirty="0">
                <a:solidFill>
                  <a:schemeClr val="tx2"/>
                </a:solidFill>
              </a:rPr>
              <a:t> </a:t>
            </a:r>
            <a:r>
              <a:rPr lang="en-US" dirty="0" err="1">
                <a:solidFill>
                  <a:schemeClr val="tx2"/>
                </a:solidFill>
              </a:rPr>
              <a:t>phần</a:t>
            </a:r>
            <a:r>
              <a:rPr lang="en-US" dirty="0">
                <a:solidFill>
                  <a:schemeClr val="tx2"/>
                </a:solidFill>
              </a:rPr>
              <a:t> </a:t>
            </a:r>
            <a:r>
              <a:rPr lang="en-US" dirty="0" err="1">
                <a:solidFill>
                  <a:schemeClr val="tx2"/>
                </a:solidFill>
              </a:rPr>
              <a:t>mềm</a:t>
            </a:r>
            <a:r>
              <a:rPr lang="en-US" dirty="0">
                <a:solidFill>
                  <a:schemeClr val="tx2"/>
                </a:solidFill>
              </a:rPr>
              <a:t>,</a:t>
            </a:r>
            <a:r>
              <a:rPr lang="vi-VN" dirty="0">
                <a:solidFill>
                  <a:schemeClr val="tx2"/>
                </a:solidFill>
              </a:rPr>
              <a:t> hỗ trợ đội ngũ phát triển phần mềm quản lý các story, task, backlog, sprint, release, version theo phương pháp phát triển phần mềm Agile:</a:t>
            </a:r>
            <a:endParaRPr lang="en-US" dirty="0">
              <a:solidFill>
                <a:schemeClr val="tx2"/>
              </a:solidFill>
            </a:endParaRPr>
          </a:p>
          <a:p>
            <a:pPr marL="457200" lvl="0" indent="-457200">
              <a:lnSpc>
                <a:spcPct val="150000"/>
              </a:lnSpc>
              <a:buFont typeface="Wingdings" panose="05000000000000000000" pitchFamily="2" charset="2"/>
              <a:buChar char="q"/>
            </a:pPr>
            <a:r>
              <a:rPr lang="vi-VN" dirty="0">
                <a:solidFill>
                  <a:schemeClr val="tx2"/>
                </a:solidFill>
              </a:rPr>
              <a:t>Tìm hiểu đặc điểm, các tính năng, cách thức hoạt động của hệ thống.</a:t>
            </a:r>
            <a:endParaRPr lang="en-US" dirty="0">
              <a:solidFill>
                <a:schemeClr val="tx2"/>
              </a:solidFill>
            </a:endParaRPr>
          </a:p>
          <a:p>
            <a:pPr marL="457200" lvl="0" indent="-457200">
              <a:lnSpc>
                <a:spcPct val="150000"/>
              </a:lnSpc>
              <a:buFont typeface="Wingdings" panose="05000000000000000000" pitchFamily="2" charset="2"/>
              <a:buChar char="q"/>
            </a:pPr>
            <a:r>
              <a:rPr lang="vi-VN" dirty="0">
                <a:solidFill>
                  <a:schemeClr val="tx2"/>
                </a:solidFill>
              </a:rPr>
              <a:t>Tìm hiểu công nghệ MERN (MongoDB – Express – ReactJS – NodeJS) để áp dụng vào xây dựng hệ thống theo đúng yêu cầu nghiệp vụ và đáp ứng đúng yêu cầu của người dùng.</a:t>
            </a:r>
            <a:endParaRPr lang="en-US" dirty="0">
              <a:solidFill>
                <a:schemeClr val="tx2"/>
              </a:solidFill>
            </a:endParaRPr>
          </a:p>
          <a:p>
            <a:pPr marL="457200" lvl="0" indent="-457200">
              <a:lnSpc>
                <a:spcPct val="150000"/>
              </a:lnSpc>
              <a:buFont typeface="Wingdings" panose="05000000000000000000" pitchFamily="2" charset="2"/>
              <a:buChar char="q"/>
            </a:pPr>
            <a:r>
              <a:rPr lang="vi-VN" dirty="0">
                <a:solidFill>
                  <a:schemeClr val="tx2"/>
                </a:solidFill>
              </a:rPr>
              <a:t>Tối ưu hóa hệ thống để xử lý nhanh các công việc, thực hiện realtime.</a:t>
            </a:r>
            <a:endParaRPr lang="en-US" dirty="0">
              <a:solidFill>
                <a:schemeClr val="tx2"/>
              </a:solidFill>
            </a:endParaRPr>
          </a:p>
          <a:p>
            <a:pPr marL="457200" lvl="0" indent="-457200">
              <a:lnSpc>
                <a:spcPct val="150000"/>
              </a:lnSpc>
              <a:buFont typeface="Wingdings" panose="05000000000000000000" pitchFamily="2" charset="2"/>
              <a:buChar char="q"/>
            </a:pPr>
            <a:r>
              <a:rPr lang="vi-VN" dirty="0">
                <a:solidFill>
                  <a:schemeClr val="tx2"/>
                </a:solidFill>
              </a:rPr>
              <a:t>Nâng cao tinh thần tự học, khả năng tìm kiếm, thu thập thông tin kiến thức và tự đánh giá, khắc phục được những ưu nhược điểm của sản phẩm.</a:t>
            </a:r>
            <a:endParaRPr lang="en-US" dirty="0"/>
          </a:p>
        </p:txBody>
      </p:sp>
      <p:sp>
        <p:nvSpPr>
          <p:cNvPr id="4" name="Slide Number Placeholder 3"/>
          <p:cNvSpPr>
            <a:spLocks noGrp="1"/>
          </p:cNvSpPr>
          <p:nvPr>
            <p:ph type="sldNum" sz="quarter" idx="5"/>
          </p:nvPr>
        </p:nvSpPr>
        <p:spPr/>
        <p:txBody>
          <a:bodyPr/>
          <a:lstStyle/>
          <a:p>
            <a:fld id="{B5CE44EA-33D9-406B-AA52-45755D8D5CBE}" type="slidenum">
              <a:rPr kumimoji="1" lang="ja-JP" altLang="en-US" smtClean="0"/>
              <a:t>5</a:t>
            </a:fld>
            <a:endParaRPr kumimoji="1" lang="ja-JP" altLang="en-US"/>
          </a:p>
        </p:txBody>
      </p:sp>
    </p:spTree>
    <p:extLst>
      <p:ext uri="{BB962C8B-B14F-4D97-AF65-F5344CB8AC3E}">
        <p14:creationId xmlns:p14="http://schemas.microsoft.com/office/powerpoint/2010/main" val="3259793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Trello: </a:t>
            </a:r>
            <a:r>
              <a:rPr lang="en-US" sz="1200" dirty="0" err="1"/>
              <a:t>là</a:t>
            </a:r>
            <a:r>
              <a:rPr lang="en-US" sz="1200" dirty="0"/>
              <a:t> </a:t>
            </a:r>
            <a:r>
              <a:rPr lang="en-US" sz="1200" dirty="0" err="1"/>
              <a:t>phần</a:t>
            </a:r>
            <a:r>
              <a:rPr lang="en-US" sz="1200" dirty="0"/>
              <a:t> </a:t>
            </a:r>
            <a:r>
              <a:rPr lang="en-US" sz="1200" dirty="0" err="1"/>
              <a:t>mềm</a:t>
            </a:r>
            <a:r>
              <a:rPr lang="en-US" sz="1200" dirty="0"/>
              <a:t> </a:t>
            </a:r>
            <a:r>
              <a:rPr lang="en-US" sz="1200" dirty="0" err="1"/>
              <a:t>quản</a:t>
            </a:r>
            <a:r>
              <a:rPr lang="en-US" sz="1200" dirty="0"/>
              <a:t> </a:t>
            </a:r>
            <a:r>
              <a:rPr lang="en-US" sz="1200" dirty="0" err="1"/>
              <a:t>lý</a:t>
            </a:r>
            <a:r>
              <a:rPr lang="en-US" sz="1200" dirty="0"/>
              <a:t> </a:t>
            </a:r>
            <a:r>
              <a:rPr lang="en-US" sz="1200" dirty="0" err="1"/>
              <a:t>dự</a:t>
            </a:r>
            <a:r>
              <a:rPr lang="en-US" sz="1200" dirty="0"/>
              <a:t> </a:t>
            </a:r>
            <a:r>
              <a:rPr lang="en-US" sz="1200" dirty="0" err="1"/>
              <a:t>án</a:t>
            </a:r>
            <a:r>
              <a:rPr lang="en-US" sz="1200" dirty="0"/>
              <a:t> </a:t>
            </a:r>
            <a:r>
              <a:rPr lang="en-US" sz="1200" dirty="0" err="1"/>
              <a:t>được</a:t>
            </a:r>
            <a:r>
              <a:rPr lang="en-US" sz="1200" dirty="0"/>
              <a:t> </a:t>
            </a:r>
            <a:r>
              <a:rPr lang="en-US" sz="1200" dirty="0" err="1"/>
              <a:t>xây</a:t>
            </a:r>
            <a:r>
              <a:rPr lang="en-US" sz="1200" dirty="0"/>
              <a:t> </a:t>
            </a:r>
            <a:r>
              <a:rPr lang="en-US" sz="1200" dirty="0" err="1"/>
              <a:t>dựng</a:t>
            </a:r>
            <a:r>
              <a:rPr lang="en-US" sz="1200" dirty="0"/>
              <a:t> </a:t>
            </a:r>
            <a:r>
              <a:rPr lang="en-US" sz="1200" dirty="0" err="1"/>
              <a:t>dựa</a:t>
            </a:r>
            <a:r>
              <a:rPr lang="en-US" sz="1200" dirty="0"/>
              <a:t> </a:t>
            </a:r>
            <a:r>
              <a:rPr lang="en-US" sz="1200" dirty="0" err="1"/>
              <a:t>trên</a:t>
            </a:r>
            <a:r>
              <a:rPr lang="en-US" sz="1200" dirty="0"/>
              <a:t> </a:t>
            </a:r>
            <a:r>
              <a:rPr lang="en-US" sz="1200" dirty="0" err="1"/>
              <a:t>phương</a:t>
            </a:r>
            <a:r>
              <a:rPr lang="en-US" sz="1200" dirty="0"/>
              <a:t> </a:t>
            </a:r>
            <a:r>
              <a:rPr lang="en-US" sz="1200" dirty="0" err="1"/>
              <a:t>pháp</a:t>
            </a:r>
            <a:r>
              <a:rPr lang="en-US" sz="1200" dirty="0"/>
              <a:t> Kanban. </a:t>
            </a:r>
            <a:r>
              <a:rPr lang="en-US" sz="1200" dirty="0" err="1"/>
              <a:t>Giao</a:t>
            </a:r>
            <a:r>
              <a:rPr lang="en-US" sz="1200" dirty="0"/>
              <a:t> </a:t>
            </a:r>
            <a:r>
              <a:rPr lang="en-US" sz="1200" dirty="0" err="1"/>
              <a:t>diện</a:t>
            </a:r>
            <a:r>
              <a:rPr lang="en-US" sz="1200" dirty="0"/>
              <a:t> </a:t>
            </a:r>
            <a:r>
              <a:rPr lang="en-US" sz="1200" dirty="0" err="1"/>
              <a:t>của</a:t>
            </a:r>
            <a:r>
              <a:rPr lang="en-US" sz="1200" dirty="0"/>
              <a:t> Trello </a:t>
            </a:r>
            <a:r>
              <a:rPr lang="en-US" sz="1200" dirty="0" err="1"/>
              <a:t>là</a:t>
            </a:r>
            <a:r>
              <a:rPr lang="en-US" sz="1200" dirty="0"/>
              <a:t> </a:t>
            </a:r>
            <a:r>
              <a:rPr lang="en-US" sz="1200" dirty="0" err="1"/>
              <a:t>một</a:t>
            </a:r>
            <a:r>
              <a:rPr lang="en-US" sz="1200" dirty="0"/>
              <a:t> </a:t>
            </a:r>
            <a:r>
              <a:rPr lang="en-US" sz="1200" dirty="0" err="1"/>
              <a:t>bảng</a:t>
            </a:r>
            <a:r>
              <a:rPr lang="en-US" sz="1200" dirty="0"/>
              <a:t> </a:t>
            </a:r>
            <a:r>
              <a:rPr lang="en-US" sz="1200" dirty="0" err="1"/>
              <a:t>thông</a:t>
            </a:r>
            <a:r>
              <a:rPr lang="en-US" sz="1200" dirty="0"/>
              <a:t> tin, </a:t>
            </a:r>
            <a:r>
              <a:rPr lang="en-US" sz="1200" dirty="0" err="1"/>
              <a:t>trực</a:t>
            </a:r>
            <a:r>
              <a:rPr lang="en-US" sz="1200" dirty="0"/>
              <a:t> </a:t>
            </a:r>
            <a:r>
              <a:rPr lang="en-US" sz="1200" dirty="0" err="1"/>
              <a:t>quan</a:t>
            </a:r>
            <a:r>
              <a:rPr lang="en-US" sz="1200" dirty="0"/>
              <a:t> </a:t>
            </a:r>
            <a:r>
              <a:rPr lang="en-US" sz="1200" dirty="0" err="1"/>
              <a:t>hoá</a:t>
            </a:r>
            <a:r>
              <a:rPr lang="en-US" sz="1200" dirty="0"/>
              <a:t> </a:t>
            </a:r>
            <a:r>
              <a:rPr lang="en-US" sz="1200" dirty="0" err="1"/>
              <a:t>công</a:t>
            </a:r>
            <a:r>
              <a:rPr lang="en-US" sz="1200" dirty="0"/>
              <a:t> </a:t>
            </a:r>
            <a:r>
              <a:rPr lang="en-US" sz="1200" dirty="0" err="1"/>
              <a:t>việc</a:t>
            </a:r>
            <a:r>
              <a:rPr lang="en-US" sz="1200" dirty="0"/>
              <a:t> </a:t>
            </a:r>
            <a:r>
              <a:rPr lang="en-US" sz="1200" dirty="0" err="1"/>
              <a:t>với</a:t>
            </a:r>
            <a:r>
              <a:rPr lang="en-US" sz="1200" dirty="0"/>
              <a:t> </a:t>
            </a:r>
            <a:r>
              <a:rPr lang="en-US" sz="1200" dirty="0" err="1"/>
              <a:t>các</a:t>
            </a:r>
            <a:r>
              <a:rPr lang="en-US" sz="1200" dirty="0"/>
              <a:t> </a:t>
            </a:r>
            <a:r>
              <a:rPr lang="en-US" sz="1200" dirty="0" err="1"/>
              <a:t>cột</a:t>
            </a:r>
            <a:r>
              <a:rPr lang="en-US" sz="1200" dirty="0"/>
              <a:t> </a:t>
            </a:r>
            <a:r>
              <a:rPr lang="en-US" sz="1200" dirty="0" err="1"/>
              <a:t>tương</a:t>
            </a:r>
            <a:r>
              <a:rPr lang="en-US" sz="1200" dirty="0"/>
              <a:t> </a:t>
            </a:r>
            <a:r>
              <a:rPr lang="en-US" sz="1200" dirty="0" err="1"/>
              <a:t>ứng</a:t>
            </a:r>
            <a:r>
              <a:rPr lang="en-US" sz="1200" dirty="0"/>
              <a:t> </a:t>
            </a:r>
            <a:r>
              <a:rPr lang="en-US" sz="1200" dirty="0" err="1"/>
              <a:t>với</a:t>
            </a:r>
            <a:r>
              <a:rPr lang="en-US" sz="1200" dirty="0"/>
              <a:t> </a:t>
            </a:r>
            <a:r>
              <a:rPr lang="en-US" sz="1200" dirty="0" err="1"/>
              <a:t>trạng</a:t>
            </a:r>
            <a:r>
              <a:rPr lang="en-US" sz="1200" dirty="0"/>
              <a:t> </a:t>
            </a:r>
            <a:r>
              <a:rPr lang="en-US" sz="1200" dirty="0" err="1"/>
              <a:t>thái</a:t>
            </a:r>
            <a:r>
              <a:rPr lang="en-US" sz="1200" dirty="0"/>
              <a:t> (</a:t>
            </a:r>
            <a:r>
              <a:rPr lang="en-US" sz="1200" dirty="0" err="1"/>
              <a:t>ví</a:t>
            </a:r>
            <a:r>
              <a:rPr lang="en-US" sz="1200" dirty="0"/>
              <a:t> </a:t>
            </a:r>
            <a:r>
              <a:rPr lang="en-US" sz="1200" dirty="0" err="1"/>
              <a:t>dụ</a:t>
            </a:r>
            <a:r>
              <a:rPr lang="en-US" sz="1200" dirty="0"/>
              <a:t>: To do, Doing </a:t>
            </a:r>
            <a:r>
              <a:rPr lang="en-US" sz="1200" dirty="0" err="1"/>
              <a:t>và</a:t>
            </a:r>
            <a:r>
              <a:rPr lang="en-US" sz="1200" dirty="0"/>
              <a:t> Done). </a:t>
            </a:r>
            <a:r>
              <a:rPr lang="en-US" sz="1200" dirty="0" err="1"/>
              <a:t>Với</a:t>
            </a:r>
            <a:r>
              <a:rPr lang="en-US" sz="1200" dirty="0"/>
              <a:t> </a:t>
            </a:r>
            <a:r>
              <a:rPr lang="en-US" sz="1200" dirty="0" err="1"/>
              <a:t>thiết</a:t>
            </a:r>
            <a:r>
              <a:rPr lang="en-US" sz="1200" dirty="0"/>
              <a:t> </a:t>
            </a:r>
            <a:r>
              <a:rPr lang="en-US" sz="1200" dirty="0" err="1"/>
              <a:t>kế</a:t>
            </a:r>
            <a:r>
              <a:rPr lang="en-US" sz="1200" dirty="0"/>
              <a:t> </a:t>
            </a:r>
            <a:r>
              <a:rPr lang="en-US" sz="1200" dirty="0" err="1"/>
              <a:t>tối</a:t>
            </a:r>
            <a:r>
              <a:rPr lang="en-US" sz="1200" dirty="0"/>
              <a:t> </a:t>
            </a:r>
            <a:r>
              <a:rPr lang="en-US" sz="1200" dirty="0" err="1"/>
              <a:t>giản</a:t>
            </a:r>
            <a:r>
              <a:rPr lang="en-US" sz="1200" dirty="0"/>
              <a:t> </a:t>
            </a:r>
            <a:r>
              <a:rPr lang="en-US" sz="1200" dirty="0" err="1"/>
              <a:t>và</a:t>
            </a:r>
            <a:r>
              <a:rPr lang="en-US" sz="1200" dirty="0"/>
              <a:t> </a:t>
            </a:r>
            <a:r>
              <a:rPr lang="en-US" sz="1200" dirty="0" err="1"/>
              <a:t>cách</a:t>
            </a:r>
            <a:r>
              <a:rPr lang="en-US" sz="1200" dirty="0"/>
              <a:t> </a:t>
            </a:r>
            <a:r>
              <a:rPr lang="en-US" sz="1200" dirty="0" err="1"/>
              <a:t>sử</a:t>
            </a:r>
            <a:r>
              <a:rPr lang="en-US" sz="1200" dirty="0"/>
              <a:t> </a:t>
            </a:r>
            <a:r>
              <a:rPr lang="en-US" sz="1200" dirty="0" err="1"/>
              <a:t>dụng</a:t>
            </a:r>
            <a:r>
              <a:rPr lang="en-US" sz="1200" dirty="0"/>
              <a:t> </a:t>
            </a:r>
            <a:r>
              <a:rPr lang="en-US" sz="1200" dirty="0" err="1"/>
              <a:t>đơn</a:t>
            </a:r>
            <a:r>
              <a:rPr lang="en-US" sz="1200" dirty="0"/>
              <a:t> </a:t>
            </a:r>
            <a:r>
              <a:rPr lang="en-US" sz="1200" dirty="0" err="1"/>
              <a:t>giản</a:t>
            </a:r>
            <a:r>
              <a:rPr lang="en-US" sz="1200" dirty="0"/>
              <a:t>, </a:t>
            </a:r>
            <a:r>
              <a:rPr lang="en-US" sz="1200" dirty="0" err="1"/>
              <a:t>người</a:t>
            </a:r>
            <a:r>
              <a:rPr lang="en-US" sz="1200" dirty="0"/>
              <a:t> </a:t>
            </a:r>
            <a:r>
              <a:rPr lang="en-US" sz="1200" dirty="0" err="1"/>
              <a:t>dùng</a:t>
            </a:r>
            <a:r>
              <a:rPr lang="en-US" sz="1200" dirty="0"/>
              <a:t> </a:t>
            </a:r>
            <a:r>
              <a:rPr lang="en-US" sz="1200" dirty="0" err="1"/>
              <a:t>có</a:t>
            </a:r>
            <a:r>
              <a:rPr lang="en-US" sz="1200" dirty="0"/>
              <a:t> </a:t>
            </a:r>
            <a:r>
              <a:rPr lang="en-US" sz="1200" dirty="0" err="1"/>
              <a:t>thể</a:t>
            </a:r>
            <a:r>
              <a:rPr lang="en-US" sz="1200" dirty="0"/>
              <a:t> </a:t>
            </a:r>
            <a:r>
              <a:rPr lang="en-US" sz="1200" dirty="0" err="1"/>
              <a:t>dễ</a:t>
            </a:r>
            <a:r>
              <a:rPr lang="en-US" sz="1200" dirty="0"/>
              <a:t> </a:t>
            </a:r>
            <a:r>
              <a:rPr lang="en-US" sz="1200" dirty="0" err="1"/>
              <a:t>dàng</a:t>
            </a:r>
            <a:r>
              <a:rPr lang="en-US" sz="1200" dirty="0"/>
              <a:t> </a:t>
            </a:r>
            <a:r>
              <a:rPr lang="en-US" sz="1200" dirty="0" err="1"/>
              <a:t>theo</a:t>
            </a:r>
            <a:r>
              <a:rPr lang="en-US" sz="1200" dirty="0"/>
              <a:t> </a:t>
            </a:r>
            <a:r>
              <a:rPr lang="en-US" sz="1200" dirty="0" err="1"/>
              <a:t>dõi</a:t>
            </a:r>
            <a:r>
              <a:rPr lang="en-US" sz="1200" dirty="0"/>
              <a:t> </a:t>
            </a:r>
            <a:r>
              <a:rPr lang="en-US" sz="1200" dirty="0" err="1"/>
              <a:t>luồng</a:t>
            </a:r>
            <a:r>
              <a:rPr lang="en-US" sz="1200" dirty="0"/>
              <a:t> </a:t>
            </a:r>
            <a:r>
              <a:rPr lang="en-US" sz="1200" dirty="0" err="1"/>
              <a:t>công</a:t>
            </a:r>
            <a:r>
              <a:rPr lang="en-US" sz="1200" dirty="0"/>
              <a:t> </a:t>
            </a:r>
            <a:r>
              <a:rPr lang="en-US" sz="1200" dirty="0" err="1"/>
              <a:t>việc</a:t>
            </a:r>
            <a:r>
              <a:rPr lang="en-US" sz="1200" dirty="0"/>
              <a:t>, </a:t>
            </a:r>
            <a:r>
              <a:rPr lang="en-US" sz="1200" dirty="0" err="1"/>
              <a:t>phân</a:t>
            </a:r>
            <a:r>
              <a:rPr lang="en-US" sz="1200" dirty="0"/>
              <a:t> </a:t>
            </a:r>
            <a:r>
              <a:rPr lang="en-US" sz="1200" dirty="0" err="1"/>
              <a:t>công</a:t>
            </a:r>
            <a:r>
              <a:rPr lang="en-US" sz="1200" dirty="0"/>
              <a:t> </a:t>
            </a:r>
            <a:r>
              <a:rPr lang="en-US" sz="1200" dirty="0" err="1"/>
              <a:t>nhiệm</a:t>
            </a:r>
            <a:r>
              <a:rPr lang="en-US" sz="1200" dirty="0"/>
              <a:t> </a:t>
            </a:r>
            <a:r>
              <a:rPr lang="en-US" sz="1200" dirty="0" err="1"/>
              <a:t>vụ</a:t>
            </a:r>
            <a:r>
              <a:rPr lang="en-US" sz="1200" dirty="0"/>
              <a:t>, </a:t>
            </a:r>
            <a:r>
              <a:rPr lang="en-US" sz="1200" dirty="0" err="1"/>
              <a:t>cộng</a:t>
            </a:r>
            <a:r>
              <a:rPr lang="en-US" sz="1200" dirty="0"/>
              <a:t> </a:t>
            </a:r>
            <a:r>
              <a:rPr lang="en-US" sz="1200" dirty="0" err="1"/>
              <a:t>tác</a:t>
            </a:r>
            <a:r>
              <a:rPr lang="en-US" sz="1200" dirty="0"/>
              <a:t> </a:t>
            </a:r>
            <a:r>
              <a:rPr lang="en-US" sz="1200" dirty="0" err="1"/>
              <a:t>trên</a:t>
            </a:r>
            <a:r>
              <a:rPr lang="en-US" sz="1200" dirty="0"/>
              <a:t> Trello, </a:t>
            </a:r>
            <a:r>
              <a:rPr lang="en-US" sz="1200" dirty="0" err="1"/>
              <a:t>chỉ</a:t>
            </a:r>
            <a:r>
              <a:rPr lang="en-US" sz="1200" dirty="0"/>
              <a:t> </a:t>
            </a:r>
            <a:r>
              <a:rPr lang="en-US" sz="1200" dirty="0" err="1"/>
              <a:t>với</a:t>
            </a:r>
            <a:r>
              <a:rPr lang="en-US" sz="1200" dirty="0"/>
              <a:t> </a:t>
            </a:r>
            <a:r>
              <a:rPr lang="en-US" sz="1200" dirty="0" err="1"/>
              <a:t>thao</a:t>
            </a:r>
            <a:r>
              <a:rPr lang="en-US" sz="1200" dirty="0"/>
              <a:t> </a:t>
            </a:r>
            <a:r>
              <a:rPr lang="en-US" sz="1200" dirty="0" err="1"/>
              <a:t>tác</a:t>
            </a:r>
            <a:r>
              <a:rPr lang="en-US" sz="1200" dirty="0"/>
              <a:t> </a:t>
            </a:r>
            <a:r>
              <a:rPr lang="en-US" sz="1200" dirty="0" err="1"/>
              <a:t>kéo</a:t>
            </a:r>
            <a:r>
              <a:rPr lang="en-US" sz="1200" dirty="0"/>
              <a:t> </a:t>
            </a:r>
            <a:r>
              <a:rPr lang="en-US" sz="1200" dirty="0" err="1"/>
              <a:t>và</a:t>
            </a:r>
            <a:r>
              <a:rPr lang="en-US" sz="1200" dirty="0"/>
              <a:t> </a:t>
            </a:r>
            <a:r>
              <a:rPr lang="en-US" sz="1200" dirty="0" err="1"/>
              <a:t>thả</a:t>
            </a:r>
            <a:r>
              <a:rPr lang="en-US" sz="1200" dirty="0"/>
              <a:t> </a:t>
            </a:r>
            <a:r>
              <a:rPr lang="en-US" sz="1200" dirty="0" err="1"/>
              <a:t>đơn</a:t>
            </a:r>
            <a:r>
              <a:rPr lang="en-US" sz="1200" dirty="0"/>
              <a:t> </a:t>
            </a:r>
            <a:r>
              <a:rPr lang="en-US" sz="1200" dirty="0" err="1"/>
              <a:t>giản</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lvl="0"/>
            <a:r>
              <a:rPr kumimoji="1" lang="en-US" sz="1200" kern="1200" dirty="0" err="1">
                <a:solidFill>
                  <a:schemeClr val="tx1"/>
                </a:solidFill>
                <a:effectLst/>
                <a:latin typeface="+mn-lt"/>
                <a:ea typeface="+mn-ea"/>
                <a:cs typeface="+mn-cs"/>
              </a:rPr>
              <a:t>Ưu</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điểm</a:t>
            </a:r>
            <a:r>
              <a:rPr kumimoji="1" lang="en-US" sz="1200" kern="1200" dirty="0">
                <a:solidFill>
                  <a:schemeClr val="tx1"/>
                </a:solidFill>
                <a:effectLst/>
                <a:latin typeface="+mn-lt"/>
                <a:ea typeface="+mn-ea"/>
                <a:cs typeface="+mn-cs"/>
              </a:rPr>
              <a:t>: </a:t>
            </a:r>
          </a:p>
          <a:p>
            <a:pPr lvl="0"/>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Cộng</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tác</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tốt</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và</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dễ</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sử</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dụng</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Giao</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diện</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làm</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việc</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của</a:t>
            </a:r>
            <a:r>
              <a:rPr kumimoji="1" lang="en-US" sz="1200" kern="1200" dirty="0">
                <a:solidFill>
                  <a:schemeClr val="tx1"/>
                </a:solidFill>
                <a:effectLst/>
                <a:latin typeface="+mn-lt"/>
                <a:ea typeface="+mn-ea"/>
                <a:cs typeface="+mn-cs"/>
              </a:rPr>
              <a:t> Trello </a:t>
            </a:r>
            <a:r>
              <a:rPr kumimoji="1" lang="en-US" sz="1200" kern="1200" dirty="0" err="1">
                <a:solidFill>
                  <a:schemeClr val="tx1"/>
                </a:solidFill>
                <a:effectLst/>
                <a:latin typeface="+mn-lt"/>
                <a:ea typeface="+mn-ea"/>
                <a:cs typeface="+mn-cs"/>
              </a:rPr>
              <a:t>giống</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hệt</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với</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các</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tờ</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giấy</a:t>
            </a:r>
            <a:r>
              <a:rPr kumimoji="1" lang="en-US" sz="1200" kern="1200" dirty="0">
                <a:solidFill>
                  <a:schemeClr val="tx1"/>
                </a:solidFill>
                <a:effectLst/>
                <a:latin typeface="+mn-lt"/>
                <a:ea typeface="+mn-ea"/>
                <a:cs typeface="+mn-cs"/>
              </a:rPr>
              <a:t> note </a:t>
            </a:r>
            <a:r>
              <a:rPr kumimoji="1" lang="en-US" sz="1200" kern="1200" dirty="0" err="1">
                <a:solidFill>
                  <a:schemeClr val="tx1"/>
                </a:solidFill>
                <a:effectLst/>
                <a:latin typeface="+mn-lt"/>
                <a:ea typeface="+mn-ea"/>
                <a:cs typeface="+mn-cs"/>
              </a:rPr>
              <a:t>được</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dán</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trên</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màn</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hình</a:t>
            </a:r>
            <a:r>
              <a:rPr kumimoji="1" lang="en-US" sz="1200" kern="1200" dirty="0">
                <a:solidFill>
                  <a:schemeClr val="tx1"/>
                </a:solidFill>
                <a:effectLst/>
                <a:latin typeface="+mn-lt"/>
                <a:ea typeface="+mn-ea"/>
                <a:cs typeface="+mn-cs"/>
              </a:rPr>
              <a:t>. Do </a:t>
            </a:r>
            <a:r>
              <a:rPr kumimoji="1" lang="en-US" sz="1200" kern="1200" dirty="0" err="1">
                <a:solidFill>
                  <a:schemeClr val="tx1"/>
                </a:solidFill>
                <a:effectLst/>
                <a:latin typeface="+mn-lt"/>
                <a:ea typeface="+mn-ea"/>
                <a:cs typeface="+mn-cs"/>
              </a:rPr>
              <a:t>vậy</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bất</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kì</a:t>
            </a:r>
            <a:r>
              <a:rPr kumimoji="1" lang="en-US" sz="1200" kern="1200" dirty="0">
                <a:solidFill>
                  <a:schemeClr val="tx1"/>
                </a:solidFill>
                <a:effectLst/>
                <a:latin typeface="+mn-lt"/>
                <a:ea typeface="+mn-ea"/>
                <a:cs typeface="+mn-cs"/>
              </a:rPr>
              <a:t> ai </a:t>
            </a:r>
            <a:r>
              <a:rPr kumimoji="1" lang="en-US" sz="1200" kern="1200" dirty="0" err="1">
                <a:solidFill>
                  <a:schemeClr val="tx1"/>
                </a:solidFill>
                <a:effectLst/>
                <a:latin typeface="+mn-lt"/>
                <a:ea typeface="+mn-ea"/>
                <a:cs typeface="+mn-cs"/>
              </a:rPr>
              <a:t>nhìn</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vào</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cũng</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có</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thể</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dễ</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dàng</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nắm</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bắt</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và</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sử</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dụng</a:t>
            </a:r>
            <a:r>
              <a:rPr kumimoji="1" lang="en-US" sz="1200" kern="1200" dirty="0">
                <a:solidFill>
                  <a:schemeClr val="tx1"/>
                </a:solidFill>
                <a:effectLst/>
                <a:latin typeface="+mn-lt"/>
                <a:ea typeface="+mn-ea"/>
                <a:cs typeface="+mn-cs"/>
              </a:rPr>
              <a:t>.</a:t>
            </a:r>
          </a:p>
          <a:p>
            <a:pPr lvl="0"/>
            <a:r>
              <a:rPr kumimoji="1" lang="en-US" sz="1200" kern="1200" dirty="0" err="1">
                <a:solidFill>
                  <a:schemeClr val="tx1"/>
                </a:solidFill>
                <a:effectLst/>
                <a:latin typeface="+mn-lt"/>
                <a:ea typeface="+mn-ea"/>
                <a:cs typeface="+mn-cs"/>
              </a:rPr>
              <a:t>Nhược</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điểm</a:t>
            </a:r>
            <a:r>
              <a:rPr kumimoji="1" lang="en-US" sz="1200" kern="1200" dirty="0">
                <a:solidFill>
                  <a:schemeClr val="tx1"/>
                </a:solidFill>
                <a:effectLst/>
                <a:latin typeface="+mn-lt"/>
                <a:ea typeface="+mn-ea"/>
                <a:cs typeface="+mn-cs"/>
              </a:rPr>
              <a:t>:</a:t>
            </a:r>
          </a:p>
          <a:p>
            <a:pPr lvl="0"/>
            <a:r>
              <a:rPr kumimoji="1" lang="en-US" sz="1200" kern="1200" dirty="0">
                <a:solidFill>
                  <a:schemeClr val="tx1"/>
                </a:solidFill>
                <a:effectLst/>
                <a:latin typeface="+mn-lt"/>
                <a:ea typeface="+mn-ea"/>
                <a:cs typeface="+mn-cs"/>
              </a:rPr>
              <a:t>	 Trello </a:t>
            </a:r>
            <a:r>
              <a:rPr kumimoji="1" lang="en-US" sz="1200" kern="1200" dirty="0" err="1">
                <a:solidFill>
                  <a:schemeClr val="tx1"/>
                </a:solidFill>
                <a:effectLst/>
                <a:latin typeface="+mn-lt"/>
                <a:ea typeface="+mn-ea"/>
                <a:cs typeface="+mn-cs"/>
              </a:rPr>
              <a:t>chỉ</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phục</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vụ</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cho</a:t>
            </a:r>
            <a:r>
              <a:rPr kumimoji="1" lang="en-US" sz="1200" kern="1200" dirty="0">
                <a:solidFill>
                  <a:schemeClr val="tx1"/>
                </a:solidFill>
                <a:effectLst/>
                <a:latin typeface="+mn-lt"/>
                <a:ea typeface="+mn-ea"/>
                <a:cs typeface="+mn-cs"/>
              </a:rPr>
              <a:t> teamwork </a:t>
            </a:r>
            <a:r>
              <a:rPr kumimoji="1" lang="en-US" sz="1200" kern="1200" dirty="0" err="1">
                <a:solidFill>
                  <a:schemeClr val="tx1"/>
                </a:solidFill>
                <a:effectLst/>
                <a:latin typeface="+mn-lt"/>
                <a:ea typeface="+mn-ea"/>
                <a:cs typeface="+mn-cs"/>
              </a:rPr>
              <a:t>và</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cộng</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tác</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nên</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thiếu</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khá</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nhiều</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tính</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năng</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như</a:t>
            </a:r>
            <a:r>
              <a:rPr kumimoji="1" lang="en-US" sz="1200" kern="1200" dirty="0">
                <a:solidFill>
                  <a:schemeClr val="tx1"/>
                </a:solidFill>
                <a:effectLst/>
                <a:latin typeface="+mn-lt"/>
                <a:ea typeface="+mn-ea"/>
                <a:cs typeface="+mn-cs"/>
              </a:rPr>
              <a:t>:</a:t>
            </a:r>
          </a:p>
          <a:p>
            <a:pPr lvl="0"/>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Không</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có</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tính</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năng</a:t>
            </a:r>
            <a:r>
              <a:rPr kumimoji="1" lang="en-US" sz="1200" kern="1200" dirty="0">
                <a:solidFill>
                  <a:schemeClr val="tx1"/>
                </a:solidFill>
                <a:effectLst/>
                <a:latin typeface="+mn-lt"/>
                <a:ea typeface="+mn-ea"/>
                <a:cs typeface="+mn-cs"/>
              </a:rPr>
              <a:t> chat </a:t>
            </a:r>
            <a:r>
              <a:rPr kumimoji="1" lang="en-US" sz="1200" kern="1200" dirty="0" err="1">
                <a:solidFill>
                  <a:schemeClr val="tx1"/>
                </a:solidFill>
                <a:effectLst/>
                <a:latin typeface="+mn-lt"/>
                <a:ea typeface="+mn-ea"/>
                <a:cs typeface="+mn-cs"/>
              </a:rPr>
              <a:t>nhóm</a:t>
            </a:r>
            <a:endParaRPr kumimoji="1" lang="en-US" sz="1200" kern="1200" dirty="0">
              <a:solidFill>
                <a:schemeClr val="tx1"/>
              </a:solidFill>
              <a:effectLst/>
              <a:latin typeface="+mn-lt"/>
              <a:ea typeface="+mn-ea"/>
              <a:cs typeface="+mn-cs"/>
            </a:endParaRPr>
          </a:p>
          <a:p>
            <a:pPr lvl="0"/>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Không</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phân</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cấp</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thành</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viên</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quản</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trị</a:t>
            </a:r>
            <a:endParaRPr kumimoji="1" lang="en-US" sz="1200" kern="1200" dirty="0">
              <a:solidFill>
                <a:schemeClr val="tx1"/>
              </a:solidFill>
              <a:effectLst/>
              <a:latin typeface="+mn-lt"/>
              <a:ea typeface="+mn-ea"/>
              <a:cs typeface="+mn-cs"/>
            </a:endParaRPr>
          </a:p>
          <a:p>
            <a:pPr lvl="0"/>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Không</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có</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báo</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cáo</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công</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việc</a:t>
            </a:r>
            <a:endParaRPr kumimoji="1" lang="en-US" sz="1200" kern="1200" dirty="0">
              <a:solidFill>
                <a:schemeClr val="tx1"/>
              </a:solidFill>
              <a:effectLst/>
              <a:latin typeface="+mn-lt"/>
              <a:ea typeface="+mn-ea"/>
              <a:cs typeface="+mn-cs"/>
            </a:endParaRPr>
          </a:p>
          <a:p>
            <a:pPr lvl="0"/>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Không</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hiệu</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quả</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khi</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quản</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lý</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thời</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gian</a:t>
            </a:r>
            <a:r>
              <a:rPr kumimoji="1" lang="en-US"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B5CE44EA-33D9-406B-AA52-45755D8D5CBE}" type="slidenum">
              <a:rPr kumimoji="1" lang="ja-JP" altLang="en-US" smtClean="0"/>
              <a:t>7</a:t>
            </a:fld>
            <a:endParaRPr kumimoji="1" lang="ja-JP" altLang="en-US"/>
          </a:p>
        </p:txBody>
      </p:sp>
    </p:spTree>
    <p:extLst>
      <p:ext uri="{BB962C8B-B14F-4D97-AF65-F5344CB8AC3E}">
        <p14:creationId xmlns:p14="http://schemas.microsoft.com/office/powerpoint/2010/main" val="1798829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Là</a:t>
            </a:r>
            <a:r>
              <a:rPr lang="en-US" sz="1200" dirty="0"/>
              <a:t> </a:t>
            </a:r>
            <a:r>
              <a:rPr lang="en-US" sz="1200" dirty="0" err="1"/>
              <a:t>một</a:t>
            </a:r>
            <a:r>
              <a:rPr lang="en-US" sz="1200" dirty="0"/>
              <a:t> </a:t>
            </a:r>
            <a:r>
              <a:rPr lang="en-US" sz="1200" dirty="0" err="1"/>
              <a:t>công</a:t>
            </a:r>
            <a:r>
              <a:rPr lang="en-US" sz="1200" dirty="0"/>
              <a:t> </a:t>
            </a:r>
            <a:r>
              <a:rPr lang="en-US" sz="1200" dirty="0" err="1"/>
              <a:t>cụ</a:t>
            </a:r>
            <a:r>
              <a:rPr lang="en-US" sz="1200" dirty="0"/>
              <a:t> </a:t>
            </a:r>
            <a:r>
              <a:rPr lang="en-US" sz="1200" dirty="0" err="1"/>
              <a:t>được</a:t>
            </a:r>
            <a:r>
              <a:rPr lang="en-US" sz="1200" dirty="0"/>
              <a:t> </a:t>
            </a:r>
            <a:r>
              <a:rPr lang="en-US" sz="1200" dirty="0" err="1"/>
              <a:t>thiết</a:t>
            </a:r>
            <a:r>
              <a:rPr lang="en-US" sz="1200" dirty="0"/>
              <a:t> </a:t>
            </a:r>
            <a:r>
              <a:rPr lang="en-US" sz="1200" dirty="0" err="1"/>
              <a:t>kế</a:t>
            </a:r>
            <a:r>
              <a:rPr lang="en-US" sz="1200" dirty="0"/>
              <a:t> </a:t>
            </a:r>
            <a:r>
              <a:rPr lang="en-US" sz="1200" dirty="0" err="1"/>
              <a:t>giúp</a:t>
            </a:r>
            <a:r>
              <a:rPr lang="en-US" sz="1200" dirty="0"/>
              <a:t> </a:t>
            </a:r>
            <a:r>
              <a:rPr lang="en-US" sz="1200" dirty="0" err="1"/>
              <a:t>các</a:t>
            </a:r>
            <a:r>
              <a:rPr lang="en-US" sz="1200" dirty="0"/>
              <a:t> </a:t>
            </a:r>
            <a:r>
              <a:rPr lang="en-US" sz="1200" dirty="0" err="1"/>
              <a:t>nhóm</a:t>
            </a:r>
            <a:r>
              <a:rPr lang="en-US" sz="1200" dirty="0"/>
              <a:t> </a:t>
            </a:r>
            <a:r>
              <a:rPr lang="en-US" sz="1200" dirty="0" err="1"/>
              <a:t>phần</a:t>
            </a:r>
            <a:r>
              <a:rPr lang="en-US" sz="1200" dirty="0"/>
              <a:t> </a:t>
            </a:r>
            <a:r>
              <a:rPr lang="en-US" sz="1200" dirty="0" err="1"/>
              <a:t>mềm</a:t>
            </a:r>
            <a:r>
              <a:rPr lang="en-US" sz="1200" dirty="0"/>
              <a:t> </a:t>
            </a:r>
            <a:r>
              <a:rPr lang="en-US" sz="1200" dirty="0" err="1"/>
              <a:t>lập</a:t>
            </a:r>
            <a:r>
              <a:rPr lang="en-US" sz="1200" dirty="0"/>
              <a:t> </a:t>
            </a:r>
            <a:r>
              <a:rPr lang="en-US" sz="1200" dirty="0" err="1"/>
              <a:t>kế</a:t>
            </a:r>
            <a:r>
              <a:rPr lang="en-US" sz="1200" dirty="0"/>
              <a:t> </a:t>
            </a:r>
            <a:r>
              <a:rPr lang="en-US" sz="1200" dirty="0" err="1"/>
              <a:t>hoạch</a:t>
            </a:r>
            <a:r>
              <a:rPr lang="en-US" sz="1200" dirty="0"/>
              <a:t> </a:t>
            </a:r>
            <a:r>
              <a:rPr lang="en-US" sz="1200" dirty="0" err="1"/>
              <a:t>và</a:t>
            </a:r>
            <a:r>
              <a:rPr lang="en-US" sz="1200" dirty="0"/>
              <a:t> </a:t>
            </a:r>
            <a:r>
              <a:rPr lang="en-US" sz="1200" dirty="0" err="1"/>
              <a:t>theo</a:t>
            </a:r>
            <a:r>
              <a:rPr lang="en-US" sz="1200" dirty="0"/>
              <a:t> </a:t>
            </a:r>
            <a:r>
              <a:rPr lang="en-US" sz="1200" dirty="0" err="1"/>
              <a:t>dõi</a:t>
            </a:r>
            <a:r>
              <a:rPr lang="en-US" sz="1200" dirty="0"/>
              <a:t> </a:t>
            </a:r>
            <a:r>
              <a:rPr lang="en-US" sz="1200" dirty="0" err="1"/>
              <a:t>dự</a:t>
            </a:r>
            <a:r>
              <a:rPr lang="en-US" sz="1200" dirty="0"/>
              <a:t> </a:t>
            </a:r>
            <a:r>
              <a:rPr lang="en-US" sz="1200" dirty="0" err="1"/>
              <a:t>án</a:t>
            </a:r>
            <a:r>
              <a:rPr lang="en-US" sz="1200" dirty="0"/>
              <a:t>, </a:t>
            </a:r>
            <a:r>
              <a:rPr lang="en-US" sz="1200" dirty="0" err="1"/>
              <a:t>bằng</a:t>
            </a:r>
            <a:r>
              <a:rPr lang="en-US" sz="1200" dirty="0"/>
              <a:t> </a:t>
            </a:r>
            <a:r>
              <a:rPr lang="en-US" sz="1200" dirty="0" err="1"/>
              <a:t>cách</a:t>
            </a:r>
            <a:r>
              <a:rPr lang="en-US" sz="1200" dirty="0"/>
              <a:t> </a:t>
            </a:r>
            <a:r>
              <a:rPr lang="en-US" sz="1200" dirty="0" err="1"/>
              <a:t>sử</a:t>
            </a:r>
            <a:r>
              <a:rPr lang="en-US" sz="1200" dirty="0"/>
              <a:t> </a:t>
            </a:r>
            <a:r>
              <a:rPr lang="en-US" sz="1200" dirty="0" err="1"/>
              <a:t>dụng</a:t>
            </a:r>
            <a:r>
              <a:rPr lang="en-US" sz="1200" dirty="0"/>
              <a:t> </a:t>
            </a:r>
            <a:r>
              <a:rPr lang="en-US" sz="1200" dirty="0" err="1"/>
              <a:t>phương</a:t>
            </a:r>
            <a:r>
              <a:rPr lang="en-US" sz="1200" dirty="0"/>
              <a:t> </a:t>
            </a:r>
            <a:r>
              <a:rPr lang="en-US" sz="1200" dirty="0" err="1"/>
              <a:t>pháp</a:t>
            </a:r>
            <a:r>
              <a:rPr lang="en-US" sz="1200" dirty="0"/>
              <a:t> </a:t>
            </a:r>
            <a:r>
              <a:rPr lang="en-US" sz="1200" dirty="0" err="1"/>
              <a:t>quản</a:t>
            </a:r>
            <a:r>
              <a:rPr lang="en-US" sz="1200" dirty="0"/>
              <a:t> </a:t>
            </a:r>
            <a:r>
              <a:rPr lang="en-US" sz="1200" dirty="0" err="1"/>
              <a:t>lý</a:t>
            </a:r>
            <a:r>
              <a:rPr lang="en-US" sz="1200" dirty="0"/>
              <a:t> agile. </a:t>
            </a:r>
            <a:r>
              <a:rPr lang="en-US" sz="1200" dirty="0" err="1"/>
              <a:t>Các</a:t>
            </a:r>
            <a:r>
              <a:rPr lang="en-US" sz="1200" dirty="0"/>
              <a:t> </a:t>
            </a:r>
            <a:r>
              <a:rPr lang="en-US" sz="1200" dirty="0" err="1"/>
              <a:t>nhóm</a:t>
            </a:r>
            <a:r>
              <a:rPr lang="en-US" sz="1200" dirty="0"/>
              <a:t> </a:t>
            </a:r>
            <a:r>
              <a:rPr lang="en-US" sz="1200" dirty="0" err="1"/>
              <a:t>phần</a:t>
            </a:r>
            <a:r>
              <a:rPr lang="en-US" sz="1200" dirty="0"/>
              <a:t> </a:t>
            </a:r>
            <a:r>
              <a:rPr lang="en-US" sz="1200" dirty="0" err="1"/>
              <a:t>mềm</a:t>
            </a:r>
            <a:r>
              <a:rPr lang="en-US" sz="1200" dirty="0"/>
              <a:t> </a:t>
            </a:r>
            <a:r>
              <a:rPr lang="en-US" sz="1200" dirty="0" err="1"/>
              <a:t>có</a:t>
            </a:r>
            <a:r>
              <a:rPr lang="en-US" sz="1200" dirty="0"/>
              <a:t> </a:t>
            </a:r>
            <a:r>
              <a:rPr lang="en-US" sz="1200" dirty="0" err="1"/>
              <a:t>thể</a:t>
            </a:r>
            <a:r>
              <a:rPr lang="en-US" sz="1200" dirty="0"/>
              <a:t> </a:t>
            </a:r>
            <a:r>
              <a:rPr lang="en-US" sz="1200" dirty="0" err="1"/>
              <a:t>sử</a:t>
            </a:r>
            <a:r>
              <a:rPr lang="en-US" sz="1200" dirty="0"/>
              <a:t> </a:t>
            </a:r>
            <a:r>
              <a:rPr lang="en-US" sz="1200" dirty="0" err="1"/>
              <a:t>dụng</a:t>
            </a:r>
            <a:r>
              <a:rPr lang="en-US" sz="1200" dirty="0"/>
              <a:t> Jira </a:t>
            </a:r>
            <a:r>
              <a:rPr lang="en-US" sz="1200" dirty="0" err="1"/>
              <a:t>để</a:t>
            </a:r>
            <a:r>
              <a:rPr lang="en-US" sz="1200" dirty="0"/>
              <a:t> </a:t>
            </a:r>
            <a:r>
              <a:rPr lang="en-US" sz="1200" dirty="0" err="1"/>
              <a:t>lên</a:t>
            </a:r>
            <a:r>
              <a:rPr lang="en-US" sz="1200" dirty="0"/>
              <a:t> </a:t>
            </a:r>
            <a:r>
              <a:rPr lang="en-US" sz="1200" dirty="0" err="1"/>
              <a:t>kế</a:t>
            </a:r>
            <a:r>
              <a:rPr lang="en-US" sz="1200" dirty="0"/>
              <a:t> </a:t>
            </a:r>
            <a:r>
              <a:rPr lang="en-US" sz="1200" dirty="0" err="1"/>
              <a:t>hoạch</a:t>
            </a:r>
            <a:r>
              <a:rPr lang="en-US" sz="1200" dirty="0"/>
              <a:t>, </a:t>
            </a:r>
            <a:r>
              <a:rPr lang="en-US" sz="1200" dirty="0" err="1"/>
              <a:t>theo</a:t>
            </a:r>
            <a:r>
              <a:rPr lang="en-US" sz="1200" dirty="0"/>
              <a:t> </a:t>
            </a:r>
            <a:r>
              <a:rPr lang="en-US" sz="1200" dirty="0" err="1"/>
              <a:t>dõi</a:t>
            </a:r>
            <a:r>
              <a:rPr lang="en-US" sz="1200" dirty="0"/>
              <a:t>, </a:t>
            </a:r>
            <a:r>
              <a:rPr lang="en-US" sz="1200" dirty="0" err="1"/>
              <a:t>phát</a:t>
            </a:r>
            <a:r>
              <a:rPr lang="en-US" sz="1200" dirty="0"/>
              <a:t> </a:t>
            </a:r>
            <a:r>
              <a:rPr lang="en-US" sz="1200" dirty="0" err="1"/>
              <a:t>hành</a:t>
            </a:r>
            <a:r>
              <a:rPr lang="en-US" sz="1200" dirty="0"/>
              <a:t>, </a:t>
            </a:r>
            <a:r>
              <a:rPr lang="en-US" sz="1200" dirty="0" err="1"/>
              <a:t>báo</a:t>
            </a:r>
            <a:r>
              <a:rPr lang="en-US" sz="1200" dirty="0"/>
              <a:t> </a:t>
            </a:r>
            <a:r>
              <a:rPr lang="en-US" sz="1200" dirty="0" err="1"/>
              <a:t>cáo</a:t>
            </a:r>
            <a:r>
              <a:rPr lang="en-US" sz="1200" dirty="0"/>
              <a:t> </a:t>
            </a:r>
            <a:r>
              <a:rPr lang="en-US" sz="1200" dirty="0" err="1"/>
              <a:t>phần</a:t>
            </a:r>
            <a:r>
              <a:rPr lang="en-US" sz="1200" dirty="0"/>
              <a:t> </a:t>
            </a:r>
            <a:r>
              <a:rPr lang="en-US" sz="1200" dirty="0" err="1"/>
              <a:t>mềm</a:t>
            </a:r>
            <a:r>
              <a:rPr lang="en-US" sz="1200" dirty="0"/>
              <a:t> </a:t>
            </a:r>
            <a:r>
              <a:rPr lang="en-US" sz="1200" dirty="0" err="1"/>
              <a:t>mới</a:t>
            </a:r>
            <a:r>
              <a:rPr lang="en-US" sz="1200" dirty="0"/>
              <a:t> </a:t>
            </a:r>
            <a:r>
              <a:rPr lang="en-US" sz="1200" dirty="0" err="1"/>
              <a:t>hoặc</a:t>
            </a:r>
            <a:r>
              <a:rPr lang="en-US" sz="1200" dirty="0"/>
              <a:t> </a:t>
            </a:r>
            <a:r>
              <a:rPr lang="en-US" sz="1200" dirty="0" err="1"/>
              <a:t>phần</a:t>
            </a:r>
            <a:r>
              <a:rPr lang="en-US" sz="1200" dirty="0"/>
              <a:t> </a:t>
            </a:r>
            <a:r>
              <a:rPr lang="en-US" sz="1200" dirty="0" err="1"/>
              <a:t>mềm</a:t>
            </a:r>
            <a:r>
              <a:rPr lang="en-US" sz="1200" dirty="0"/>
              <a:t> </a:t>
            </a:r>
            <a:r>
              <a:rPr lang="en-US" sz="1200" dirty="0" err="1"/>
              <a:t>nâng</a:t>
            </a:r>
            <a:r>
              <a:rPr lang="en-US" sz="1200" dirty="0"/>
              <a:t> </a:t>
            </a:r>
            <a:r>
              <a:rPr lang="en-US" sz="1200" dirty="0" err="1"/>
              <a:t>cấp</a:t>
            </a:r>
            <a:r>
              <a:rPr lang="en-US" sz="1200" dirty="0"/>
              <a:t>. </a:t>
            </a:r>
            <a:r>
              <a:rPr lang="en-US" sz="1200" dirty="0" err="1"/>
              <a:t>Họ</a:t>
            </a:r>
            <a:r>
              <a:rPr lang="en-US" sz="1200" dirty="0"/>
              <a:t> </a:t>
            </a:r>
            <a:r>
              <a:rPr lang="en-US" sz="1200" dirty="0" err="1"/>
              <a:t>cũng</a:t>
            </a:r>
            <a:r>
              <a:rPr lang="en-US" sz="1200" dirty="0"/>
              <a:t> </a:t>
            </a:r>
            <a:r>
              <a:rPr lang="en-US" sz="1200" dirty="0" err="1"/>
              <a:t>có</a:t>
            </a:r>
            <a:r>
              <a:rPr lang="en-US" sz="1200" dirty="0"/>
              <a:t> </a:t>
            </a:r>
            <a:r>
              <a:rPr lang="en-US" sz="1200" dirty="0" err="1"/>
              <a:t>thể</a:t>
            </a:r>
            <a:r>
              <a:rPr lang="en-US" sz="1200" dirty="0"/>
              <a:t> </a:t>
            </a:r>
            <a:r>
              <a:rPr lang="en-US" sz="1200" dirty="0" err="1"/>
              <a:t>sử</a:t>
            </a:r>
            <a:r>
              <a:rPr lang="en-US" sz="1200" dirty="0"/>
              <a:t> </a:t>
            </a:r>
            <a:r>
              <a:rPr lang="en-US" sz="1200" dirty="0" err="1"/>
              <a:t>dụng</a:t>
            </a:r>
            <a:r>
              <a:rPr lang="en-US" sz="1200" dirty="0"/>
              <a:t> Jira </a:t>
            </a:r>
            <a:r>
              <a:rPr lang="en-US" sz="1200" dirty="0" err="1"/>
              <a:t>để</a:t>
            </a:r>
            <a:r>
              <a:rPr lang="en-US" sz="1200" dirty="0"/>
              <a:t> </a:t>
            </a:r>
            <a:r>
              <a:rPr lang="en-US" sz="1200" dirty="0" err="1"/>
              <a:t>theo</a:t>
            </a:r>
            <a:r>
              <a:rPr lang="en-US" sz="1200" dirty="0"/>
              <a:t> </a:t>
            </a:r>
            <a:r>
              <a:rPr lang="en-US" sz="1200" dirty="0" err="1"/>
              <a:t>dõi</a:t>
            </a:r>
            <a:r>
              <a:rPr lang="en-US" sz="1200" dirty="0"/>
              <a:t> </a:t>
            </a:r>
            <a:r>
              <a:rPr lang="en-US" sz="1200" dirty="0" err="1"/>
              <a:t>bất</a:t>
            </a:r>
            <a:r>
              <a:rPr lang="en-US" sz="1200" dirty="0"/>
              <a:t> </a:t>
            </a:r>
            <a:r>
              <a:rPr lang="en-US" sz="1200" dirty="0" err="1"/>
              <a:t>kỳ</a:t>
            </a:r>
            <a:r>
              <a:rPr lang="en-US" sz="1200" dirty="0"/>
              <a:t> </a:t>
            </a:r>
            <a:r>
              <a:rPr lang="en-US" sz="1200" dirty="0" err="1"/>
              <a:t>vấn</a:t>
            </a:r>
            <a:r>
              <a:rPr lang="en-US" sz="1200" dirty="0"/>
              <a:t> </a:t>
            </a:r>
            <a:r>
              <a:rPr lang="en-US" sz="1200" dirty="0" err="1"/>
              <a:t>đề</a:t>
            </a:r>
            <a:r>
              <a:rPr lang="en-US" sz="1200" dirty="0"/>
              <a:t> </a:t>
            </a:r>
            <a:r>
              <a:rPr lang="en-US" sz="1200" dirty="0" err="1"/>
              <a:t>nào</a:t>
            </a:r>
            <a:r>
              <a:rPr lang="en-US" sz="1200" dirty="0"/>
              <a:t> </a:t>
            </a:r>
            <a:r>
              <a:rPr lang="en-US" sz="1200" dirty="0" err="1"/>
              <a:t>trong</a:t>
            </a:r>
            <a:r>
              <a:rPr lang="en-US" sz="1200" dirty="0"/>
              <a:t> </a:t>
            </a:r>
            <a:r>
              <a:rPr lang="en-US" sz="1200" dirty="0" err="1"/>
              <a:t>quá</a:t>
            </a:r>
            <a:r>
              <a:rPr lang="en-US" sz="1200" dirty="0"/>
              <a:t> </a:t>
            </a:r>
            <a:r>
              <a:rPr lang="en-US" sz="1200" dirty="0" err="1"/>
              <a:t>trình</a:t>
            </a:r>
            <a:r>
              <a:rPr lang="en-US" sz="1200" dirty="0"/>
              <a:t> </a:t>
            </a:r>
            <a:r>
              <a:rPr lang="en-US" sz="1200" dirty="0" err="1"/>
              <a:t>phát</a:t>
            </a:r>
            <a:r>
              <a:rPr lang="en-US" sz="1200" dirty="0"/>
              <a:t> </a:t>
            </a:r>
            <a:r>
              <a:rPr lang="en-US" sz="1200" dirty="0" err="1"/>
              <a:t>triển</a:t>
            </a:r>
            <a:r>
              <a:rPr lang="en-US" sz="1200" dirty="0"/>
              <a:t> </a:t>
            </a:r>
            <a:r>
              <a:rPr lang="en-US" sz="1200" dirty="0" err="1"/>
              <a:t>và</a:t>
            </a:r>
            <a:r>
              <a:rPr lang="en-US" sz="1200" dirty="0"/>
              <a:t> </a:t>
            </a:r>
            <a:r>
              <a:rPr lang="en-US" sz="1200" dirty="0" err="1"/>
              <a:t>hoàn</a:t>
            </a:r>
            <a:r>
              <a:rPr lang="en-US" sz="1200" dirty="0"/>
              <a:t> </a:t>
            </a:r>
            <a:r>
              <a:rPr lang="en-US" sz="1200" dirty="0" err="1"/>
              <a:t>thiện</a:t>
            </a:r>
            <a:r>
              <a:rPr lang="en-US" sz="1200" dirty="0"/>
              <a:t> </a:t>
            </a:r>
            <a:r>
              <a:rPr lang="en-US" sz="1200" dirty="0" err="1"/>
              <a:t>sản</a:t>
            </a:r>
            <a:r>
              <a:rPr lang="en-US" sz="1200" dirty="0"/>
              <a:t> </a:t>
            </a:r>
            <a:r>
              <a:rPr lang="en-US" sz="1200" dirty="0" err="1"/>
              <a:t>phẩm</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lvl="1"/>
            <a:r>
              <a:rPr kumimoji="1" lang="en-US" sz="1200" kern="1200" dirty="0" err="1">
                <a:solidFill>
                  <a:schemeClr val="tx1"/>
                </a:solidFill>
                <a:effectLst/>
                <a:latin typeface="+mn-lt"/>
                <a:ea typeface="+mn-ea"/>
                <a:cs typeface="+mn-cs"/>
              </a:rPr>
              <a:t>Ưu</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điểm</a:t>
            </a:r>
            <a:r>
              <a:rPr kumimoji="1" lang="en-US" sz="1200" kern="1200" dirty="0">
                <a:solidFill>
                  <a:schemeClr val="tx1"/>
                </a:solidFill>
                <a:effectLst/>
                <a:latin typeface="+mn-lt"/>
                <a:ea typeface="+mn-ea"/>
                <a:cs typeface="+mn-cs"/>
              </a:rPr>
              <a:t>:</a:t>
            </a:r>
          </a:p>
          <a:p>
            <a:pPr lvl="0"/>
            <a:r>
              <a:rPr kumimoji="1" lang="en-US" sz="1200" kern="1200" dirty="0" err="1">
                <a:solidFill>
                  <a:schemeClr val="tx1"/>
                </a:solidFill>
                <a:effectLst/>
                <a:latin typeface="+mn-lt"/>
                <a:ea typeface="+mn-ea"/>
                <a:cs typeface="+mn-cs"/>
              </a:rPr>
              <a:t>Lập</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kế</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hoạch</a:t>
            </a:r>
            <a:r>
              <a:rPr kumimoji="1" lang="en-US" sz="1200" kern="1200" dirty="0">
                <a:solidFill>
                  <a:schemeClr val="tx1"/>
                </a:solidFill>
                <a:effectLst/>
                <a:latin typeface="+mn-lt"/>
                <a:ea typeface="+mn-ea"/>
                <a:cs typeface="+mn-cs"/>
              </a:rPr>
              <a:t> &amp; </a:t>
            </a:r>
            <a:r>
              <a:rPr kumimoji="1" lang="en-US" sz="1200" kern="1200" dirty="0" err="1">
                <a:solidFill>
                  <a:schemeClr val="tx1"/>
                </a:solidFill>
                <a:effectLst/>
                <a:latin typeface="+mn-lt"/>
                <a:ea typeface="+mn-ea"/>
                <a:cs typeface="+mn-cs"/>
              </a:rPr>
              <a:t>theo</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dõi</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tình</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trạng</a:t>
            </a:r>
            <a:r>
              <a:rPr kumimoji="1" lang="en-US" sz="1200" kern="1200" dirty="0">
                <a:solidFill>
                  <a:schemeClr val="tx1"/>
                </a:solidFill>
                <a:effectLst/>
                <a:latin typeface="+mn-lt"/>
                <a:ea typeface="+mn-ea"/>
                <a:cs typeface="+mn-cs"/>
              </a:rPr>
              <a:t>:</a:t>
            </a:r>
          </a:p>
          <a:p>
            <a:pPr lvl="0"/>
            <a:r>
              <a:rPr kumimoji="1" lang="en-US" sz="1200" kern="1200" dirty="0" err="1">
                <a:solidFill>
                  <a:schemeClr val="tx1"/>
                </a:solidFill>
                <a:effectLst/>
                <a:latin typeface="+mn-lt"/>
                <a:ea typeface="+mn-ea"/>
                <a:cs typeface="+mn-cs"/>
              </a:rPr>
              <a:t>Báo</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cáo</a:t>
            </a:r>
            <a:endParaRPr kumimoji="1" lang="en-US" sz="1200" kern="1200" dirty="0">
              <a:solidFill>
                <a:schemeClr val="tx1"/>
              </a:solidFill>
              <a:effectLst/>
              <a:latin typeface="+mn-lt"/>
              <a:ea typeface="+mn-ea"/>
              <a:cs typeface="+mn-cs"/>
            </a:endParaRPr>
          </a:p>
          <a:p>
            <a:pPr lvl="0"/>
            <a:r>
              <a:rPr kumimoji="1" lang="en-US" sz="1200" kern="1200" dirty="0" err="1">
                <a:solidFill>
                  <a:schemeClr val="tx1"/>
                </a:solidFill>
                <a:effectLst/>
                <a:latin typeface="+mn-lt"/>
                <a:ea typeface="+mn-ea"/>
                <a:cs typeface="+mn-cs"/>
              </a:rPr>
              <a:t>Phân</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quyền</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sử</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dụng</a:t>
            </a:r>
            <a:endParaRPr kumimoji="1" lang="en-US" sz="1200" kern="1200" dirty="0">
              <a:solidFill>
                <a:schemeClr val="tx1"/>
              </a:solidFill>
              <a:effectLst/>
              <a:latin typeface="+mn-lt"/>
              <a:ea typeface="+mn-ea"/>
              <a:cs typeface="+mn-cs"/>
            </a:endParaRPr>
          </a:p>
          <a:p>
            <a:pPr lvl="0"/>
            <a:r>
              <a:rPr kumimoji="1" lang="en-US" sz="1200" kern="1200" dirty="0" err="1">
                <a:solidFill>
                  <a:schemeClr val="tx1"/>
                </a:solidFill>
                <a:effectLst/>
                <a:latin typeface="+mn-lt"/>
                <a:ea typeface="+mn-ea"/>
                <a:cs typeface="+mn-cs"/>
              </a:rPr>
              <a:t>Khả</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năng</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tích</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hợp</a:t>
            </a:r>
            <a:endParaRPr kumimoji="1" lang="en-US" sz="1200" kern="1200" dirty="0">
              <a:solidFill>
                <a:schemeClr val="tx1"/>
              </a:solidFill>
              <a:effectLst/>
              <a:latin typeface="+mn-lt"/>
              <a:ea typeface="+mn-ea"/>
              <a:cs typeface="+mn-cs"/>
            </a:endParaRPr>
          </a:p>
          <a:p>
            <a:pPr lvl="1"/>
            <a:r>
              <a:rPr kumimoji="1" lang="en-US" sz="1200" kern="1200" dirty="0" err="1">
                <a:solidFill>
                  <a:schemeClr val="tx1"/>
                </a:solidFill>
                <a:effectLst/>
                <a:latin typeface="+mn-lt"/>
                <a:ea typeface="+mn-ea"/>
                <a:cs typeface="+mn-cs"/>
              </a:rPr>
              <a:t>Nhược</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điểm</a:t>
            </a:r>
            <a:r>
              <a:rPr kumimoji="1" lang="en-US" sz="1200" kern="1200" dirty="0">
                <a:solidFill>
                  <a:schemeClr val="tx1"/>
                </a:solidFill>
                <a:effectLst/>
                <a:latin typeface="+mn-lt"/>
                <a:ea typeface="+mn-ea"/>
                <a:cs typeface="+mn-cs"/>
              </a:rPr>
              <a:t>:</a:t>
            </a:r>
          </a:p>
          <a:p>
            <a:pPr lvl="0"/>
            <a:r>
              <a:rPr kumimoji="1" lang="en-US" sz="1200" kern="1200" dirty="0" err="1">
                <a:solidFill>
                  <a:schemeClr val="tx1"/>
                </a:solidFill>
                <a:effectLst/>
                <a:latin typeface="+mn-lt"/>
                <a:ea typeface="+mn-ea"/>
                <a:cs typeface="+mn-cs"/>
              </a:rPr>
              <a:t>Giao</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diện</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khá</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phức</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tạp</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cần</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mất</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thời</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gian</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để</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làm</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quen</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thích</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nghi</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thì</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mới</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áp</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dụng</a:t>
            </a:r>
            <a:r>
              <a:rPr kumimoji="1" lang="en-US" sz="1200" kern="1200" dirty="0">
                <a:solidFill>
                  <a:schemeClr val="tx1"/>
                </a:solidFill>
                <a:effectLst/>
                <a:latin typeface="+mn-lt"/>
                <a:ea typeface="+mn-ea"/>
                <a:cs typeface="+mn-cs"/>
              </a:rPr>
              <a:t> workflow </a:t>
            </a:r>
            <a:r>
              <a:rPr kumimoji="1" lang="en-US" sz="1200" kern="1200" dirty="0" err="1">
                <a:solidFill>
                  <a:schemeClr val="tx1"/>
                </a:solidFill>
                <a:effectLst/>
                <a:latin typeface="+mn-lt"/>
                <a:ea typeface="+mn-ea"/>
                <a:cs typeface="+mn-cs"/>
              </a:rPr>
              <a:t>được</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hiệu</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quả</a:t>
            </a:r>
            <a:r>
              <a:rPr kumimoji="1" lang="en-US" sz="1200" kern="1200" dirty="0">
                <a:solidFill>
                  <a:schemeClr val="tx1"/>
                </a:solidFill>
                <a:effectLst/>
                <a:latin typeface="+mn-lt"/>
                <a:ea typeface="+mn-ea"/>
                <a:cs typeface="+mn-cs"/>
              </a:rPr>
              <a:t>.</a:t>
            </a:r>
          </a:p>
          <a:p>
            <a:r>
              <a:rPr kumimoji="1" lang="en-US" sz="1200" kern="1200" dirty="0">
                <a:solidFill>
                  <a:schemeClr val="tx1"/>
                </a:solidFill>
                <a:effectLst/>
                <a:latin typeface="+mn-lt"/>
                <a:ea typeface="+mn-ea"/>
                <a:cs typeface="+mn-cs"/>
              </a:rPr>
              <a:t>Chi </a:t>
            </a:r>
            <a:r>
              <a:rPr kumimoji="1" lang="en-US" sz="1200" kern="1200" dirty="0" err="1">
                <a:solidFill>
                  <a:schemeClr val="tx1"/>
                </a:solidFill>
                <a:effectLst/>
                <a:latin typeface="+mn-lt"/>
                <a:ea typeface="+mn-ea"/>
                <a:cs typeface="+mn-cs"/>
              </a:rPr>
              <a:t>phí</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sử</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dụng</a:t>
            </a:r>
            <a:r>
              <a:rPr kumimoji="1" lang="en-US" sz="1200" kern="1200" dirty="0">
                <a:solidFill>
                  <a:schemeClr val="tx1"/>
                </a:solidFill>
                <a:effectLst/>
                <a:latin typeface="+mn-lt"/>
                <a:ea typeface="+mn-ea"/>
                <a:cs typeface="+mn-cs"/>
              </a:rPr>
              <a:t>: Jira </a:t>
            </a:r>
            <a:r>
              <a:rPr kumimoji="1" lang="en-US" sz="1200" kern="1200" dirty="0" err="1">
                <a:solidFill>
                  <a:schemeClr val="tx1"/>
                </a:solidFill>
                <a:effectLst/>
                <a:latin typeface="+mn-lt"/>
                <a:ea typeface="+mn-ea"/>
                <a:cs typeface="+mn-cs"/>
              </a:rPr>
              <a:t>có</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bản</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dùng</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thử</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miễn</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phí</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trong</a:t>
            </a:r>
            <a:r>
              <a:rPr kumimoji="1" lang="en-US" sz="1200" kern="1200" dirty="0">
                <a:solidFill>
                  <a:schemeClr val="tx1"/>
                </a:solidFill>
                <a:effectLst/>
                <a:latin typeface="+mn-lt"/>
                <a:ea typeface="+mn-ea"/>
                <a:cs typeface="+mn-cs"/>
              </a:rPr>
              <a:t> 7 </a:t>
            </a:r>
            <a:r>
              <a:rPr kumimoji="1" lang="en-US" sz="1200" kern="1200" dirty="0" err="1">
                <a:solidFill>
                  <a:schemeClr val="tx1"/>
                </a:solidFill>
                <a:effectLst/>
                <a:latin typeface="+mn-lt"/>
                <a:ea typeface="+mn-ea"/>
                <a:cs typeface="+mn-cs"/>
              </a:rPr>
              <a:t>ngày</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người</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dùng</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có</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thể</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trải</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nghiệm</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tất</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cả</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các</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tính</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năng</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trên</a:t>
            </a:r>
            <a:r>
              <a:rPr kumimoji="1" lang="en-US" sz="1200" kern="1200" dirty="0">
                <a:solidFill>
                  <a:schemeClr val="tx1"/>
                </a:solidFill>
                <a:effectLst/>
                <a:latin typeface="+mn-lt"/>
                <a:ea typeface="+mn-ea"/>
                <a:cs typeface="+mn-cs"/>
              </a:rPr>
              <a:t>. Sau 7 </a:t>
            </a:r>
            <a:r>
              <a:rPr kumimoji="1" lang="en-US" sz="1200" kern="1200" dirty="0" err="1">
                <a:solidFill>
                  <a:schemeClr val="tx1"/>
                </a:solidFill>
                <a:effectLst/>
                <a:latin typeface="+mn-lt"/>
                <a:ea typeface="+mn-ea"/>
                <a:cs typeface="+mn-cs"/>
              </a:rPr>
              <a:t>ngày</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sẽ</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có</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lựa</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chọn</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sử</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dụng</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bản</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trả</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phí</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với</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mức</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giá</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tuỳ</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theo</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theo</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quy</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mô</a:t>
            </a:r>
            <a:r>
              <a:rPr kumimoji="1" lang="en-US" sz="1200" kern="1200" dirty="0">
                <a:solidFill>
                  <a:schemeClr val="tx1"/>
                </a:solidFill>
                <a:effectLst/>
                <a:latin typeface="+mn-lt"/>
                <a:ea typeface="+mn-ea"/>
                <a:cs typeface="+mn-cs"/>
              </a:rPr>
              <a:t> team </a:t>
            </a:r>
            <a:r>
              <a:rPr kumimoji="1" lang="en-US" sz="1200" kern="1200" dirty="0" err="1">
                <a:solidFill>
                  <a:schemeClr val="tx1"/>
                </a:solidFill>
                <a:effectLst/>
                <a:latin typeface="+mn-lt"/>
                <a:ea typeface="+mn-ea"/>
                <a:cs typeface="+mn-cs"/>
              </a:rPr>
              <a:t>và</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tuỳ</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theo</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lựa</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chọn</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sử</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dụng</a:t>
            </a:r>
            <a:r>
              <a:rPr kumimoji="1" lang="en-US" sz="1200" kern="1200" dirty="0">
                <a:solidFill>
                  <a:schemeClr val="tx1"/>
                </a:solidFill>
                <a:effectLst/>
                <a:latin typeface="+mn-lt"/>
                <a:ea typeface="+mn-ea"/>
                <a:cs typeface="+mn-cs"/>
              </a:rPr>
              <a:t> cloud hay server. </a:t>
            </a:r>
            <a:r>
              <a:rPr kumimoji="1" lang="en-US" sz="1200" kern="1200" dirty="0" err="1">
                <a:solidFill>
                  <a:schemeClr val="tx1"/>
                </a:solidFill>
                <a:effectLst/>
                <a:latin typeface="+mn-lt"/>
                <a:ea typeface="+mn-ea"/>
                <a:cs typeface="+mn-cs"/>
              </a:rPr>
              <a:t>Đối</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với</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bản</a:t>
            </a:r>
            <a:r>
              <a:rPr kumimoji="1" lang="en-US" sz="1200" kern="1200" dirty="0">
                <a:solidFill>
                  <a:schemeClr val="tx1"/>
                </a:solidFill>
                <a:effectLst/>
                <a:latin typeface="+mn-lt"/>
                <a:ea typeface="+mn-ea"/>
                <a:cs typeface="+mn-cs"/>
              </a:rPr>
              <a:t> Cloud, team 10 </a:t>
            </a:r>
            <a:r>
              <a:rPr kumimoji="1" lang="en-US" sz="1200" kern="1200" dirty="0" err="1">
                <a:solidFill>
                  <a:schemeClr val="tx1"/>
                </a:solidFill>
                <a:effectLst/>
                <a:latin typeface="+mn-lt"/>
                <a:ea typeface="+mn-ea"/>
                <a:cs typeface="+mn-cs"/>
              </a:rPr>
              <a:t>người</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có</a:t>
            </a:r>
            <a:r>
              <a:rPr kumimoji="1" lang="en-US" sz="1200" kern="1200" dirty="0">
                <a:solidFill>
                  <a:schemeClr val="tx1"/>
                </a:solidFill>
                <a:effectLst/>
                <a:latin typeface="+mn-lt"/>
                <a:ea typeface="+mn-ea"/>
                <a:cs typeface="+mn-cs"/>
              </a:rPr>
              <a:t> chi </a:t>
            </a:r>
            <a:r>
              <a:rPr kumimoji="1" lang="en-US" sz="1200" kern="1200" dirty="0" err="1">
                <a:solidFill>
                  <a:schemeClr val="tx1"/>
                </a:solidFill>
                <a:effectLst/>
                <a:latin typeface="+mn-lt"/>
                <a:ea typeface="+mn-ea"/>
                <a:cs typeface="+mn-cs"/>
              </a:rPr>
              <a:t>phí</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là</a:t>
            </a:r>
            <a:r>
              <a:rPr kumimoji="1" lang="en-US" sz="1200" kern="1200" dirty="0">
                <a:solidFill>
                  <a:schemeClr val="tx1"/>
                </a:solidFill>
                <a:effectLst/>
                <a:latin typeface="+mn-lt"/>
                <a:ea typeface="+mn-ea"/>
                <a:cs typeface="+mn-cs"/>
              </a:rPr>
              <a:t> 10$/ </a:t>
            </a:r>
            <a:r>
              <a:rPr kumimoji="1" lang="en-US" sz="1200" kern="1200" dirty="0" err="1">
                <a:solidFill>
                  <a:schemeClr val="tx1"/>
                </a:solidFill>
                <a:effectLst/>
                <a:latin typeface="+mn-lt"/>
                <a:ea typeface="+mn-ea"/>
                <a:cs typeface="+mn-cs"/>
              </a:rPr>
              <a:t>tháng</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còn</a:t>
            </a:r>
            <a:r>
              <a:rPr kumimoji="1" lang="en-US" sz="1200" kern="1200" dirty="0">
                <a:solidFill>
                  <a:schemeClr val="tx1"/>
                </a:solidFill>
                <a:effectLst/>
                <a:latin typeface="+mn-lt"/>
                <a:ea typeface="+mn-ea"/>
                <a:cs typeface="+mn-cs"/>
              </a:rPr>
              <a:t> team </a:t>
            </a:r>
            <a:r>
              <a:rPr kumimoji="1" lang="en-US" sz="1200" kern="1200" dirty="0" err="1">
                <a:solidFill>
                  <a:schemeClr val="tx1"/>
                </a:solidFill>
                <a:effectLst/>
                <a:latin typeface="+mn-lt"/>
                <a:ea typeface="+mn-ea"/>
                <a:cs typeface="+mn-cs"/>
              </a:rPr>
              <a:t>từ</a:t>
            </a:r>
            <a:r>
              <a:rPr kumimoji="1" lang="en-US" sz="1200" kern="1200" dirty="0">
                <a:solidFill>
                  <a:schemeClr val="tx1"/>
                </a:solidFill>
                <a:effectLst/>
                <a:latin typeface="+mn-lt"/>
                <a:ea typeface="+mn-ea"/>
                <a:cs typeface="+mn-cs"/>
              </a:rPr>
              <a:t> 11 – 100 </a:t>
            </a:r>
            <a:r>
              <a:rPr kumimoji="1" lang="en-US" sz="1200" kern="1200" dirty="0" err="1">
                <a:solidFill>
                  <a:schemeClr val="tx1"/>
                </a:solidFill>
                <a:effectLst/>
                <a:latin typeface="+mn-lt"/>
                <a:ea typeface="+mn-ea"/>
                <a:cs typeface="+mn-cs"/>
              </a:rPr>
              <a:t>người</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có</a:t>
            </a:r>
            <a:r>
              <a:rPr kumimoji="1" lang="en-US" sz="1200" kern="1200" dirty="0">
                <a:solidFill>
                  <a:schemeClr val="tx1"/>
                </a:solidFill>
                <a:effectLst/>
                <a:latin typeface="+mn-lt"/>
                <a:ea typeface="+mn-ea"/>
                <a:cs typeface="+mn-cs"/>
              </a:rPr>
              <a:t> chi </a:t>
            </a:r>
            <a:r>
              <a:rPr kumimoji="1" lang="en-US" sz="1200" kern="1200" dirty="0" err="1">
                <a:solidFill>
                  <a:schemeClr val="tx1"/>
                </a:solidFill>
                <a:effectLst/>
                <a:latin typeface="+mn-lt"/>
                <a:ea typeface="+mn-ea"/>
                <a:cs typeface="+mn-cs"/>
              </a:rPr>
              <a:t>phí</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là</a:t>
            </a:r>
            <a:r>
              <a:rPr kumimoji="1" lang="en-US" sz="1200" kern="1200" dirty="0">
                <a:solidFill>
                  <a:schemeClr val="tx1"/>
                </a:solidFill>
                <a:effectLst/>
                <a:latin typeface="+mn-lt"/>
                <a:ea typeface="+mn-ea"/>
                <a:cs typeface="+mn-cs"/>
              </a:rPr>
              <a:t> 7$/ </a:t>
            </a:r>
            <a:r>
              <a:rPr kumimoji="1" lang="en-US" sz="1200" kern="1200" dirty="0" err="1">
                <a:solidFill>
                  <a:schemeClr val="tx1"/>
                </a:solidFill>
                <a:effectLst/>
                <a:latin typeface="+mn-lt"/>
                <a:ea typeface="+mn-ea"/>
                <a:cs typeface="+mn-cs"/>
              </a:rPr>
              <a:t>người</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dùng</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tháng</a:t>
            </a:r>
            <a:r>
              <a:rPr kumimoji="1" lang="en-US" sz="1200" kern="1200" dirty="0">
                <a:solidFill>
                  <a:schemeClr val="tx1"/>
                </a:solidFill>
                <a:effectLst/>
                <a:latin typeface="+mn-lt"/>
                <a:ea typeface="+mn-ea"/>
                <a:cs typeface="+mn-cs"/>
              </a:rPr>
              <a:t>.</a:t>
            </a:r>
            <a:br>
              <a:rPr kumimoji="1" lang="en-US" sz="120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B5CE44EA-33D9-406B-AA52-45755D8D5CBE}" type="slidenum">
              <a:rPr kumimoji="1" lang="ja-JP" altLang="en-US" smtClean="0"/>
              <a:t>8</a:t>
            </a:fld>
            <a:endParaRPr kumimoji="1" lang="ja-JP" altLang="en-US"/>
          </a:p>
        </p:txBody>
      </p:sp>
    </p:spTree>
    <p:extLst>
      <p:ext uri="{BB962C8B-B14F-4D97-AF65-F5344CB8AC3E}">
        <p14:creationId xmlns:p14="http://schemas.microsoft.com/office/powerpoint/2010/main" val="2888732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457200">
              <a:lnSpc>
                <a:spcPct val="150000"/>
              </a:lnSpc>
              <a:buFont typeface="Wingdings" panose="05000000000000000000" pitchFamily="2" charset="2"/>
              <a:buChar char="q"/>
            </a:pPr>
            <a:r>
              <a:rPr lang="vi-VN" dirty="0">
                <a:solidFill>
                  <a:schemeClr val="tx2"/>
                </a:solidFill>
              </a:rPr>
              <a:t>Quản lý thông tin dự án: tạo dự án, theo dõi thông tin dự án giúp người quản lý nắm được các thông tin từ cùng dự án hoặc nhiều dự án khác để có thể giám sát tiến trình từ một nơi.</a:t>
            </a:r>
          </a:p>
          <a:p>
            <a:pPr marL="457200" lvl="0" indent="-457200">
              <a:lnSpc>
                <a:spcPct val="150000"/>
              </a:lnSpc>
              <a:buFont typeface="Wingdings" panose="05000000000000000000" pitchFamily="2" charset="2"/>
              <a:buChar char="q"/>
            </a:pPr>
            <a:r>
              <a:rPr lang="vi-VN" dirty="0">
                <a:solidFill>
                  <a:schemeClr val="tx2"/>
                </a:solidFill>
              </a:rPr>
              <a:t>Quản lý thông tin người dùng: lưu trữ thông tin và phân chia quyền truy cập vào hệ thống theo chức năng.</a:t>
            </a:r>
          </a:p>
          <a:p>
            <a:pPr marL="457200" lvl="0" indent="-457200">
              <a:lnSpc>
                <a:spcPct val="150000"/>
              </a:lnSpc>
              <a:buFont typeface="Wingdings" panose="05000000000000000000" pitchFamily="2" charset="2"/>
              <a:buChar char="q"/>
            </a:pPr>
            <a:r>
              <a:rPr lang="vi-VN" dirty="0">
                <a:solidFill>
                  <a:schemeClr val="tx2"/>
                </a:solidFill>
              </a:rPr>
              <a:t>Quản lý issue: tạo việc, giao việc, phân loại công việc (theo loại, trạng thái, nhãn, mức độ ưu tiên), theo dõi công việc trực quan, bình luận trong từng công việc.</a:t>
            </a:r>
          </a:p>
          <a:p>
            <a:pPr marL="457200" lvl="0" indent="-457200">
              <a:lnSpc>
                <a:spcPct val="150000"/>
              </a:lnSpc>
              <a:buFont typeface="Wingdings" panose="05000000000000000000" pitchFamily="2" charset="2"/>
              <a:buChar char="q"/>
            </a:pPr>
            <a:r>
              <a:rPr lang="vi-VN" dirty="0">
                <a:solidFill>
                  <a:schemeClr val="tx2"/>
                </a:solidFill>
              </a:rPr>
              <a:t>Quản lý backlog: tạo danh sách tập hợp các user stories, bugs và tính năng cho một số sản phẩm hoặc sprint.</a:t>
            </a:r>
          </a:p>
          <a:p>
            <a:pPr marL="457200" lvl="0" indent="-457200">
              <a:lnSpc>
                <a:spcPct val="150000"/>
              </a:lnSpc>
              <a:buFont typeface="Wingdings" panose="05000000000000000000" pitchFamily="2" charset="2"/>
              <a:buChar char="q"/>
            </a:pPr>
            <a:r>
              <a:rPr lang="vi-VN" dirty="0">
                <a:solidFill>
                  <a:schemeClr val="tx2"/>
                </a:solidFill>
              </a:rPr>
              <a:t>Quản lý sprint: tạo một vòng lặp ngắn hạn (từ 2 đến 4 tuần) để quản lý các công việc dự kiến sẽ hoàn thành trong khoảng thời gian đó, người dùng có thể thay đổi sắp xếp các issue đang được xem xét bằng cách kéo thả.</a:t>
            </a:r>
          </a:p>
          <a:p>
            <a:pPr marL="457200" lvl="0" indent="-457200">
              <a:lnSpc>
                <a:spcPct val="150000"/>
              </a:lnSpc>
              <a:buFont typeface="Wingdings" panose="05000000000000000000" pitchFamily="2" charset="2"/>
              <a:buChar char="q"/>
            </a:pPr>
            <a:r>
              <a:rPr lang="vi-VN" dirty="0">
                <a:solidFill>
                  <a:schemeClr val="tx2"/>
                </a:solidFill>
              </a:rPr>
              <a:t>Quản lý active sprint (board): thể hiện thông tin về các hoạt động của một sprint đã được start và toàn bộ các issue sẽ được phân loại vào các mục To Do, In Progress, Done và cho phép người dùng kéo thả các issue theo chu trình của workflow.</a:t>
            </a:r>
            <a:endParaRPr lang="en-US" dirty="0">
              <a:solidFill>
                <a:schemeClr val="tx2"/>
              </a:solidFill>
            </a:endParaRPr>
          </a:p>
          <a:p>
            <a:pPr marL="457200" lvl="0" indent="-457200">
              <a:lnSpc>
                <a:spcPct val="150000"/>
              </a:lnSpc>
              <a:buFont typeface="Wingdings" panose="05000000000000000000" pitchFamily="2" charset="2"/>
              <a:buChar char="q"/>
            </a:pPr>
            <a:r>
              <a:rPr lang="vi-VN" dirty="0">
                <a:solidFill>
                  <a:schemeClr val="tx2"/>
                </a:solidFill>
              </a:rPr>
              <a:t>Quản lý workflow: cấu hình các cột cho board, xác định trình tự các bước (hoặc trạng thái) mà issue chuyển đổi trong một chu trình trong board.</a:t>
            </a:r>
          </a:p>
          <a:p>
            <a:pPr marL="457200" lvl="0" indent="-457200">
              <a:lnSpc>
                <a:spcPct val="150000"/>
              </a:lnSpc>
              <a:buFont typeface="Wingdings" panose="05000000000000000000" pitchFamily="2" charset="2"/>
              <a:buChar char="q"/>
            </a:pPr>
            <a:r>
              <a:rPr lang="vi-VN" dirty="0">
                <a:solidFill>
                  <a:schemeClr val="tx2"/>
                </a:solidFill>
              </a:rPr>
              <a:t>Quản lý release, version: theo dõi các issues có liên quan trong từng giai đoạn khác nhau của quá trình phát triển phần mềm.</a:t>
            </a:r>
          </a:p>
          <a:p>
            <a:pPr marL="457200" lvl="0" indent="-457200">
              <a:lnSpc>
                <a:spcPct val="150000"/>
              </a:lnSpc>
              <a:buFont typeface="Wingdings" panose="05000000000000000000" pitchFamily="2" charset="2"/>
              <a:buChar char="q"/>
            </a:pPr>
            <a:r>
              <a:rPr lang="vi-VN" dirty="0">
                <a:solidFill>
                  <a:schemeClr val="tx2"/>
                </a:solidFill>
              </a:rPr>
              <a:t>Quản lý report: báo cáo chi tiết, trực quan về công việc của thành viên và dự báo tiến độ dự án.</a:t>
            </a:r>
          </a:p>
          <a:p>
            <a:pPr marL="457200" lvl="0" indent="-457200">
              <a:lnSpc>
                <a:spcPct val="150000"/>
              </a:lnSpc>
              <a:buFont typeface="Wingdings" panose="05000000000000000000" pitchFamily="2" charset="2"/>
              <a:buChar char="q"/>
            </a:pPr>
            <a:r>
              <a:rPr lang="vi-VN" dirty="0">
                <a:solidFill>
                  <a:schemeClr val="tx2"/>
                </a:solidFill>
              </a:rPr>
              <a:t>Tạo bộ lọc, tìm kiếm: tìm kiếm nhanh một công việc hoặc lọc danh sách các công việc có liên quan với nhau (loại, trạng thái, độ ưu tiên, …)</a:t>
            </a:r>
          </a:p>
          <a:p>
            <a:pPr marL="457200" lvl="0" indent="-457200">
              <a:lnSpc>
                <a:spcPct val="150000"/>
              </a:lnSpc>
              <a:buFont typeface="Wingdings" panose="05000000000000000000" pitchFamily="2" charset="2"/>
              <a:buChar char="q"/>
            </a:pPr>
            <a:r>
              <a:rPr lang="vi-VN" dirty="0">
                <a:solidFill>
                  <a:schemeClr val="tx2"/>
                </a:solidFill>
              </a:rPr>
              <a:t>Thiết lập cài đặt thông báo trong email: gửi thông báo đến những người có liên quan khi có một sự kiện cụ thể xảy ra trong dự án (được thêm vào dự án, được giao việc, sửa thông tin, bình luận trong công việc).</a:t>
            </a:r>
          </a:p>
          <a:p>
            <a:pPr marL="457200" lvl="0" indent="-457200">
              <a:lnSpc>
                <a:spcPct val="150000"/>
              </a:lnSpc>
              <a:buFont typeface="Wingdings" panose="05000000000000000000" pitchFamily="2" charset="2"/>
              <a:buChar char="q"/>
            </a:pPr>
            <a:endParaRPr lang="vi-VN" dirty="0">
              <a:solidFill>
                <a:schemeClr val="tx2"/>
              </a:solidFill>
            </a:endParaRPr>
          </a:p>
          <a:p>
            <a:endParaRPr lang="en-US" dirty="0"/>
          </a:p>
        </p:txBody>
      </p:sp>
      <p:sp>
        <p:nvSpPr>
          <p:cNvPr id="4" name="Slide Number Placeholder 3"/>
          <p:cNvSpPr>
            <a:spLocks noGrp="1"/>
          </p:cNvSpPr>
          <p:nvPr>
            <p:ph type="sldNum" sz="quarter" idx="5"/>
          </p:nvPr>
        </p:nvSpPr>
        <p:spPr/>
        <p:txBody>
          <a:bodyPr/>
          <a:lstStyle/>
          <a:p>
            <a:fld id="{B5CE44EA-33D9-406B-AA52-45755D8D5CBE}" type="slidenum">
              <a:rPr kumimoji="1" lang="ja-JP" altLang="en-US" smtClean="0"/>
              <a:t>10</a:t>
            </a:fld>
            <a:endParaRPr kumimoji="1" lang="ja-JP" altLang="en-US"/>
          </a:p>
        </p:txBody>
      </p:sp>
    </p:spTree>
    <p:extLst>
      <p:ext uri="{BB962C8B-B14F-4D97-AF65-F5344CB8AC3E}">
        <p14:creationId xmlns:p14="http://schemas.microsoft.com/office/powerpoint/2010/main" val="2785063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kumimoji="1" lang="en-US" sz="1200" kern="1200" dirty="0">
                <a:solidFill>
                  <a:schemeClr val="tx1"/>
                </a:solidFill>
                <a:effectLst/>
                <a:latin typeface="+mn-lt"/>
                <a:ea typeface="+mn-ea"/>
                <a:cs typeface="+mn-cs"/>
              </a:rPr>
              <a:t>User (</a:t>
            </a:r>
            <a:r>
              <a:rPr kumimoji="1" lang="en-US" sz="1200" kern="1200" dirty="0" err="1">
                <a:solidFill>
                  <a:schemeClr val="tx1"/>
                </a:solidFill>
                <a:effectLst/>
                <a:latin typeface="+mn-lt"/>
                <a:ea typeface="+mn-ea"/>
                <a:cs typeface="+mn-cs"/>
              </a:rPr>
              <a:t>người</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dùng</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những</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người</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chưa</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đăng</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ký</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tài</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khoản</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trong</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hệ</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thống</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hoặc</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đã</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có</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tài</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khoản</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nhưng</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chưa</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đăng</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nhập</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vào</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hệ</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thống</a:t>
            </a:r>
            <a:r>
              <a:rPr kumimoji="1" lang="en-US" sz="1200" kern="1200" dirty="0">
                <a:solidFill>
                  <a:schemeClr val="tx1"/>
                </a:solidFill>
                <a:effectLst/>
                <a:latin typeface="+mn-lt"/>
                <a:ea typeface="+mn-ea"/>
                <a:cs typeface="+mn-cs"/>
              </a:rPr>
              <a:t>.</a:t>
            </a:r>
          </a:p>
          <a:p>
            <a:pPr lvl="0"/>
            <a:r>
              <a:rPr kumimoji="1" lang="en-US" sz="1200" kern="1200" dirty="0">
                <a:solidFill>
                  <a:schemeClr val="tx1"/>
                </a:solidFill>
                <a:effectLst/>
                <a:latin typeface="+mn-lt"/>
                <a:ea typeface="+mn-ea"/>
                <a:cs typeface="+mn-cs"/>
              </a:rPr>
              <a:t>Development Team (</a:t>
            </a:r>
            <a:r>
              <a:rPr kumimoji="1" lang="en-US" sz="1200" kern="1200" dirty="0" err="1">
                <a:solidFill>
                  <a:schemeClr val="tx1"/>
                </a:solidFill>
                <a:effectLst/>
                <a:latin typeface="+mn-lt"/>
                <a:ea typeface="+mn-ea"/>
                <a:cs typeface="+mn-cs"/>
              </a:rPr>
              <a:t>nhóm</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phát</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triển</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là</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người</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tham</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gia</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vào</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dự</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án</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chịu</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trách</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nhiệm</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chính</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là</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phát</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triển</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sản</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phẩm</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nhận</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công</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việc</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ước</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lượng</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thời</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gian</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hoàn</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thành</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sửa</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lỗi</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và</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đóng</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góp</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cải</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tiến</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sản</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phẩm</a:t>
            </a:r>
            <a:r>
              <a:rPr kumimoji="1" lang="en-US" sz="1200" kern="1200" dirty="0">
                <a:solidFill>
                  <a:schemeClr val="tx1"/>
                </a:solidFill>
                <a:effectLst/>
                <a:latin typeface="+mn-lt"/>
                <a:ea typeface="+mn-ea"/>
                <a:cs typeface="+mn-cs"/>
              </a:rPr>
              <a:t>.</a:t>
            </a:r>
          </a:p>
          <a:p>
            <a:pPr lvl="0"/>
            <a:r>
              <a:rPr kumimoji="1" lang="en-US" sz="1200" kern="1200" dirty="0">
                <a:solidFill>
                  <a:schemeClr val="tx1"/>
                </a:solidFill>
                <a:effectLst/>
                <a:latin typeface="+mn-lt"/>
                <a:ea typeface="+mn-ea"/>
                <a:cs typeface="+mn-cs"/>
              </a:rPr>
              <a:t>Product Owner (</a:t>
            </a:r>
            <a:r>
              <a:rPr kumimoji="1" lang="en-US" sz="1200" kern="1200" dirty="0" err="1">
                <a:solidFill>
                  <a:schemeClr val="tx1"/>
                </a:solidFill>
                <a:effectLst/>
                <a:latin typeface="+mn-lt"/>
                <a:ea typeface="+mn-ea"/>
                <a:cs typeface="+mn-cs"/>
              </a:rPr>
              <a:t>trưởng</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dự</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án</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có</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quyền</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truy</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cập</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và</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thiết</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lập</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các</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thông</a:t>
            </a:r>
            <a:r>
              <a:rPr kumimoji="1" lang="en-US" sz="1200" kern="1200" dirty="0">
                <a:solidFill>
                  <a:schemeClr val="tx1"/>
                </a:solidFill>
                <a:effectLst/>
                <a:latin typeface="+mn-lt"/>
                <a:ea typeface="+mn-ea"/>
                <a:cs typeface="+mn-cs"/>
              </a:rPr>
              <a:t> tin </a:t>
            </a:r>
            <a:r>
              <a:rPr kumimoji="1" lang="en-US" sz="1200" kern="1200" dirty="0" err="1">
                <a:solidFill>
                  <a:schemeClr val="tx1"/>
                </a:solidFill>
                <a:effectLst/>
                <a:latin typeface="+mn-lt"/>
                <a:ea typeface="+mn-ea"/>
                <a:cs typeface="+mn-cs"/>
              </a:rPr>
              <a:t>cho</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dự</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án</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quản</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lý</a:t>
            </a:r>
            <a:r>
              <a:rPr kumimoji="1" lang="en-US" sz="1200" kern="1200" dirty="0">
                <a:solidFill>
                  <a:schemeClr val="tx1"/>
                </a:solidFill>
                <a:effectLst/>
                <a:latin typeface="+mn-lt"/>
                <a:ea typeface="+mn-ea"/>
                <a:cs typeface="+mn-cs"/>
              </a:rPr>
              <a:t> Product Backlog, Sprint Backlog, </a:t>
            </a:r>
            <a:r>
              <a:rPr kumimoji="1" lang="en-US" sz="1200" kern="1200" dirty="0" err="1">
                <a:solidFill>
                  <a:schemeClr val="tx1"/>
                </a:solidFill>
                <a:effectLst/>
                <a:latin typeface="+mn-lt"/>
                <a:ea typeface="+mn-ea"/>
                <a:cs typeface="+mn-cs"/>
              </a:rPr>
              <a:t>giám</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sát</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quá</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trình</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xây</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dựng</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các</a:t>
            </a:r>
            <a:r>
              <a:rPr kumimoji="1" lang="en-US" sz="1200" kern="1200" dirty="0">
                <a:solidFill>
                  <a:schemeClr val="tx1"/>
                </a:solidFill>
                <a:effectLst/>
                <a:latin typeface="+mn-lt"/>
                <a:ea typeface="+mn-ea"/>
                <a:cs typeface="+mn-cs"/>
              </a:rPr>
              <a:t> stories, </a:t>
            </a:r>
            <a:r>
              <a:rPr kumimoji="1" lang="en-US" sz="1200" kern="1200" dirty="0" err="1">
                <a:solidFill>
                  <a:schemeClr val="tx1"/>
                </a:solidFill>
                <a:effectLst/>
                <a:latin typeface="+mn-lt"/>
                <a:ea typeface="+mn-ea"/>
                <a:cs typeface="+mn-cs"/>
              </a:rPr>
              <a:t>xét</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duyệt</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các</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chức</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năng</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được</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đưa</a:t>
            </a:r>
            <a:r>
              <a:rPr kumimoji="1" lang="en-US" sz="1200" kern="1200" dirty="0">
                <a:solidFill>
                  <a:schemeClr val="tx1"/>
                </a:solidFill>
                <a:effectLst/>
                <a:latin typeface="+mn-lt"/>
                <a:ea typeface="+mn-ea"/>
                <a:cs typeface="+mn-cs"/>
              </a:rPr>
              <a:t> ra </a:t>
            </a:r>
            <a:r>
              <a:rPr kumimoji="1" lang="en-US" sz="1200" kern="1200" dirty="0" err="1">
                <a:solidFill>
                  <a:schemeClr val="tx1"/>
                </a:solidFill>
                <a:effectLst/>
                <a:latin typeface="+mn-lt"/>
                <a:ea typeface="+mn-ea"/>
                <a:cs typeface="+mn-cs"/>
              </a:rPr>
              <a:t>trong</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mỗi</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phiên</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bản</a:t>
            </a:r>
            <a:r>
              <a:rPr kumimoji="1" lang="en-US" sz="1200" kern="1200" dirty="0">
                <a:solidFill>
                  <a:schemeClr val="tx1"/>
                </a:solidFill>
                <a:effectLst/>
                <a:latin typeface="+mn-lt"/>
                <a:ea typeface="+mn-ea"/>
                <a:cs typeface="+mn-cs"/>
              </a:rPr>
              <a:t>, …</a:t>
            </a:r>
          </a:p>
          <a:p>
            <a:pPr lvl="0"/>
            <a:r>
              <a:rPr kumimoji="1" lang="en-US" sz="1200" kern="1200" dirty="0">
                <a:solidFill>
                  <a:schemeClr val="tx1"/>
                </a:solidFill>
                <a:effectLst/>
                <a:latin typeface="+mn-lt"/>
                <a:ea typeface="+mn-ea"/>
                <a:cs typeface="+mn-cs"/>
              </a:rPr>
              <a:t>Administrator (</a:t>
            </a:r>
            <a:r>
              <a:rPr kumimoji="1" lang="en-US" sz="1200" kern="1200" dirty="0" err="1">
                <a:solidFill>
                  <a:schemeClr val="tx1"/>
                </a:solidFill>
                <a:effectLst/>
                <a:latin typeface="+mn-lt"/>
                <a:ea typeface="+mn-ea"/>
                <a:cs typeface="+mn-cs"/>
              </a:rPr>
              <a:t>quản</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trị</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viên</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người</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quản</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lý</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tất</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cả</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các</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thông</a:t>
            </a:r>
            <a:r>
              <a:rPr kumimoji="1" lang="en-US" sz="1200" kern="1200" dirty="0">
                <a:solidFill>
                  <a:schemeClr val="tx1"/>
                </a:solidFill>
                <a:effectLst/>
                <a:latin typeface="+mn-lt"/>
                <a:ea typeface="+mn-ea"/>
                <a:cs typeface="+mn-cs"/>
              </a:rPr>
              <a:t> tin </a:t>
            </a:r>
            <a:r>
              <a:rPr kumimoji="1" lang="en-US" sz="1200" kern="1200" dirty="0" err="1">
                <a:solidFill>
                  <a:schemeClr val="tx1"/>
                </a:solidFill>
                <a:effectLst/>
                <a:latin typeface="+mn-lt"/>
                <a:ea typeface="+mn-ea"/>
                <a:cs typeface="+mn-cs"/>
              </a:rPr>
              <a:t>của</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hệ</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thống</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có</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quyền</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cao</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nhất</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trong</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hệ</a:t>
            </a:r>
            <a:r>
              <a:rPr kumimoji="1" lang="en-US" sz="1200" kern="1200" dirty="0">
                <a:solidFill>
                  <a:schemeClr val="tx1"/>
                </a:solidFill>
                <a:effectLst/>
                <a:latin typeface="+mn-lt"/>
                <a:ea typeface="+mn-ea"/>
                <a:cs typeface="+mn-cs"/>
              </a:rPr>
              <a:t> </a:t>
            </a:r>
            <a:r>
              <a:rPr kumimoji="1" lang="en-US" sz="1200" kern="1200" dirty="0" err="1">
                <a:solidFill>
                  <a:schemeClr val="tx1"/>
                </a:solidFill>
                <a:effectLst/>
                <a:latin typeface="+mn-lt"/>
                <a:ea typeface="+mn-ea"/>
                <a:cs typeface="+mn-cs"/>
              </a:rPr>
              <a:t>thống</a:t>
            </a:r>
            <a:r>
              <a:rPr kumimoji="1" lang="en-US" sz="120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B5CE44EA-33D9-406B-AA52-45755D8D5CBE}" type="slidenum">
              <a:rPr kumimoji="1" lang="ja-JP" altLang="en-US" smtClean="0"/>
              <a:t>11</a:t>
            </a:fld>
            <a:endParaRPr kumimoji="1" lang="ja-JP" altLang="en-US"/>
          </a:p>
        </p:txBody>
      </p:sp>
    </p:spTree>
    <p:extLst>
      <p:ext uri="{BB962C8B-B14F-4D97-AF65-F5344CB8AC3E}">
        <p14:creationId xmlns:p14="http://schemas.microsoft.com/office/powerpoint/2010/main" val="1669904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Ưu</a:t>
            </a:r>
            <a:r>
              <a:rPr lang="en-US" dirty="0"/>
              <a:t> </a:t>
            </a:r>
            <a:r>
              <a:rPr lang="en-US" dirty="0" err="1"/>
              <a:t>điểm</a:t>
            </a:r>
            <a:r>
              <a:rPr lang="en-US" dirty="0"/>
              <a:t>: </a:t>
            </a:r>
          </a:p>
          <a:p>
            <a:pPr marL="457200" lvl="0" indent="-457200">
              <a:lnSpc>
                <a:spcPct val="150000"/>
              </a:lnSpc>
              <a:buFont typeface="Wingdings" panose="05000000000000000000" pitchFamily="2" charset="2"/>
              <a:buChar char="q"/>
            </a:pPr>
            <a:r>
              <a:rPr lang="vi-VN" dirty="0">
                <a:solidFill>
                  <a:schemeClr val="tx2"/>
                </a:solidFill>
              </a:rPr>
              <a:t>Tự trang bị cho bản thân nhiều kiến thức và công nghệ mới: ReactJS, NodeJS, MongoDB, … là những công nghệ đã và đang phát triển mà các công ty phần mềm đang săn đón.</a:t>
            </a:r>
          </a:p>
          <a:p>
            <a:pPr marL="457200" lvl="0" indent="-457200">
              <a:lnSpc>
                <a:spcPct val="150000"/>
              </a:lnSpc>
              <a:buFont typeface="Wingdings" panose="05000000000000000000" pitchFamily="2" charset="2"/>
              <a:buChar char="q"/>
            </a:pPr>
            <a:r>
              <a:rPr lang="vi-VN" dirty="0">
                <a:solidFill>
                  <a:schemeClr val="tx2"/>
                </a:solidFill>
              </a:rPr>
              <a:t>Học được quy trình nghiệp vụ phát triển phần mềm theo phương pháp Agile, Scrum – phương pháp để nâng cao hiệu quả trong việc phát triển phần mềm mà hầu hết tất cả công ty công nghệ lớn trên thế giới đều áp dụng.</a:t>
            </a:r>
          </a:p>
          <a:p>
            <a:pPr marL="457200" lvl="0" indent="-457200">
              <a:lnSpc>
                <a:spcPct val="150000"/>
              </a:lnSpc>
              <a:buFont typeface="Wingdings" panose="05000000000000000000" pitchFamily="2" charset="2"/>
              <a:buChar char="q"/>
            </a:pPr>
            <a:r>
              <a:rPr lang="vi-VN" dirty="0">
                <a:solidFill>
                  <a:schemeClr val="tx2"/>
                </a:solidFill>
              </a:rPr>
              <a:t>Nâng cao kinh nghiệm làm việc nhóm, phân chia công việc và ước tính thời gian hoàn thành để kịp tiến độ được giao.</a:t>
            </a:r>
          </a:p>
          <a:p>
            <a:pPr marL="457200" lvl="0" indent="-457200">
              <a:lnSpc>
                <a:spcPct val="150000"/>
              </a:lnSpc>
              <a:buFont typeface="Wingdings" panose="05000000000000000000" pitchFamily="2" charset="2"/>
              <a:buChar char="q"/>
            </a:pPr>
            <a:r>
              <a:rPr lang="vi-VN" dirty="0">
                <a:solidFill>
                  <a:schemeClr val="tx2"/>
                </a:solidFill>
              </a:rPr>
              <a:t>Áp dụng những kiến thức đã được học vào dự án thực tế.</a:t>
            </a:r>
          </a:p>
          <a:p>
            <a:pPr marL="457200" lvl="0" indent="-457200">
              <a:lnSpc>
                <a:spcPct val="150000"/>
              </a:lnSpc>
              <a:buFont typeface="Wingdings" panose="05000000000000000000" pitchFamily="2" charset="2"/>
              <a:buChar char="q"/>
            </a:pPr>
            <a:r>
              <a:rPr lang="vi-VN" dirty="0">
                <a:solidFill>
                  <a:schemeClr val="tx2"/>
                </a:solidFill>
              </a:rPr>
              <a:t>Phần mềm đã đáp ứng đủ những chức năng cơ bản được yêu cầu.</a:t>
            </a:r>
          </a:p>
          <a:p>
            <a:r>
              <a:rPr lang="en-US" dirty="0" err="1"/>
              <a:t>Nhược</a:t>
            </a:r>
            <a:r>
              <a:rPr lang="en-US" dirty="0"/>
              <a:t> </a:t>
            </a:r>
            <a:r>
              <a:rPr lang="en-US" dirty="0" err="1"/>
              <a:t>điểm</a:t>
            </a:r>
            <a:r>
              <a:rPr lang="en-US" dirty="0"/>
              <a:t>:</a:t>
            </a:r>
          </a:p>
          <a:p>
            <a:pPr marL="457200" lvl="0" indent="-457200">
              <a:lnSpc>
                <a:spcPct val="150000"/>
              </a:lnSpc>
              <a:buFont typeface="Wingdings" panose="05000000000000000000" pitchFamily="2" charset="2"/>
              <a:buChar char="q"/>
            </a:pPr>
            <a:r>
              <a:rPr lang="vi-VN" dirty="0">
                <a:solidFill>
                  <a:schemeClr val="tx2"/>
                </a:solidFill>
              </a:rPr>
              <a:t>Về giao diện: Chưa thực sự thân thiện với người dùng, chưa có responsive trên toàn bộ giao diện.</a:t>
            </a:r>
          </a:p>
          <a:p>
            <a:pPr marL="457200" lvl="0" indent="-457200">
              <a:lnSpc>
                <a:spcPct val="150000"/>
              </a:lnSpc>
              <a:buFont typeface="Wingdings" panose="05000000000000000000" pitchFamily="2" charset="2"/>
              <a:buChar char="q"/>
            </a:pPr>
            <a:r>
              <a:rPr lang="vi-VN" dirty="0">
                <a:solidFill>
                  <a:schemeClr val="tx2"/>
                </a:solidFill>
              </a:rPr>
              <a:t>Về chức năng: hệ thống vẫn còn thiếu sót ở các chức năng sau:</a:t>
            </a:r>
            <a:endParaRPr lang="en-US" dirty="0">
              <a:solidFill>
                <a:schemeClr val="tx2"/>
              </a:solidFill>
            </a:endParaRPr>
          </a:p>
          <a:p>
            <a:pPr marL="579438" lvl="0" indent="395288">
              <a:lnSpc>
                <a:spcPct val="150000"/>
              </a:lnSpc>
              <a:buFont typeface="Wingdings" panose="05000000000000000000" pitchFamily="2" charset="2"/>
              <a:buChar char="v"/>
            </a:pPr>
            <a:r>
              <a:rPr lang="vi-VN" dirty="0">
                <a:solidFill>
                  <a:schemeClr val="tx2"/>
                </a:solidFill>
              </a:rPr>
              <a:t>Quản lý Report.</a:t>
            </a:r>
          </a:p>
          <a:p>
            <a:pPr marL="579438" lvl="0" indent="395288">
              <a:lnSpc>
                <a:spcPct val="150000"/>
              </a:lnSpc>
              <a:buFont typeface="Wingdings" panose="05000000000000000000" pitchFamily="2" charset="2"/>
              <a:buChar char="v"/>
            </a:pPr>
            <a:r>
              <a:rPr lang="vi-VN" dirty="0">
                <a:solidFill>
                  <a:schemeClr val="tx2"/>
                </a:solidFill>
              </a:rPr>
              <a:t>Quản lý Component.</a:t>
            </a:r>
          </a:p>
          <a:p>
            <a:pPr marL="579438" lvl="0" indent="395288">
              <a:lnSpc>
                <a:spcPct val="150000"/>
              </a:lnSpc>
              <a:buFont typeface="Wingdings" panose="05000000000000000000" pitchFamily="2" charset="2"/>
              <a:buChar char="v"/>
            </a:pPr>
            <a:r>
              <a:rPr lang="vi-VN" dirty="0">
                <a:solidFill>
                  <a:schemeClr val="tx2"/>
                </a:solidFill>
              </a:rPr>
              <a:t>Quản lý thông tin User.</a:t>
            </a:r>
          </a:p>
          <a:p>
            <a:pPr marL="579438" lvl="0" indent="395288">
              <a:lnSpc>
                <a:spcPct val="150000"/>
              </a:lnSpc>
              <a:buFont typeface="Wingdings" panose="05000000000000000000" pitchFamily="2" charset="2"/>
              <a:buChar char="v"/>
            </a:pPr>
            <a:r>
              <a:rPr lang="vi-VN" dirty="0">
                <a:solidFill>
                  <a:schemeClr val="tx2"/>
                </a:solidFill>
              </a:rPr>
              <a:t>Các ràng buộc chặt chẽ trong hệ thống.</a:t>
            </a:r>
          </a:p>
          <a:p>
            <a:pPr marL="457200" lvl="0" indent="-457200">
              <a:lnSpc>
                <a:spcPct val="150000"/>
              </a:lnSpc>
              <a:buFont typeface="Wingdings" panose="05000000000000000000" pitchFamily="2" charset="2"/>
              <a:buChar char="q"/>
            </a:pPr>
            <a:r>
              <a:rPr lang="vi-VN" dirty="0">
                <a:solidFill>
                  <a:schemeClr val="tx2"/>
                </a:solidFill>
              </a:rPr>
              <a:t>Về nghiệp vụ: Do kiến thức tìm hiểu nghiệp vụ thực tế còn hạn chế nên phần nghiệp vụ có phần không đúng so với thực tế (không có các bước Sprint Planning, Sprint Retrospective).</a:t>
            </a:r>
          </a:p>
          <a:p>
            <a:endParaRPr lang="en-US" dirty="0"/>
          </a:p>
        </p:txBody>
      </p:sp>
      <p:sp>
        <p:nvSpPr>
          <p:cNvPr id="4" name="Slide Number Placeholder 3"/>
          <p:cNvSpPr>
            <a:spLocks noGrp="1"/>
          </p:cNvSpPr>
          <p:nvPr>
            <p:ph type="sldNum" sz="quarter" idx="5"/>
          </p:nvPr>
        </p:nvSpPr>
        <p:spPr/>
        <p:txBody>
          <a:bodyPr/>
          <a:lstStyle/>
          <a:p>
            <a:fld id="{B5CE44EA-33D9-406B-AA52-45755D8D5CBE}" type="slidenum">
              <a:rPr kumimoji="1" lang="ja-JP" altLang="en-US" smtClean="0"/>
              <a:t>19</a:t>
            </a:fld>
            <a:endParaRPr kumimoji="1" lang="ja-JP" altLang="en-US"/>
          </a:p>
        </p:txBody>
      </p:sp>
    </p:spTree>
    <p:extLst>
      <p:ext uri="{BB962C8B-B14F-4D97-AF65-F5344CB8AC3E}">
        <p14:creationId xmlns:p14="http://schemas.microsoft.com/office/powerpoint/2010/main" val="3657980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457200">
              <a:lnSpc>
                <a:spcPct val="150000"/>
              </a:lnSpc>
              <a:buFont typeface="Wingdings" panose="05000000000000000000" pitchFamily="2" charset="2"/>
              <a:buChar char="q"/>
            </a:pPr>
            <a:r>
              <a:rPr lang="vi-VN" sz="1200" dirty="0">
                <a:solidFill>
                  <a:schemeClr val="tx2"/>
                </a:solidFill>
              </a:rPr>
              <a:t>Cung cấp cho người dùng bảng Dashboard trực quan để theo dõi toàn bộ thông tin liên quan đến cá nhân và công việc.</a:t>
            </a:r>
          </a:p>
          <a:p>
            <a:pPr marL="457200" lvl="0" indent="-457200">
              <a:lnSpc>
                <a:spcPct val="150000"/>
              </a:lnSpc>
              <a:buFont typeface="Wingdings" panose="05000000000000000000" pitchFamily="2" charset="2"/>
              <a:buChar char="q"/>
            </a:pPr>
            <a:r>
              <a:rPr lang="vi-VN" sz="1200" dirty="0">
                <a:solidFill>
                  <a:schemeClr val="tx2"/>
                </a:solidFill>
              </a:rPr>
              <a:t>Tích hợp với các hệ thống tiện ích khác như: Excel, RSS,…</a:t>
            </a:r>
          </a:p>
          <a:p>
            <a:pPr marL="457200" lvl="0" indent="-457200">
              <a:lnSpc>
                <a:spcPct val="150000"/>
              </a:lnSpc>
              <a:buFont typeface="Wingdings" panose="05000000000000000000" pitchFamily="2" charset="2"/>
              <a:buChar char="q"/>
            </a:pPr>
            <a:r>
              <a:rPr lang="vi-VN" sz="1200" dirty="0">
                <a:solidFill>
                  <a:schemeClr val="tx2"/>
                </a:solidFill>
              </a:rPr>
              <a:t>Cung cấp các loại báo cáo thống kê với nhiều loại biểu đồ khác nhau.</a:t>
            </a:r>
          </a:p>
          <a:p>
            <a:endParaRPr lang="en-US" dirty="0"/>
          </a:p>
        </p:txBody>
      </p:sp>
      <p:sp>
        <p:nvSpPr>
          <p:cNvPr id="4" name="Slide Number Placeholder 3"/>
          <p:cNvSpPr>
            <a:spLocks noGrp="1"/>
          </p:cNvSpPr>
          <p:nvPr>
            <p:ph type="sldNum" sz="quarter" idx="5"/>
          </p:nvPr>
        </p:nvSpPr>
        <p:spPr/>
        <p:txBody>
          <a:bodyPr/>
          <a:lstStyle/>
          <a:p>
            <a:fld id="{B5CE44EA-33D9-406B-AA52-45755D8D5CBE}" type="slidenum">
              <a:rPr kumimoji="1" lang="ja-JP" altLang="en-US" smtClean="0"/>
              <a:t>20</a:t>
            </a:fld>
            <a:endParaRPr kumimoji="1" lang="ja-JP" altLang="en-US"/>
          </a:p>
        </p:txBody>
      </p:sp>
    </p:spTree>
    <p:extLst>
      <p:ext uri="{BB962C8B-B14F-4D97-AF65-F5344CB8AC3E}">
        <p14:creationId xmlns:p14="http://schemas.microsoft.com/office/powerpoint/2010/main" val="2269769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88381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879843"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634759"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2422526"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879843"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図プレースホルダー 25"/>
          <p:cNvSpPr>
            <a:spLocks noGrp="1"/>
          </p:cNvSpPr>
          <p:nvPr>
            <p:ph type="pic" sz="quarter" idx="26" hasCustomPrompt="1"/>
          </p:nvPr>
        </p:nvSpPr>
        <p:spPr>
          <a:xfrm>
            <a:off x="6634759"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25"/>
          <p:cNvSpPr>
            <a:spLocks noGrp="1"/>
          </p:cNvSpPr>
          <p:nvPr>
            <p:ph type="pic" sz="quarter" idx="29" hasCustomPrompt="1"/>
          </p:nvPr>
        </p:nvSpPr>
        <p:spPr>
          <a:xfrm>
            <a:off x="12422526"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15508235"/>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 Numeric Item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750146" y="2844735"/>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ボックス 37"/>
          <p:cNvSpPr txBox="1"/>
          <p:nvPr userDrawn="1"/>
        </p:nvSpPr>
        <p:spPr>
          <a:xfrm>
            <a:off x="6505062" y="2844735"/>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39" name="テキスト ボックス 38"/>
          <p:cNvSpPr txBox="1"/>
          <p:nvPr userDrawn="1"/>
        </p:nvSpPr>
        <p:spPr>
          <a:xfrm>
            <a:off x="12292829" y="284473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40" name="テキスト ボックス 39"/>
          <p:cNvSpPr txBox="1"/>
          <p:nvPr userDrawn="1"/>
        </p:nvSpPr>
        <p:spPr>
          <a:xfrm>
            <a:off x="750146" y="6101965"/>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41" name="テキスト ボックス 40"/>
          <p:cNvSpPr txBox="1"/>
          <p:nvPr userDrawn="1"/>
        </p:nvSpPr>
        <p:spPr>
          <a:xfrm>
            <a:off x="6505062" y="6101965"/>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42" name="テキスト ボックス 41"/>
          <p:cNvSpPr txBox="1"/>
          <p:nvPr userDrawn="1"/>
        </p:nvSpPr>
        <p:spPr>
          <a:xfrm>
            <a:off x="12292829" y="610196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3019744905"/>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670581"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670581"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781532" y="3572195"/>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350164" y="3003122"/>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2473724" y="3218251"/>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プレースホルダー 12"/>
          <p:cNvSpPr>
            <a:spLocks noGrp="1"/>
          </p:cNvSpPr>
          <p:nvPr>
            <p:ph type="body" sz="quarter" idx="14" hasCustomPrompt="1"/>
          </p:nvPr>
        </p:nvSpPr>
        <p:spPr>
          <a:xfrm>
            <a:off x="3670581"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15" hasCustomPrompt="1"/>
          </p:nvPr>
        </p:nvSpPr>
        <p:spPr>
          <a:xfrm>
            <a:off x="3670581"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3781532" y="5594682"/>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
          <p:cNvSpPr/>
          <p:nvPr userDrawn="1"/>
        </p:nvSpPr>
        <p:spPr>
          <a:xfrm>
            <a:off x="2350164" y="502560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p:cNvSpPr txBox="1"/>
          <p:nvPr userDrawn="1"/>
        </p:nvSpPr>
        <p:spPr>
          <a:xfrm>
            <a:off x="2473724" y="524073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43" name="テキスト プレースホルダー 12"/>
          <p:cNvSpPr>
            <a:spLocks noGrp="1"/>
          </p:cNvSpPr>
          <p:nvPr>
            <p:ph type="body" sz="quarter" idx="16" hasCustomPrompt="1"/>
          </p:nvPr>
        </p:nvSpPr>
        <p:spPr>
          <a:xfrm>
            <a:off x="3670581"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3670581"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3781532" y="761716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4"/>
          <p:cNvSpPr/>
          <p:nvPr userDrawn="1"/>
        </p:nvSpPr>
        <p:spPr>
          <a:xfrm>
            <a:off x="2350164" y="704809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p:cNvSpPr txBox="1"/>
          <p:nvPr userDrawn="1"/>
        </p:nvSpPr>
        <p:spPr>
          <a:xfrm>
            <a:off x="2473724" y="726322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68" name="テキスト プレースホルダー 12"/>
          <p:cNvSpPr>
            <a:spLocks noGrp="1"/>
          </p:cNvSpPr>
          <p:nvPr>
            <p:ph type="body" sz="quarter" idx="18" hasCustomPrompt="1"/>
          </p:nvPr>
        </p:nvSpPr>
        <p:spPr>
          <a:xfrm>
            <a:off x="10640297"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19" hasCustomPrompt="1"/>
          </p:nvPr>
        </p:nvSpPr>
        <p:spPr>
          <a:xfrm>
            <a:off x="10640297"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10751248" y="3572195"/>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4"/>
          <p:cNvSpPr/>
          <p:nvPr userDrawn="1"/>
        </p:nvSpPr>
        <p:spPr>
          <a:xfrm>
            <a:off x="9319880" y="3003122"/>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p:cNvSpPr txBox="1"/>
          <p:nvPr userDrawn="1"/>
        </p:nvSpPr>
        <p:spPr>
          <a:xfrm>
            <a:off x="9443440" y="3218251"/>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73" name="テキスト プレースホルダー 12"/>
          <p:cNvSpPr>
            <a:spLocks noGrp="1"/>
          </p:cNvSpPr>
          <p:nvPr>
            <p:ph type="body" sz="quarter" idx="20" hasCustomPrompt="1"/>
          </p:nvPr>
        </p:nvSpPr>
        <p:spPr>
          <a:xfrm>
            <a:off x="10640297"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4" name="テキスト プレースホルダー 12"/>
          <p:cNvSpPr>
            <a:spLocks noGrp="1"/>
          </p:cNvSpPr>
          <p:nvPr>
            <p:ph type="body" sz="quarter" idx="21" hasCustomPrompt="1"/>
          </p:nvPr>
        </p:nvSpPr>
        <p:spPr>
          <a:xfrm>
            <a:off x="10640297"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5" name="正方形/長方形 74"/>
          <p:cNvSpPr/>
          <p:nvPr userDrawn="1"/>
        </p:nvSpPr>
        <p:spPr>
          <a:xfrm>
            <a:off x="10751248" y="55946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4"/>
          <p:cNvSpPr/>
          <p:nvPr userDrawn="1"/>
        </p:nvSpPr>
        <p:spPr>
          <a:xfrm>
            <a:off x="9319880" y="50256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p:cNvSpPr txBox="1"/>
          <p:nvPr userDrawn="1"/>
        </p:nvSpPr>
        <p:spPr>
          <a:xfrm>
            <a:off x="9443440" y="5240738"/>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78" name="テキスト プレースホルダー 12"/>
          <p:cNvSpPr>
            <a:spLocks noGrp="1"/>
          </p:cNvSpPr>
          <p:nvPr>
            <p:ph type="body" sz="quarter" idx="22" hasCustomPrompt="1"/>
          </p:nvPr>
        </p:nvSpPr>
        <p:spPr>
          <a:xfrm>
            <a:off x="10640297"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23" hasCustomPrompt="1"/>
          </p:nvPr>
        </p:nvSpPr>
        <p:spPr>
          <a:xfrm>
            <a:off x="10640297"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80" name="正方形/長方形 79"/>
          <p:cNvSpPr/>
          <p:nvPr userDrawn="1"/>
        </p:nvSpPr>
        <p:spPr>
          <a:xfrm>
            <a:off x="10751248" y="761716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4"/>
          <p:cNvSpPr/>
          <p:nvPr userDrawn="1"/>
        </p:nvSpPr>
        <p:spPr>
          <a:xfrm>
            <a:off x="9319880" y="704809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p:cNvSpPr txBox="1"/>
          <p:nvPr userDrawn="1"/>
        </p:nvSpPr>
        <p:spPr>
          <a:xfrm>
            <a:off x="9443440" y="726322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1425896830"/>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4383388"/>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882867"/>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424295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742438"/>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16137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3681774"/>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181253"/>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3541345"/>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040824"/>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6680732"/>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6540303"/>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7976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2892531"/>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4392010"/>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2752102"/>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4251581"/>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5891489"/>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5751060"/>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11" name="円/楕円 4"/>
          <p:cNvSpPr/>
          <p:nvPr userDrawn="1"/>
        </p:nvSpPr>
        <p:spPr>
          <a:xfrm>
            <a:off x="2813519" y="7390968"/>
            <a:ext cx="328997" cy="329469"/>
          </a:xfrm>
          <a:prstGeom prst="rect">
            <a:avLst/>
          </a:prstGeom>
          <a:solidFill>
            <a:schemeClr val="accent5"/>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26" hasCustomPrompt="1"/>
          </p:nvPr>
        </p:nvSpPr>
        <p:spPr>
          <a:xfrm>
            <a:off x="3300846" y="725053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7792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10234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4"/>
          <p:cNvSpPr>
            <a:spLocks noGrp="1"/>
          </p:cNvSpPr>
          <p:nvPr>
            <p:ph type="pic" sz="quarter" idx="14" hasCustomPrompt="1"/>
          </p:nvPr>
        </p:nvSpPr>
        <p:spPr>
          <a:xfrm>
            <a:off x="0" y="3171825"/>
            <a:ext cx="9322368" cy="4886325"/>
          </a:xfrm>
          <a:custGeom>
            <a:avLst/>
            <a:gdLst>
              <a:gd name="connsiteX0" fmla="*/ 8026368 w 9322368"/>
              <a:gd name="connsiteY0" fmla="*/ 648000 h 4886325"/>
              <a:gd name="connsiteX1" fmla="*/ 8674368 w 9322368"/>
              <a:gd name="connsiteY1" fmla="*/ 648000 h 4886325"/>
              <a:gd name="connsiteX2" fmla="*/ 8674368 w 9322368"/>
              <a:gd name="connsiteY2" fmla="*/ 1296000 h 4886325"/>
              <a:gd name="connsiteX3" fmla="*/ 8026368 w 9322368"/>
              <a:gd name="connsiteY3" fmla="*/ 1296000 h 4886325"/>
              <a:gd name="connsiteX4" fmla="*/ 8674368 w 9322368"/>
              <a:gd name="connsiteY4" fmla="*/ 0 h 4886325"/>
              <a:gd name="connsiteX5" fmla="*/ 9322368 w 9322368"/>
              <a:gd name="connsiteY5" fmla="*/ 0 h 4886325"/>
              <a:gd name="connsiteX6" fmla="*/ 9322368 w 9322368"/>
              <a:gd name="connsiteY6" fmla="*/ 648000 h 4886325"/>
              <a:gd name="connsiteX7" fmla="*/ 8674368 w 9322368"/>
              <a:gd name="connsiteY7" fmla="*/ 648000 h 4886325"/>
              <a:gd name="connsiteX8" fmla="*/ 0 w 9322368"/>
              <a:gd name="connsiteY8" fmla="*/ 0 h 4886325"/>
              <a:gd name="connsiteX9" fmla="*/ 7378368 w 9322368"/>
              <a:gd name="connsiteY9" fmla="*/ 0 h 4886325"/>
              <a:gd name="connsiteX10" fmla="*/ 8026368 w 9322368"/>
              <a:gd name="connsiteY10" fmla="*/ 0 h 4886325"/>
              <a:gd name="connsiteX11" fmla="*/ 8026368 w 9322368"/>
              <a:gd name="connsiteY11" fmla="*/ 648000 h 4886325"/>
              <a:gd name="connsiteX12" fmla="*/ 7378368 w 9322368"/>
              <a:gd name="connsiteY12" fmla="*/ 648000 h 4886325"/>
              <a:gd name="connsiteX13" fmla="*/ 7378368 w 9322368"/>
              <a:gd name="connsiteY13" fmla="*/ 1296000 h 4886325"/>
              <a:gd name="connsiteX14" fmla="*/ 8026368 w 9322368"/>
              <a:gd name="connsiteY14" fmla="*/ 1296000 h 4886325"/>
              <a:gd name="connsiteX15" fmla="*/ 8026368 w 9322368"/>
              <a:gd name="connsiteY15" fmla="*/ 1944000 h 4886325"/>
              <a:gd name="connsiteX16" fmla="*/ 7378368 w 9322368"/>
              <a:gd name="connsiteY16" fmla="*/ 1944000 h 4886325"/>
              <a:gd name="connsiteX17" fmla="*/ 7378368 w 9322368"/>
              <a:gd name="connsiteY17" fmla="*/ 4886325 h 4886325"/>
              <a:gd name="connsiteX18" fmla="*/ 0 w 9322368"/>
              <a:gd name="connsiteY18" fmla="*/ 4886325 h 488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22368" h="4886325">
                <a:moveTo>
                  <a:pt x="8026368" y="648000"/>
                </a:moveTo>
                <a:lnTo>
                  <a:pt x="8674368" y="648000"/>
                </a:lnTo>
                <a:lnTo>
                  <a:pt x="8674368" y="1296000"/>
                </a:lnTo>
                <a:lnTo>
                  <a:pt x="8026368" y="1296000"/>
                </a:lnTo>
                <a:close/>
                <a:moveTo>
                  <a:pt x="8674368" y="0"/>
                </a:moveTo>
                <a:lnTo>
                  <a:pt x="9322368" y="0"/>
                </a:lnTo>
                <a:lnTo>
                  <a:pt x="9322368" y="648000"/>
                </a:lnTo>
                <a:lnTo>
                  <a:pt x="8674368" y="648000"/>
                </a:lnTo>
                <a:close/>
                <a:moveTo>
                  <a:pt x="0" y="0"/>
                </a:moveTo>
                <a:lnTo>
                  <a:pt x="7378368" y="0"/>
                </a:lnTo>
                <a:lnTo>
                  <a:pt x="8026368" y="0"/>
                </a:lnTo>
                <a:lnTo>
                  <a:pt x="8026368" y="648000"/>
                </a:lnTo>
                <a:lnTo>
                  <a:pt x="7378368" y="648000"/>
                </a:lnTo>
                <a:lnTo>
                  <a:pt x="7378368" y="1296000"/>
                </a:lnTo>
                <a:lnTo>
                  <a:pt x="8026368" y="1296000"/>
                </a:lnTo>
                <a:lnTo>
                  <a:pt x="8026368" y="1944000"/>
                </a:lnTo>
                <a:lnTo>
                  <a:pt x="7378368" y="1944000"/>
                </a:lnTo>
                <a:lnTo>
                  <a:pt x="7378368" y="4886325"/>
                </a:lnTo>
                <a:lnTo>
                  <a:pt x="0" y="4886325"/>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0243086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Image &amp; 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9" name="円/楕円 4"/>
          <p:cNvSpPr/>
          <p:nvPr userDrawn="1"/>
        </p:nvSpPr>
        <p:spPr>
          <a:xfrm>
            <a:off x="8319890" y="5176461"/>
            <a:ext cx="437647" cy="438275"/>
          </a:xfrm>
          <a:prstGeom prst="rect">
            <a:avLst/>
          </a:prstGeom>
          <a:solidFill>
            <a:schemeClr val="accent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4"/>
          <p:cNvSpPr/>
          <p:nvPr userDrawn="1"/>
        </p:nvSpPr>
        <p:spPr>
          <a:xfrm>
            <a:off x="8319890" y="6147528"/>
            <a:ext cx="437647" cy="438275"/>
          </a:xfrm>
          <a:prstGeom prst="rect">
            <a:avLst/>
          </a:prstGeom>
          <a:solidFill>
            <a:schemeClr val="accent2"/>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4"/>
          <p:cNvSpPr/>
          <p:nvPr userDrawn="1"/>
        </p:nvSpPr>
        <p:spPr>
          <a:xfrm>
            <a:off x="8310165" y="7118595"/>
            <a:ext cx="437647" cy="438275"/>
          </a:xfrm>
          <a:prstGeom prst="rect">
            <a:avLst/>
          </a:prstGeom>
          <a:solidFill>
            <a:schemeClr val="accent3"/>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13" hasCustomPrompt="1"/>
          </p:nvPr>
        </p:nvSpPr>
        <p:spPr>
          <a:xfrm>
            <a:off x="8899980" y="5022083"/>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3" name="テキスト プレースホルダー 12"/>
          <p:cNvSpPr>
            <a:spLocks noGrp="1"/>
          </p:cNvSpPr>
          <p:nvPr>
            <p:ph type="body" sz="quarter" idx="24" hasCustomPrompt="1"/>
          </p:nvPr>
        </p:nvSpPr>
        <p:spPr>
          <a:xfrm>
            <a:off x="8899980" y="5993150"/>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25" hasCustomPrompt="1"/>
          </p:nvPr>
        </p:nvSpPr>
        <p:spPr>
          <a:xfrm>
            <a:off x="8899979" y="6964217"/>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9791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5" name="図プレースホルダー 64"/>
          <p:cNvSpPr>
            <a:spLocks noGrp="1"/>
          </p:cNvSpPr>
          <p:nvPr>
            <p:ph type="pic" sz="quarter" idx="43" hasCustomPrompt="1"/>
          </p:nvPr>
        </p:nvSpPr>
        <p:spPr>
          <a:xfrm>
            <a:off x="1169858" y="2450473"/>
            <a:ext cx="3378565" cy="3377012"/>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a:defRPr sz="1800" baseline="0"/>
            </a:lvl1pPr>
          </a:lstStyle>
          <a:p>
            <a:r>
              <a:rPr kumimoji="1" lang="en-US" altLang="ja-JP" dirty="0"/>
              <a:t>Insert an image</a:t>
            </a:r>
            <a:endParaRPr kumimoji="1" lang="ja-JP" altLang="en-US" dirty="0"/>
          </a:p>
        </p:txBody>
      </p:sp>
      <p:sp>
        <p:nvSpPr>
          <p:cNvPr id="18" name="円/楕円 4"/>
          <p:cNvSpPr/>
          <p:nvPr userDrawn="1"/>
        </p:nvSpPr>
        <p:spPr>
          <a:xfrm>
            <a:off x="1135084" y="6304855"/>
            <a:ext cx="717550" cy="718579"/>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25"/>
          <p:cNvSpPr>
            <a:spLocks noGrp="1"/>
          </p:cNvSpPr>
          <p:nvPr>
            <p:ph type="pic" sz="quarter" idx="44" hasCustomPrompt="1"/>
          </p:nvPr>
        </p:nvSpPr>
        <p:spPr>
          <a:xfrm>
            <a:off x="1227008" y="639729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3" name="テキスト プレースホルダー 12"/>
          <p:cNvSpPr>
            <a:spLocks noGrp="1"/>
          </p:cNvSpPr>
          <p:nvPr>
            <p:ph type="body" sz="quarter" idx="12" hasCustomPrompt="1"/>
          </p:nvPr>
        </p:nvSpPr>
        <p:spPr>
          <a:xfrm>
            <a:off x="1944558" y="636815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27" name="円/楕円 4"/>
          <p:cNvSpPr/>
          <p:nvPr userDrawn="1"/>
        </p:nvSpPr>
        <p:spPr>
          <a:xfrm>
            <a:off x="1135084" y="7212845"/>
            <a:ext cx="717550" cy="718579"/>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25"/>
          <p:cNvSpPr>
            <a:spLocks noGrp="1"/>
          </p:cNvSpPr>
          <p:nvPr>
            <p:ph type="pic" sz="quarter" idx="45" hasCustomPrompt="1"/>
          </p:nvPr>
        </p:nvSpPr>
        <p:spPr>
          <a:xfrm>
            <a:off x="1227008" y="730528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6" hasCustomPrompt="1"/>
          </p:nvPr>
        </p:nvSpPr>
        <p:spPr>
          <a:xfrm>
            <a:off x="1944558" y="727614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0" name="円/楕円 4"/>
          <p:cNvSpPr/>
          <p:nvPr userDrawn="1"/>
        </p:nvSpPr>
        <p:spPr>
          <a:xfrm>
            <a:off x="1135084" y="8149976"/>
            <a:ext cx="717550" cy="718579"/>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25"/>
          <p:cNvSpPr>
            <a:spLocks noGrp="1"/>
          </p:cNvSpPr>
          <p:nvPr>
            <p:ph type="pic" sz="quarter" idx="47" hasCustomPrompt="1"/>
          </p:nvPr>
        </p:nvSpPr>
        <p:spPr>
          <a:xfrm>
            <a:off x="1227008" y="8242414"/>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48" hasCustomPrompt="1"/>
          </p:nvPr>
        </p:nvSpPr>
        <p:spPr>
          <a:xfrm>
            <a:off x="1944558" y="8213275"/>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49" hasCustomPrompt="1"/>
          </p:nvPr>
        </p:nvSpPr>
        <p:spPr>
          <a:xfrm>
            <a:off x="4924210" y="3647411"/>
            <a:ext cx="5781889" cy="1889006"/>
          </a:xfrm>
        </p:spPr>
        <p:txBody>
          <a:bodyPr>
            <a:normAutofit/>
          </a:bodyPr>
          <a:lstStyle>
            <a:lvl1pPr>
              <a:defRPr sz="18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13" hasCustomPrompt="1"/>
          </p:nvPr>
        </p:nvSpPr>
        <p:spPr>
          <a:xfrm>
            <a:off x="4924210" y="2267231"/>
            <a:ext cx="5781889"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5035163" y="346552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50" hasCustomPrompt="1"/>
          </p:nvPr>
        </p:nvSpPr>
        <p:spPr>
          <a:xfrm>
            <a:off x="4924210" y="2838434"/>
            <a:ext cx="5781889" cy="610489"/>
          </a:xfrm>
        </p:spPr>
        <p:txBody>
          <a:bodyPr anchor="ctr">
            <a:noAutofit/>
          </a:bodyPr>
          <a:lstStyle>
            <a:lvl1pPr>
              <a:lnSpc>
                <a:spcPct val="100000"/>
              </a:lnSpc>
              <a:spcBef>
                <a:spcPts val="0"/>
              </a:spcBef>
              <a:defRPr sz="2400" baseline="0">
                <a:solidFill>
                  <a:schemeClr val="accent1"/>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37" name="直線コネクタ 36"/>
          <p:cNvCxnSpPr/>
          <p:nvPr userDrawn="1"/>
        </p:nvCxnSpPr>
        <p:spPr>
          <a:xfrm>
            <a:off x="11239577" y="2616868"/>
            <a:ext cx="1" cy="7704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39" idx="4"/>
            <a:endCxn id="44" idx="0"/>
          </p:cNvCxnSpPr>
          <p:nvPr userDrawn="1"/>
        </p:nvCxnSpPr>
        <p:spPr>
          <a:xfrm>
            <a:off x="11239578" y="3772760"/>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44" idx="4"/>
            <a:endCxn id="46" idx="0"/>
          </p:cNvCxnSpPr>
          <p:nvPr userDrawn="1"/>
        </p:nvCxnSpPr>
        <p:spPr>
          <a:xfrm>
            <a:off x="11239578" y="5248983"/>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46" idx="4"/>
          </p:cNvCxnSpPr>
          <p:nvPr userDrawn="1"/>
        </p:nvCxnSpPr>
        <p:spPr>
          <a:xfrm flipH="1">
            <a:off x="11239577" y="6725206"/>
            <a:ext cx="1" cy="109082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8" name="涙形 37"/>
          <p:cNvSpPr/>
          <p:nvPr userDrawn="1"/>
        </p:nvSpPr>
        <p:spPr>
          <a:xfrm rot="8100000">
            <a:off x="11030988" y="2353630"/>
            <a:ext cx="417178" cy="417178"/>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userDrawn="1"/>
        </p:nvSpPr>
        <p:spPr>
          <a:xfrm>
            <a:off x="11046879" y="3387363"/>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userDrawn="1"/>
        </p:nvSpPr>
        <p:spPr>
          <a:xfrm>
            <a:off x="11046879" y="48635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userDrawn="1"/>
        </p:nvSpPr>
        <p:spPr>
          <a:xfrm>
            <a:off x="11046879" y="633980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userDrawn="1"/>
        </p:nvSpPr>
        <p:spPr>
          <a:xfrm>
            <a:off x="11046879" y="781603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51" hasCustomPrompt="1"/>
          </p:nvPr>
        </p:nvSpPr>
        <p:spPr>
          <a:xfrm>
            <a:off x="11534568" y="2318517"/>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4" name="テキスト プレースホルダー 12"/>
          <p:cNvSpPr>
            <a:spLocks noGrp="1"/>
          </p:cNvSpPr>
          <p:nvPr>
            <p:ph type="body" sz="quarter" idx="52" hasCustomPrompt="1"/>
          </p:nvPr>
        </p:nvSpPr>
        <p:spPr>
          <a:xfrm>
            <a:off x="11534567" y="333642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テキスト プレースホルダー 12"/>
          <p:cNvSpPr>
            <a:spLocks noGrp="1"/>
          </p:cNvSpPr>
          <p:nvPr>
            <p:ph type="body" sz="quarter" idx="53" hasCustomPrompt="1"/>
          </p:nvPr>
        </p:nvSpPr>
        <p:spPr>
          <a:xfrm>
            <a:off x="11534568" y="382369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54" hasCustomPrompt="1"/>
          </p:nvPr>
        </p:nvSpPr>
        <p:spPr>
          <a:xfrm>
            <a:off x="11534567" y="479354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テキスト プレースホルダー 12"/>
          <p:cNvSpPr>
            <a:spLocks noGrp="1"/>
          </p:cNvSpPr>
          <p:nvPr>
            <p:ph type="body" sz="quarter" idx="55" hasCustomPrompt="1"/>
          </p:nvPr>
        </p:nvSpPr>
        <p:spPr>
          <a:xfrm>
            <a:off x="11534568" y="528081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56" hasCustomPrompt="1"/>
          </p:nvPr>
        </p:nvSpPr>
        <p:spPr>
          <a:xfrm>
            <a:off x="11534566" y="625066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テキスト プレースホルダー 12"/>
          <p:cNvSpPr>
            <a:spLocks noGrp="1"/>
          </p:cNvSpPr>
          <p:nvPr>
            <p:ph type="body" sz="quarter" idx="57" hasCustomPrompt="1"/>
          </p:nvPr>
        </p:nvSpPr>
        <p:spPr>
          <a:xfrm>
            <a:off x="11534567" y="673793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4" name="テキスト プレースホルダー 12"/>
          <p:cNvSpPr>
            <a:spLocks noGrp="1"/>
          </p:cNvSpPr>
          <p:nvPr>
            <p:ph type="body" sz="quarter" idx="58" hasCustomPrompt="1"/>
          </p:nvPr>
        </p:nvSpPr>
        <p:spPr>
          <a:xfrm>
            <a:off x="11534565" y="7714164"/>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5" name="テキスト プレースホルダー 12"/>
          <p:cNvSpPr>
            <a:spLocks noGrp="1"/>
          </p:cNvSpPr>
          <p:nvPr>
            <p:ph type="body" sz="quarter" idx="59" hasCustomPrompt="1"/>
          </p:nvPr>
        </p:nvSpPr>
        <p:spPr>
          <a:xfrm>
            <a:off x="11534566" y="8201428"/>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6" name="テキスト プレースホルダー 12"/>
          <p:cNvSpPr>
            <a:spLocks noGrp="1"/>
          </p:cNvSpPr>
          <p:nvPr>
            <p:ph type="body" sz="quarter" idx="60" hasCustomPrompt="1"/>
          </p:nvPr>
        </p:nvSpPr>
        <p:spPr>
          <a:xfrm>
            <a:off x="4924210" y="5718579"/>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7" name="テキスト プレースホルダー 12"/>
          <p:cNvSpPr>
            <a:spLocks noGrp="1"/>
          </p:cNvSpPr>
          <p:nvPr>
            <p:ph type="body" sz="quarter" idx="61" hasCustomPrompt="1"/>
          </p:nvPr>
        </p:nvSpPr>
        <p:spPr>
          <a:xfrm>
            <a:off x="4924210" y="6205843"/>
            <a:ext cx="5777098" cy="1143436"/>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8" name="テキスト プレースホルダー 12"/>
          <p:cNvSpPr>
            <a:spLocks noGrp="1"/>
          </p:cNvSpPr>
          <p:nvPr>
            <p:ph type="body" sz="quarter" idx="62" hasCustomPrompt="1"/>
          </p:nvPr>
        </p:nvSpPr>
        <p:spPr>
          <a:xfrm>
            <a:off x="4924210" y="7475020"/>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9" name="テキスト プレースホルダー 12"/>
          <p:cNvSpPr>
            <a:spLocks noGrp="1"/>
          </p:cNvSpPr>
          <p:nvPr>
            <p:ph type="body" sz="quarter" idx="63" hasCustomPrompt="1"/>
          </p:nvPr>
        </p:nvSpPr>
        <p:spPr>
          <a:xfrm>
            <a:off x="4924210" y="7962284"/>
            <a:ext cx="5777098" cy="1150651"/>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44522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ng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322095" y="3821588"/>
            <a:ext cx="13643811" cy="3568017"/>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40341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122885"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122885"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Caption Goes Here</a:t>
            </a:r>
            <a:endParaRPr kumimoji="1" lang="ja-JP" altLang="en-US" dirty="0"/>
          </a:p>
        </p:txBody>
      </p:sp>
      <p:sp>
        <p:nvSpPr>
          <p:cNvPr id="39" name="正方形/長方形 38"/>
          <p:cNvSpPr/>
          <p:nvPr userDrawn="1"/>
        </p:nvSpPr>
        <p:spPr>
          <a:xfrm>
            <a:off x="2053809"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1523643"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5067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77705"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204736" y="2731688"/>
            <a:ext cx="2888231" cy="2886903"/>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5349916"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5349916"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628084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9576947"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9576947"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0507871"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12"/>
          <p:cNvSpPr>
            <a:spLocks noGrp="1"/>
          </p:cNvSpPr>
          <p:nvPr>
            <p:ph type="body" sz="quarter" idx="51" hasCustomPrompt="1"/>
          </p:nvPr>
        </p:nvSpPr>
        <p:spPr>
          <a:xfrm>
            <a:off x="13803978"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52" hasCustomPrompt="1"/>
          </p:nvPr>
        </p:nvSpPr>
        <p:spPr>
          <a:xfrm>
            <a:off x="13803978"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80" name="正方形/長方形 79"/>
          <p:cNvSpPr/>
          <p:nvPr userDrawn="1"/>
        </p:nvSpPr>
        <p:spPr>
          <a:xfrm>
            <a:off x="14734902" y="655590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90152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 Images, Ca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8" name="テキスト プレースホルダー 12"/>
          <p:cNvSpPr>
            <a:spLocks noGrp="1"/>
          </p:cNvSpPr>
          <p:nvPr>
            <p:ph type="body" sz="quarter" idx="13" hasCustomPrompt="1"/>
          </p:nvPr>
        </p:nvSpPr>
        <p:spPr>
          <a:xfrm>
            <a:off x="934199"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65" name="図プレースホルダー 64"/>
          <p:cNvSpPr>
            <a:spLocks noGrp="1"/>
          </p:cNvSpPr>
          <p:nvPr>
            <p:ph type="pic" sz="quarter" idx="43" hasCustomPrompt="1"/>
          </p:nvPr>
        </p:nvSpPr>
        <p:spPr>
          <a:xfrm>
            <a:off x="1484558" y="2119084"/>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11589" y="2119084"/>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38620" y="2119084"/>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165651" y="2119084"/>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3" name="テキスト プレースホルダー 12"/>
          <p:cNvSpPr>
            <a:spLocks noGrp="1"/>
          </p:cNvSpPr>
          <p:nvPr>
            <p:ph type="body" sz="quarter" idx="48" hasCustomPrompt="1"/>
          </p:nvPr>
        </p:nvSpPr>
        <p:spPr>
          <a:xfrm>
            <a:off x="5161230"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6" name="テキスト プレースホルダー 12"/>
          <p:cNvSpPr>
            <a:spLocks noGrp="1"/>
          </p:cNvSpPr>
          <p:nvPr>
            <p:ph type="body" sz="quarter" idx="50" hasCustomPrompt="1"/>
          </p:nvPr>
        </p:nvSpPr>
        <p:spPr>
          <a:xfrm>
            <a:off x="9388261"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9" name="テキスト プレースホルダー 12"/>
          <p:cNvSpPr>
            <a:spLocks noGrp="1"/>
          </p:cNvSpPr>
          <p:nvPr>
            <p:ph type="body" sz="quarter" idx="52" hasCustomPrompt="1"/>
          </p:nvPr>
        </p:nvSpPr>
        <p:spPr>
          <a:xfrm>
            <a:off x="13615292"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29" name="テキスト プレースホルダー 12"/>
          <p:cNvSpPr>
            <a:spLocks noGrp="1"/>
          </p:cNvSpPr>
          <p:nvPr>
            <p:ph type="body" sz="quarter" idx="53" hasCustomPrompt="1"/>
          </p:nvPr>
        </p:nvSpPr>
        <p:spPr>
          <a:xfrm>
            <a:off x="934199"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0" name="図プレースホルダー 64"/>
          <p:cNvSpPr>
            <a:spLocks noGrp="1"/>
          </p:cNvSpPr>
          <p:nvPr>
            <p:ph type="pic" sz="quarter" idx="54" hasCustomPrompt="1"/>
          </p:nvPr>
        </p:nvSpPr>
        <p:spPr>
          <a:xfrm>
            <a:off x="1484558" y="5859569"/>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31" name="図プレースホルダー 64"/>
          <p:cNvSpPr>
            <a:spLocks noGrp="1"/>
          </p:cNvSpPr>
          <p:nvPr>
            <p:ph type="pic" sz="quarter" idx="55" hasCustomPrompt="1"/>
          </p:nvPr>
        </p:nvSpPr>
        <p:spPr>
          <a:xfrm>
            <a:off x="5711589" y="5859569"/>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2" name="図プレースホルダー 64"/>
          <p:cNvSpPr>
            <a:spLocks noGrp="1"/>
          </p:cNvSpPr>
          <p:nvPr>
            <p:ph type="pic" sz="quarter" idx="56" hasCustomPrompt="1"/>
          </p:nvPr>
        </p:nvSpPr>
        <p:spPr>
          <a:xfrm>
            <a:off x="9938620" y="5859569"/>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3" name="図プレースホルダー 64"/>
          <p:cNvSpPr>
            <a:spLocks noGrp="1"/>
          </p:cNvSpPr>
          <p:nvPr>
            <p:ph type="pic" sz="quarter" idx="57" hasCustomPrompt="1"/>
          </p:nvPr>
        </p:nvSpPr>
        <p:spPr>
          <a:xfrm>
            <a:off x="14165651" y="5859569"/>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4" name="テキスト プレースホルダー 12"/>
          <p:cNvSpPr>
            <a:spLocks noGrp="1"/>
          </p:cNvSpPr>
          <p:nvPr>
            <p:ph type="body" sz="quarter" idx="58" hasCustomPrompt="1"/>
          </p:nvPr>
        </p:nvSpPr>
        <p:spPr>
          <a:xfrm>
            <a:off x="5161230"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5" name="テキスト プレースホルダー 12"/>
          <p:cNvSpPr>
            <a:spLocks noGrp="1"/>
          </p:cNvSpPr>
          <p:nvPr>
            <p:ph type="body" sz="quarter" idx="59" hasCustomPrompt="1"/>
          </p:nvPr>
        </p:nvSpPr>
        <p:spPr>
          <a:xfrm>
            <a:off x="9388261"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6" name="テキスト プレースホルダー 12"/>
          <p:cNvSpPr>
            <a:spLocks noGrp="1"/>
          </p:cNvSpPr>
          <p:nvPr>
            <p:ph type="body" sz="quarter" idx="60" hasCustomPrompt="1"/>
          </p:nvPr>
        </p:nvSpPr>
        <p:spPr>
          <a:xfrm>
            <a:off x="13615292"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Tree>
    <p:extLst>
      <p:ext uri="{BB962C8B-B14F-4D97-AF65-F5344CB8AC3E}">
        <p14:creationId xmlns:p14="http://schemas.microsoft.com/office/powerpoint/2010/main" val="1801619649"/>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886770"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886770"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39" name="正方形/長方形 38"/>
          <p:cNvSpPr/>
          <p:nvPr userDrawn="1"/>
        </p:nvSpPr>
        <p:spPr>
          <a:xfrm>
            <a:off x="3228304"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2698138"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769988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12701630"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6888516"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6888516"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823005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11890262"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11890262"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3231796"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88116552"/>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ide Image -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図プレースホルダー 5"/>
          <p:cNvSpPr>
            <a:spLocks noGrp="1"/>
          </p:cNvSpPr>
          <p:nvPr>
            <p:ph type="pic" sz="quarter" idx="15" hasCustomPrompt="1"/>
          </p:nvPr>
        </p:nvSpPr>
        <p:spPr>
          <a:xfrm>
            <a:off x="0" y="2684351"/>
            <a:ext cx="18287642" cy="4413136"/>
          </a:xfrm>
          <a:solidFill>
            <a:schemeClr val="bg1"/>
          </a:solidFill>
        </p:spPr>
        <p:txBody>
          <a:bodyPr/>
          <a:lstStyle>
            <a:lvl1pPr>
              <a:defRPr baseline="0"/>
            </a:lvl1pPr>
          </a:lstStyle>
          <a:p>
            <a:r>
              <a:rPr kumimoji="1" lang="en-US" altLang="ja-JP" dirty="0"/>
              <a:t>Insert a background image</a:t>
            </a:r>
            <a:endParaRPr kumimoji="1" lang="ja-JP" altLang="en-US" dirty="0"/>
          </a:p>
        </p:txBody>
      </p:sp>
      <p:sp>
        <p:nvSpPr>
          <p:cNvPr id="7" name="テキスト プレースホルダー 12"/>
          <p:cNvSpPr>
            <a:spLocks noGrp="1"/>
          </p:cNvSpPr>
          <p:nvPr>
            <p:ph type="body" sz="quarter" idx="14" hasCustomPrompt="1"/>
          </p:nvPr>
        </p:nvSpPr>
        <p:spPr>
          <a:xfrm>
            <a:off x="1" y="2684351"/>
            <a:ext cx="8186056" cy="4413136"/>
          </a:xfrm>
          <a:solidFill>
            <a:schemeClr val="accent1">
              <a:alpha val="7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6" name="テキスト プレースホルダー 12"/>
          <p:cNvSpPr>
            <a:spLocks noGrp="1"/>
          </p:cNvSpPr>
          <p:nvPr>
            <p:ph type="body" sz="quarter" idx="13" hasCustomPrompt="1"/>
          </p:nvPr>
        </p:nvSpPr>
        <p:spPr>
          <a:xfrm>
            <a:off x="660399" y="3904343"/>
            <a:ext cx="7104744" cy="2859314"/>
          </a:xfrm>
        </p:spPr>
        <p:txBody>
          <a:bodyPr anchor="b">
            <a:noAutofit/>
          </a:bodyPr>
          <a:lstStyle>
            <a:lvl1pPr algn="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836403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ide Image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9" name="図プレースホルダー 8"/>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297150 w 18287642"/>
              <a:gd name="connsiteY9" fmla="*/ 0 h 6357136"/>
              <a:gd name="connsiteX10" fmla="*/ 152971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297150" y="0"/>
                </a:lnTo>
                <a:lnTo>
                  <a:pt x="152971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Tree>
    <p:extLst>
      <p:ext uri="{BB962C8B-B14F-4D97-AF65-F5344CB8AC3E}">
        <p14:creationId xmlns:p14="http://schemas.microsoft.com/office/powerpoint/2010/main" val="21709584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ide Image -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8506900" y="7289077"/>
            <a:ext cx="8603968"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0" name="図プレースホルダー 9"/>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457714 w 18287642"/>
              <a:gd name="connsiteY9" fmla="*/ 0 h 6357136"/>
              <a:gd name="connsiteX10" fmla="*/ 16343642 w 18287642"/>
              <a:gd name="connsiteY10" fmla="*/ 0 h 6357136"/>
              <a:gd name="connsiteX11" fmla="*/ 16991642 w 18287642"/>
              <a:gd name="connsiteY11" fmla="*/ 0 h 6357136"/>
              <a:gd name="connsiteX12" fmla="*/ 18287642 w 18287642"/>
              <a:gd name="connsiteY12" fmla="*/ 0 h 6357136"/>
              <a:gd name="connsiteX13" fmla="*/ 18287642 w 18287642"/>
              <a:gd name="connsiteY13" fmla="*/ 4413136 h 6357136"/>
              <a:gd name="connsiteX14" fmla="*/ 1944001 w 18287642"/>
              <a:gd name="connsiteY14" fmla="*/ 4413136 h 6357136"/>
              <a:gd name="connsiteX15" fmla="*/ 1944001 w 18287642"/>
              <a:gd name="connsiteY15" fmla="*/ 5061136 h 6357136"/>
              <a:gd name="connsiteX16" fmla="*/ 1296001 w 18287642"/>
              <a:gd name="connsiteY16" fmla="*/ 5061136 h 6357136"/>
              <a:gd name="connsiteX17" fmla="*/ 1296001 w 18287642"/>
              <a:gd name="connsiteY17" fmla="*/ 4413136 h 6357136"/>
              <a:gd name="connsiteX18" fmla="*/ 648001 w 18287642"/>
              <a:gd name="connsiteY18" fmla="*/ 4413136 h 6357136"/>
              <a:gd name="connsiteX19" fmla="*/ 648001 w 18287642"/>
              <a:gd name="connsiteY19" fmla="*/ 5061136 h 6357136"/>
              <a:gd name="connsiteX20" fmla="*/ 1 w 18287642"/>
              <a:gd name="connsiteY20" fmla="*/ 5061136 h 6357136"/>
              <a:gd name="connsiteX21" fmla="*/ 1 w 18287642"/>
              <a:gd name="connsiteY21" fmla="*/ 4413136 h 6357136"/>
              <a:gd name="connsiteX22" fmla="*/ 0 w 18287642"/>
              <a:gd name="connsiteY22"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457714" y="0"/>
                </a:lnTo>
                <a:lnTo>
                  <a:pt x="16343642" y="0"/>
                </a:lnTo>
                <a:lnTo>
                  <a:pt x="16991642" y="0"/>
                </a:lnTo>
                <a:lnTo>
                  <a:pt x="18287642" y="0"/>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14" hasCustomPrompt="1"/>
          </p:nvPr>
        </p:nvSpPr>
        <p:spPr>
          <a:xfrm>
            <a:off x="2358189" y="2684351"/>
            <a:ext cx="5827868" cy="6357136"/>
          </a:xfrm>
          <a:solidFill>
            <a:schemeClr val="accent1">
              <a:alpha val="8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3" hasCustomPrompt="1"/>
          </p:nvPr>
        </p:nvSpPr>
        <p:spPr>
          <a:xfrm>
            <a:off x="2679031" y="3031958"/>
            <a:ext cx="5086111" cy="5662863"/>
          </a:xfrm>
        </p:spPr>
        <p:txBody>
          <a:bodyPr anchor="ctr">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579282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ide Image - 4">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12" name="図プレースホルダー 11"/>
          <p:cNvSpPr>
            <a:spLocks noGrp="1"/>
          </p:cNvSpPr>
          <p:nvPr>
            <p:ph type="pic" sz="quarter" idx="23" hasCustomPrompt="1"/>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4344650 w 18287642"/>
              <a:gd name="connsiteY9" fmla="*/ 0 h 6357136"/>
              <a:gd name="connsiteX10" fmla="*/ 143446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4344650" y="0"/>
                </a:lnTo>
                <a:lnTo>
                  <a:pt x="143446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26" hasCustomPrompt="1"/>
          </p:nvPr>
        </p:nvSpPr>
        <p:spPr>
          <a:xfrm>
            <a:off x="0" y="6140740"/>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7" hasCustomPrompt="1"/>
          </p:nvPr>
        </p:nvSpPr>
        <p:spPr>
          <a:xfrm>
            <a:off x="2390775" y="6157520"/>
            <a:ext cx="13506449" cy="882483"/>
          </a:xfrm>
        </p:spPr>
        <p:txBody>
          <a:bodyPr anchor="ctr">
            <a:noAutofit/>
          </a:bodyPr>
          <a:lstStyle>
            <a:lvl1pPr algn="ctr">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4639198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Images &amp; Center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1" name="正方形/長方形 10"/>
          <p:cNvSpPr/>
          <p:nvPr userDrawn="1"/>
        </p:nvSpPr>
        <p:spPr>
          <a:xfrm>
            <a:off x="6093619" y="2684464"/>
            <a:ext cx="6100763" cy="44211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27" name="図プレースホルダー 25"/>
          <p:cNvSpPr>
            <a:spLocks noGrp="1"/>
          </p:cNvSpPr>
          <p:nvPr>
            <p:ph type="pic" sz="quarter" idx="14" hasCustomPrompt="1"/>
          </p:nvPr>
        </p:nvSpPr>
        <p:spPr>
          <a:xfrm>
            <a:off x="6613389" y="353283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8" hasCustomPrompt="1"/>
          </p:nvPr>
        </p:nvSpPr>
        <p:spPr>
          <a:xfrm>
            <a:off x="7353301" y="345813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0" name="図プレースホルダー 29"/>
          <p:cNvSpPr>
            <a:spLocks noGrp="1"/>
          </p:cNvSpPr>
          <p:nvPr>
            <p:ph type="pic" sz="quarter" idx="49" hasCustomPrompt="1"/>
          </p:nvPr>
        </p:nvSpPr>
        <p:spPr>
          <a:xfrm>
            <a:off x="1" y="2684462"/>
            <a:ext cx="6093616" cy="4421187"/>
          </a:xfrm>
        </p:spPr>
        <p:txBody>
          <a:bodyPr>
            <a:normAutofit/>
          </a:bodyPr>
          <a:lstStyle>
            <a:lvl1pPr>
              <a:defRPr sz="2000" baseline="0"/>
            </a:lvl1pPr>
          </a:lstStyle>
          <a:p>
            <a:r>
              <a:rPr kumimoji="1" lang="en-US" altLang="ja-JP" dirty="0"/>
              <a:t>Insert an image</a:t>
            </a:r>
            <a:endParaRPr kumimoji="1" lang="ja-JP" altLang="en-US" dirty="0"/>
          </a:p>
        </p:txBody>
      </p:sp>
      <p:sp>
        <p:nvSpPr>
          <p:cNvPr id="31" name="図プレースホルダー 29"/>
          <p:cNvSpPr>
            <a:spLocks noGrp="1"/>
          </p:cNvSpPr>
          <p:nvPr>
            <p:ph type="pic" sz="quarter" idx="50" hasCustomPrompt="1"/>
          </p:nvPr>
        </p:nvSpPr>
        <p:spPr>
          <a:xfrm>
            <a:off x="12194027" y="2684462"/>
            <a:ext cx="6093616" cy="4421187"/>
          </a:xfrm>
        </p:spPr>
        <p:txBody>
          <a:bodyPr>
            <a:normAutofit/>
          </a:bodyPr>
          <a:lstStyle>
            <a:lvl1pPr>
              <a:defRPr sz="2000"/>
            </a:lvl1pPr>
          </a:lstStyle>
          <a:p>
            <a:r>
              <a:rPr kumimoji="1" lang="en-US" altLang="ja-JP" dirty="0"/>
              <a:t>Insert an image</a:t>
            </a:r>
            <a:endParaRPr kumimoji="1" lang="ja-JP" altLang="en-US" dirty="0"/>
          </a:p>
        </p:txBody>
      </p:sp>
      <p:sp>
        <p:nvSpPr>
          <p:cNvPr id="32" name="図プレースホルダー 25"/>
          <p:cNvSpPr>
            <a:spLocks noGrp="1"/>
          </p:cNvSpPr>
          <p:nvPr>
            <p:ph type="pic" sz="quarter" idx="51" hasCustomPrompt="1"/>
          </p:nvPr>
        </p:nvSpPr>
        <p:spPr>
          <a:xfrm>
            <a:off x="6613389" y="466866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52" hasCustomPrompt="1"/>
          </p:nvPr>
        </p:nvSpPr>
        <p:spPr>
          <a:xfrm>
            <a:off x="7353301" y="459396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4" name="図プレースホルダー 25"/>
          <p:cNvSpPr>
            <a:spLocks noGrp="1"/>
          </p:cNvSpPr>
          <p:nvPr>
            <p:ph type="pic" sz="quarter" idx="53" hasCustomPrompt="1"/>
          </p:nvPr>
        </p:nvSpPr>
        <p:spPr>
          <a:xfrm>
            <a:off x="6613389" y="580449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5" name="テキスト プレースホルダー 12"/>
          <p:cNvSpPr>
            <a:spLocks noGrp="1"/>
          </p:cNvSpPr>
          <p:nvPr>
            <p:ph type="body" sz="quarter" idx="54" hasCustomPrompt="1"/>
          </p:nvPr>
        </p:nvSpPr>
        <p:spPr>
          <a:xfrm>
            <a:off x="7353301" y="572979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0861747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enter Phon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2" hasCustomPrompt="1"/>
          </p:nvPr>
        </p:nvSpPr>
        <p:spPr>
          <a:xfrm>
            <a:off x="1947003" y="3713114"/>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1388278" y="3776058"/>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1388278" y="2786737"/>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1388278" y="7001529"/>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1388278" y="6012208"/>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pic>
        <p:nvPicPr>
          <p:cNvPr id="43" name="図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81603" y="2228602"/>
            <a:ext cx="3583638" cy="7322170"/>
          </a:xfrm>
          <a:prstGeom prst="rect">
            <a:avLst/>
          </a:prstGeom>
          <a:effectLst/>
        </p:spPr>
      </p:pic>
      <p:sp>
        <p:nvSpPr>
          <p:cNvPr id="44" name="図プレースホルダー 2"/>
          <p:cNvSpPr>
            <a:spLocks noGrp="1"/>
          </p:cNvSpPr>
          <p:nvPr>
            <p:ph type="pic" sz="quarter" idx="25" hasCustomPrompt="1"/>
          </p:nvPr>
        </p:nvSpPr>
        <p:spPr>
          <a:xfrm>
            <a:off x="7642859" y="3165437"/>
            <a:ext cx="3055621" cy="5483263"/>
          </a:xfrm>
        </p:spPr>
        <p:txBody>
          <a:bodyPr>
            <a:normAutofit/>
          </a:bodyPr>
          <a:lstStyle>
            <a:lvl1pPr>
              <a:defRPr sz="2000"/>
            </a:lvl1pPr>
          </a:lstStyle>
          <a:p>
            <a:r>
              <a:rPr kumimoji="1" lang="en-US" altLang="ja-JP" dirty="0"/>
              <a:t>Add an image</a:t>
            </a:r>
            <a:endParaRPr kumimoji="1" lang="ja-JP" altLang="en-US" dirty="0"/>
          </a:p>
        </p:txBody>
      </p:sp>
      <p:sp>
        <p:nvSpPr>
          <p:cNvPr id="45"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Tree>
    <p:extLst>
      <p:ext uri="{BB962C8B-B14F-4D97-AF65-F5344CB8AC3E}">
        <p14:creationId xmlns:p14="http://schemas.microsoft.com/office/powerpoint/2010/main" val="2194132972"/>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enter Imag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2" name="図プレースホルダー 5"/>
          <p:cNvSpPr>
            <a:spLocks noGrp="1"/>
          </p:cNvSpPr>
          <p:nvPr>
            <p:ph type="pic" sz="quarter" idx="15" hasCustomPrompt="1"/>
          </p:nvPr>
        </p:nvSpPr>
        <p:spPr>
          <a:xfrm>
            <a:off x="6126646" y="1944914"/>
            <a:ext cx="6069156" cy="8340499"/>
          </a:xfrm>
          <a:solidFill>
            <a:schemeClr val="bg1"/>
          </a:solidFill>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2" hasCustomPrompt="1"/>
          </p:nvPr>
        </p:nvSpPr>
        <p:spPr>
          <a:xfrm>
            <a:off x="1947003" y="371311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2168390" y="3776058"/>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2168390" y="2786737"/>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2168390" y="7001529"/>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2168390" y="6012208"/>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943412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200400" y="4698914"/>
            <a:ext cx="11887200"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200400" y="3578967"/>
            <a:ext cx="11887200"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311352" y="441670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75790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Image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図プレースホルダー 32"/>
          <p:cNvSpPr>
            <a:spLocks noGrp="1"/>
          </p:cNvSpPr>
          <p:nvPr>
            <p:ph type="pic" sz="quarter" idx="13" hasCustomPrompt="1"/>
          </p:nvPr>
        </p:nvSpPr>
        <p:spPr>
          <a:xfrm>
            <a:off x="8513005" y="2520949"/>
            <a:ext cx="9776571" cy="3957682"/>
          </a:xfrm>
          <a:custGeom>
            <a:avLst/>
            <a:gdLst>
              <a:gd name="connsiteX0" fmla="*/ 0 w 9776571"/>
              <a:gd name="connsiteY0" fmla="*/ 45 h 3957682"/>
              <a:gd name="connsiteX1" fmla="*/ 648000 w 9776571"/>
              <a:gd name="connsiteY1" fmla="*/ 45 h 3957682"/>
              <a:gd name="connsiteX2" fmla="*/ 648000 w 9776571"/>
              <a:gd name="connsiteY2" fmla="*/ 648045 h 3957682"/>
              <a:gd name="connsiteX3" fmla="*/ 1294067 w 9776571"/>
              <a:gd name="connsiteY3" fmla="*/ 648045 h 3957682"/>
              <a:gd name="connsiteX4" fmla="*/ 1294067 w 9776571"/>
              <a:gd name="connsiteY4" fmla="*/ 1296045 h 3957682"/>
              <a:gd name="connsiteX5" fmla="*/ 646067 w 9776571"/>
              <a:gd name="connsiteY5" fmla="*/ 1296045 h 3957682"/>
              <a:gd name="connsiteX6" fmla="*/ 646067 w 9776571"/>
              <a:gd name="connsiteY6" fmla="*/ 648045 h 3957682"/>
              <a:gd name="connsiteX7" fmla="*/ 0 w 9776571"/>
              <a:gd name="connsiteY7" fmla="*/ 648045 h 3957682"/>
              <a:gd name="connsiteX8" fmla="*/ 5685585 w 9776571"/>
              <a:gd name="connsiteY8" fmla="*/ 0 h 3957682"/>
              <a:gd name="connsiteX9" fmla="*/ 9776571 w 9776571"/>
              <a:gd name="connsiteY9" fmla="*/ 0 h 3957682"/>
              <a:gd name="connsiteX10" fmla="*/ 9776571 w 9776571"/>
              <a:gd name="connsiteY10" fmla="*/ 3957638 h 3957682"/>
              <a:gd name="connsiteX11" fmla="*/ 9735449 w 9776571"/>
              <a:gd name="connsiteY11" fmla="*/ 3957638 h 3957682"/>
              <a:gd name="connsiteX12" fmla="*/ 9735449 w 9776571"/>
              <a:gd name="connsiteY12" fmla="*/ 3957682 h 3957682"/>
              <a:gd name="connsiteX13" fmla="*/ 1942067 w 9776571"/>
              <a:gd name="connsiteY13" fmla="*/ 3957682 h 3957682"/>
              <a:gd name="connsiteX14" fmla="*/ 1942067 w 9776571"/>
              <a:gd name="connsiteY14" fmla="*/ 1944045 h 3957682"/>
              <a:gd name="connsiteX15" fmla="*/ 1294067 w 9776571"/>
              <a:gd name="connsiteY15" fmla="*/ 1944045 h 3957682"/>
              <a:gd name="connsiteX16" fmla="*/ 1294067 w 9776571"/>
              <a:gd name="connsiteY16" fmla="*/ 1296045 h 3957682"/>
              <a:gd name="connsiteX17" fmla="*/ 1942067 w 9776571"/>
              <a:gd name="connsiteY17" fmla="*/ 1296045 h 3957682"/>
              <a:gd name="connsiteX18" fmla="*/ 1942067 w 9776571"/>
              <a:gd name="connsiteY18" fmla="*/ 648045 h 3957682"/>
              <a:gd name="connsiteX19" fmla="*/ 1294067 w 9776571"/>
              <a:gd name="connsiteY19" fmla="*/ 648045 h 3957682"/>
              <a:gd name="connsiteX20" fmla="*/ 1294067 w 9776571"/>
              <a:gd name="connsiteY20" fmla="*/ 45 h 3957682"/>
              <a:gd name="connsiteX21" fmla="*/ 1942067 w 9776571"/>
              <a:gd name="connsiteY21" fmla="*/ 45 h 3957682"/>
              <a:gd name="connsiteX22" fmla="*/ 5685585 w 9776571"/>
              <a:gd name="connsiteY22" fmla="*/ 45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1" h="3957682">
                <a:moveTo>
                  <a:pt x="0" y="45"/>
                </a:moveTo>
                <a:lnTo>
                  <a:pt x="648000" y="45"/>
                </a:lnTo>
                <a:lnTo>
                  <a:pt x="648000" y="648045"/>
                </a:lnTo>
                <a:lnTo>
                  <a:pt x="1294067" y="648045"/>
                </a:lnTo>
                <a:lnTo>
                  <a:pt x="1294067" y="1296045"/>
                </a:lnTo>
                <a:lnTo>
                  <a:pt x="646067" y="1296045"/>
                </a:lnTo>
                <a:lnTo>
                  <a:pt x="646067" y="648045"/>
                </a:lnTo>
                <a:lnTo>
                  <a:pt x="0" y="648045"/>
                </a:lnTo>
                <a:close/>
                <a:moveTo>
                  <a:pt x="5685585" y="0"/>
                </a:moveTo>
                <a:lnTo>
                  <a:pt x="9776571" y="0"/>
                </a:lnTo>
                <a:lnTo>
                  <a:pt x="9776571" y="3957638"/>
                </a:lnTo>
                <a:lnTo>
                  <a:pt x="9735449" y="3957638"/>
                </a:lnTo>
                <a:lnTo>
                  <a:pt x="9735449" y="3957682"/>
                </a:lnTo>
                <a:lnTo>
                  <a:pt x="1942067" y="3957682"/>
                </a:lnTo>
                <a:lnTo>
                  <a:pt x="1942067" y="1944045"/>
                </a:lnTo>
                <a:lnTo>
                  <a:pt x="1294067" y="1944045"/>
                </a:lnTo>
                <a:lnTo>
                  <a:pt x="1294067" y="1296045"/>
                </a:lnTo>
                <a:lnTo>
                  <a:pt x="1942067" y="1296045"/>
                </a:lnTo>
                <a:lnTo>
                  <a:pt x="1942067" y="648045"/>
                </a:lnTo>
                <a:lnTo>
                  <a:pt x="1294067" y="648045"/>
                </a:lnTo>
                <a:lnTo>
                  <a:pt x="1294067" y="45"/>
                </a:lnTo>
                <a:lnTo>
                  <a:pt x="1942067" y="45"/>
                </a:lnTo>
                <a:lnTo>
                  <a:pt x="5685585" y="45"/>
                </a:lnTo>
                <a:close/>
              </a:path>
            </a:pathLst>
          </a:custGeom>
          <a:solidFill>
            <a:schemeClr val="accent2">
              <a:lumMod val="20000"/>
              <a:lumOff val="80000"/>
            </a:schemeClr>
          </a:solidFill>
        </p:spPr>
        <p:txBody>
          <a:bodyPr wrap="square">
            <a:noAutofit/>
          </a:bodyPr>
          <a:lstStyle>
            <a:lvl1pPr>
              <a:defRPr sz="1800"/>
            </a:lvl1pPr>
          </a:lstStyle>
          <a:p>
            <a:r>
              <a:rPr kumimoji="1" lang="en-US" altLang="ja-JP" dirty="0"/>
              <a:t>                      Insert an image</a:t>
            </a:r>
            <a:endParaRPr kumimoji="1" lang="ja-JP" altLang="en-US" dirty="0"/>
          </a:p>
        </p:txBody>
      </p:sp>
      <p:sp>
        <p:nvSpPr>
          <p:cNvPr id="34" name="図プレースホルダー 33"/>
          <p:cNvSpPr>
            <a:spLocks noGrp="1"/>
          </p:cNvSpPr>
          <p:nvPr>
            <p:ph type="pic" sz="quarter" idx="16" hasCustomPrompt="1"/>
          </p:nvPr>
        </p:nvSpPr>
        <p:spPr>
          <a:xfrm>
            <a:off x="-1" y="2520949"/>
            <a:ext cx="9776572" cy="3957682"/>
          </a:xfrm>
          <a:custGeom>
            <a:avLst/>
            <a:gdLst>
              <a:gd name="connsiteX0" fmla="*/ 9128572 w 9776572"/>
              <a:gd name="connsiteY0" fmla="*/ 3309682 h 3957682"/>
              <a:gd name="connsiteX1" fmla="*/ 9776572 w 9776572"/>
              <a:gd name="connsiteY1" fmla="*/ 3309682 h 3957682"/>
              <a:gd name="connsiteX2" fmla="*/ 9776572 w 9776572"/>
              <a:gd name="connsiteY2" fmla="*/ 3957682 h 3957682"/>
              <a:gd name="connsiteX3" fmla="*/ 9128572 w 9776572"/>
              <a:gd name="connsiteY3" fmla="*/ 3957682 h 3957682"/>
              <a:gd name="connsiteX4" fmla="*/ 8480572 w 9776572"/>
              <a:gd name="connsiteY4" fmla="*/ 2661682 h 3957682"/>
              <a:gd name="connsiteX5" fmla="*/ 9128572 w 9776572"/>
              <a:gd name="connsiteY5" fmla="*/ 2661682 h 3957682"/>
              <a:gd name="connsiteX6" fmla="*/ 9128572 w 9776572"/>
              <a:gd name="connsiteY6" fmla="*/ 3309682 h 3957682"/>
              <a:gd name="connsiteX7" fmla="*/ 8480572 w 9776572"/>
              <a:gd name="connsiteY7" fmla="*/ 3309682 h 3957682"/>
              <a:gd name="connsiteX8" fmla="*/ 0 w 9776572"/>
              <a:gd name="connsiteY8" fmla="*/ 0 h 3957682"/>
              <a:gd name="connsiteX9" fmla="*/ 4090987 w 9776572"/>
              <a:gd name="connsiteY9" fmla="*/ 0 h 3957682"/>
              <a:gd name="connsiteX10" fmla="*/ 4090987 w 9776572"/>
              <a:gd name="connsiteY10" fmla="*/ 45 h 3957682"/>
              <a:gd name="connsiteX11" fmla="*/ 7832572 w 9776572"/>
              <a:gd name="connsiteY11" fmla="*/ 45 h 3957682"/>
              <a:gd name="connsiteX12" fmla="*/ 7832572 w 9776572"/>
              <a:gd name="connsiteY12" fmla="*/ 2012050 h 3957682"/>
              <a:gd name="connsiteX13" fmla="*/ 8480572 w 9776572"/>
              <a:gd name="connsiteY13" fmla="*/ 2012050 h 3957682"/>
              <a:gd name="connsiteX14" fmla="*/ 8480572 w 9776572"/>
              <a:gd name="connsiteY14" fmla="*/ 2660050 h 3957682"/>
              <a:gd name="connsiteX15" fmla="*/ 7832572 w 9776572"/>
              <a:gd name="connsiteY15" fmla="*/ 2660050 h 3957682"/>
              <a:gd name="connsiteX16" fmla="*/ 7832572 w 9776572"/>
              <a:gd name="connsiteY16" fmla="*/ 3309682 h 3957682"/>
              <a:gd name="connsiteX17" fmla="*/ 8480572 w 9776572"/>
              <a:gd name="connsiteY17" fmla="*/ 3309682 h 3957682"/>
              <a:gd name="connsiteX18" fmla="*/ 8480572 w 9776572"/>
              <a:gd name="connsiteY18" fmla="*/ 3957682 h 3957682"/>
              <a:gd name="connsiteX19" fmla="*/ 7832572 w 9776572"/>
              <a:gd name="connsiteY19" fmla="*/ 3957682 h 3957682"/>
              <a:gd name="connsiteX20" fmla="*/ 39189 w 9776572"/>
              <a:gd name="connsiteY20" fmla="*/ 3957682 h 3957682"/>
              <a:gd name="connsiteX21" fmla="*/ 39189 w 9776572"/>
              <a:gd name="connsiteY21" fmla="*/ 3957638 h 3957682"/>
              <a:gd name="connsiteX22" fmla="*/ 0 w 9776572"/>
              <a:gd name="connsiteY22" fmla="*/ 3957638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2" h="3957682">
                <a:moveTo>
                  <a:pt x="9128572" y="3309682"/>
                </a:moveTo>
                <a:lnTo>
                  <a:pt x="9776572" y="3309682"/>
                </a:lnTo>
                <a:lnTo>
                  <a:pt x="9776572" y="3957682"/>
                </a:lnTo>
                <a:lnTo>
                  <a:pt x="9128572" y="3957682"/>
                </a:lnTo>
                <a:close/>
                <a:moveTo>
                  <a:pt x="8480572" y="2661682"/>
                </a:moveTo>
                <a:lnTo>
                  <a:pt x="9128572" y="2661682"/>
                </a:lnTo>
                <a:lnTo>
                  <a:pt x="9128572" y="3309682"/>
                </a:lnTo>
                <a:lnTo>
                  <a:pt x="8480572" y="3309682"/>
                </a:lnTo>
                <a:close/>
                <a:moveTo>
                  <a:pt x="0" y="0"/>
                </a:moveTo>
                <a:lnTo>
                  <a:pt x="4090987" y="0"/>
                </a:lnTo>
                <a:lnTo>
                  <a:pt x="4090987" y="45"/>
                </a:lnTo>
                <a:lnTo>
                  <a:pt x="7832572" y="45"/>
                </a:lnTo>
                <a:lnTo>
                  <a:pt x="7832572" y="2012050"/>
                </a:lnTo>
                <a:lnTo>
                  <a:pt x="8480572" y="2012050"/>
                </a:lnTo>
                <a:lnTo>
                  <a:pt x="8480572" y="2660050"/>
                </a:lnTo>
                <a:lnTo>
                  <a:pt x="7832572" y="2660050"/>
                </a:lnTo>
                <a:lnTo>
                  <a:pt x="7832572" y="3309682"/>
                </a:lnTo>
                <a:lnTo>
                  <a:pt x="8480572" y="3309682"/>
                </a:lnTo>
                <a:lnTo>
                  <a:pt x="8480572" y="3957682"/>
                </a:lnTo>
                <a:lnTo>
                  <a:pt x="7832572" y="3957682"/>
                </a:lnTo>
                <a:lnTo>
                  <a:pt x="39189" y="3957682"/>
                </a:lnTo>
                <a:lnTo>
                  <a:pt x="39189" y="3957638"/>
                </a:lnTo>
                <a:lnTo>
                  <a:pt x="0" y="3957638"/>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Insert an image</a:t>
            </a:r>
            <a:endParaRPr kumimoji="1" lang="ja-JP" altLang="en-US" dirty="0"/>
          </a:p>
        </p:txBody>
      </p:sp>
      <p:sp>
        <p:nvSpPr>
          <p:cNvPr id="24" name="テキスト プレースホルダー 12"/>
          <p:cNvSpPr>
            <a:spLocks noGrp="1"/>
          </p:cNvSpPr>
          <p:nvPr>
            <p:ph type="body" sz="quarter" idx="12" hasCustomPrompt="1"/>
          </p:nvPr>
        </p:nvSpPr>
        <p:spPr>
          <a:xfrm>
            <a:off x="1351485"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1351485"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456909" y="741881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2"/>
          <p:cNvSpPr>
            <a:spLocks noGrp="1"/>
          </p:cNvSpPr>
          <p:nvPr>
            <p:ph type="body" sz="quarter" idx="18" hasCustomPrompt="1"/>
          </p:nvPr>
        </p:nvSpPr>
        <p:spPr>
          <a:xfrm>
            <a:off x="10408210"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9" hasCustomPrompt="1"/>
          </p:nvPr>
        </p:nvSpPr>
        <p:spPr>
          <a:xfrm>
            <a:off x="10408210"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10513634" y="7418818"/>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14063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Images, Headings &amp; Texts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4" name="テキスト プレースホルダー 12"/>
          <p:cNvSpPr>
            <a:spLocks noGrp="1"/>
          </p:cNvSpPr>
          <p:nvPr>
            <p:ph type="body" sz="quarter" idx="12" hasCustomPrompt="1"/>
          </p:nvPr>
        </p:nvSpPr>
        <p:spPr>
          <a:xfrm>
            <a:off x="6057900" y="3646421"/>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6057900" y="2705226"/>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6163324" y="342226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64"/>
          <p:cNvSpPr>
            <a:spLocks noGrp="1"/>
          </p:cNvSpPr>
          <p:nvPr>
            <p:ph type="pic" sz="quarter" idx="43" hasCustomPrompt="1"/>
          </p:nvPr>
        </p:nvSpPr>
        <p:spPr>
          <a:xfrm>
            <a:off x="2857481" y="2578957"/>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18" name="テキスト プレースホルダー 12"/>
          <p:cNvSpPr>
            <a:spLocks noGrp="1"/>
          </p:cNvSpPr>
          <p:nvPr>
            <p:ph type="body" sz="quarter" idx="44" hasCustomPrompt="1"/>
          </p:nvPr>
        </p:nvSpPr>
        <p:spPr>
          <a:xfrm>
            <a:off x="6057900" y="7054075"/>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45" hasCustomPrompt="1"/>
          </p:nvPr>
        </p:nvSpPr>
        <p:spPr>
          <a:xfrm>
            <a:off x="6057900" y="6112880"/>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6163324" y="6829920"/>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64"/>
          <p:cNvSpPr>
            <a:spLocks noGrp="1"/>
          </p:cNvSpPr>
          <p:nvPr>
            <p:ph type="pic" sz="quarter" idx="46" hasCustomPrompt="1"/>
          </p:nvPr>
        </p:nvSpPr>
        <p:spPr>
          <a:xfrm>
            <a:off x="2857481" y="5986611"/>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1704446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ide Image &amp; Mobole Pho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図プレースホルダー 12"/>
          <p:cNvSpPr>
            <a:spLocks noGrp="1"/>
          </p:cNvSpPr>
          <p:nvPr>
            <p:ph type="pic" sz="quarter" idx="23" hasCustomPrompt="1"/>
          </p:nvPr>
        </p:nvSpPr>
        <p:spPr>
          <a:xfrm>
            <a:off x="0" y="2895601"/>
            <a:ext cx="18287642" cy="6359589"/>
          </a:xfrm>
          <a:custGeom>
            <a:avLst/>
            <a:gdLst>
              <a:gd name="connsiteX0" fmla="*/ 1 w 18287642"/>
              <a:gd name="connsiteY0" fmla="*/ 5711589 h 6359589"/>
              <a:gd name="connsiteX1" fmla="*/ 648001 w 18287642"/>
              <a:gd name="connsiteY1" fmla="*/ 5711589 h 6359589"/>
              <a:gd name="connsiteX2" fmla="*/ 648001 w 18287642"/>
              <a:gd name="connsiteY2" fmla="*/ 6359589 h 6359589"/>
              <a:gd name="connsiteX3" fmla="*/ 1 w 18287642"/>
              <a:gd name="connsiteY3" fmla="*/ 6359589 h 6359589"/>
              <a:gd name="connsiteX4" fmla="*/ 648001 w 18287642"/>
              <a:gd name="connsiteY4" fmla="*/ 5063589 h 6359589"/>
              <a:gd name="connsiteX5" fmla="*/ 1296001 w 18287642"/>
              <a:gd name="connsiteY5" fmla="*/ 5063589 h 6359589"/>
              <a:gd name="connsiteX6" fmla="*/ 1296001 w 18287642"/>
              <a:gd name="connsiteY6" fmla="*/ 5711589 h 6359589"/>
              <a:gd name="connsiteX7" fmla="*/ 648001 w 18287642"/>
              <a:gd name="connsiteY7" fmla="*/ 5711589 h 6359589"/>
              <a:gd name="connsiteX8" fmla="*/ 16343642 w 18287642"/>
              <a:gd name="connsiteY8" fmla="*/ 0 h 6359589"/>
              <a:gd name="connsiteX9" fmla="*/ 16991642 w 18287642"/>
              <a:gd name="connsiteY9" fmla="*/ 0 h 6359589"/>
              <a:gd name="connsiteX10" fmla="*/ 16991642 w 18287642"/>
              <a:gd name="connsiteY10" fmla="*/ 2453 h 6359589"/>
              <a:gd name="connsiteX11" fmla="*/ 18287642 w 18287642"/>
              <a:gd name="connsiteY11" fmla="*/ 2453 h 6359589"/>
              <a:gd name="connsiteX12" fmla="*/ 18287642 w 18287642"/>
              <a:gd name="connsiteY12" fmla="*/ 4415589 h 6359589"/>
              <a:gd name="connsiteX13" fmla="*/ 1944001 w 18287642"/>
              <a:gd name="connsiteY13" fmla="*/ 4415589 h 6359589"/>
              <a:gd name="connsiteX14" fmla="*/ 1944001 w 18287642"/>
              <a:gd name="connsiteY14" fmla="*/ 5063589 h 6359589"/>
              <a:gd name="connsiteX15" fmla="*/ 1296001 w 18287642"/>
              <a:gd name="connsiteY15" fmla="*/ 5063589 h 6359589"/>
              <a:gd name="connsiteX16" fmla="*/ 1296001 w 18287642"/>
              <a:gd name="connsiteY16" fmla="*/ 4415589 h 6359589"/>
              <a:gd name="connsiteX17" fmla="*/ 648001 w 18287642"/>
              <a:gd name="connsiteY17" fmla="*/ 4415589 h 6359589"/>
              <a:gd name="connsiteX18" fmla="*/ 648001 w 18287642"/>
              <a:gd name="connsiteY18" fmla="*/ 5063589 h 6359589"/>
              <a:gd name="connsiteX19" fmla="*/ 1 w 18287642"/>
              <a:gd name="connsiteY19" fmla="*/ 5063589 h 6359589"/>
              <a:gd name="connsiteX20" fmla="*/ 1 w 18287642"/>
              <a:gd name="connsiteY20" fmla="*/ 4415589 h 6359589"/>
              <a:gd name="connsiteX21" fmla="*/ 0 w 18287642"/>
              <a:gd name="connsiteY21" fmla="*/ 4415589 h 6359589"/>
              <a:gd name="connsiteX22" fmla="*/ 0 w 18287642"/>
              <a:gd name="connsiteY22" fmla="*/ 2453 h 6359589"/>
              <a:gd name="connsiteX23" fmla="*/ 16343642 w 18287642"/>
              <a:gd name="connsiteY23" fmla="*/ 2453 h 635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287642" h="6359589">
                <a:moveTo>
                  <a:pt x="1" y="5711589"/>
                </a:moveTo>
                <a:lnTo>
                  <a:pt x="648001" y="5711589"/>
                </a:lnTo>
                <a:lnTo>
                  <a:pt x="648001" y="6359589"/>
                </a:lnTo>
                <a:lnTo>
                  <a:pt x="1" y="6359589"/>
                </a:lnTo>
                <a:close/>
                <a:moveTo>
                  <a:pt x="648001" y="5063589"/>
                </a:moveTo>
                <a:lnTo>
                  <a:pt x="1296001" y="5063589"/>
                </a:lnTo>
                <a:lnTo>
                  <a:pt x="1296001" y="5711589"/>
                </a:lnTo>
                <a:lnTo>
                  <a:pt x="648001" y="5711589"/>
                </a:lnTo>
                <a:close/>
                <a:moveTo>
                  <a:pt x="16343642" y="0"/>
                </a:moveTo>
                <a:lnTo>
                  <a:pt x="16991642" y="0"/>
                </a:lnTo>
                <a:lnTo>
                  <a:pt x="16991642" y="2453"/>
                </a:lnTo>
                <a:lnTo>
                  <a:pt x="18287642" y="2453"/>
                </a:lnTo>
                <a:lnTo>
                  <a:pt x="18287642" y="4415589"/>
                </a:lnTo>
                <a:lnTo>
                  <a:pt x="1944001" y="4415589"/>
                </a:lnTo>
                <a:lnTo>
                  <a:pt x="1944001" y="5063589"/>
                </a:lnTo>
                <a:lnTo>
                  <a:pt x="1296001" y="5063589"/>
                </a:lnTo>
                <a:lnTo>
                  <a:pt x="1296001" y="4415589"/>
                </a:lnTo>
                <a:lnTo>
                  <a:pt x="648001" y="4415589"/>
                </a:lnTo>
                <a:lnTo>
                  <a:pt x="648001" y="5063589"/>
                </a:lnTo>
                <a:lnTo>
                  <a:pt x="1" y="5063589"/>
                </a:lnTo>
                <a:lnTo>
                  <a:pt x="1" y="4415589"/>
                </a:lnTo>
                <a:lnTo>
                  <a:pt x="0" y="4415589"/>
                </a:lnTo>
                <a:lnTo>
                  <a:pt x="0" y="2453"/>
                </a:lnTo>
                <a:lnTo>
                  <a:pt x="16343642" y="2453"/>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 Insert a wide image</a:t>
            </a:r>
            <a:endParaRPr kumimoji="1" lang="ja-JP" altLang="en-US" dirty="0"/>
          </a:p>
        </p:txBody>
      </p:sp>
      <p:sp>
        <p:nvSpPr>
          <p:cNvPr id="23" name="テキスト プレースホルダー 12"/>
          <p:cNvSpPr>
            <a:spLocks noGrp="1"/>
          </p:cNvSpPr>
          <p:nvPr>
            <p:ph type="body" sz="quarter" idx="12" hasCustomPrompt="1"/>
          </p:nvPr>
        </p:nvSpPr>
        <p:spPr>
          <a:xfrm>
            <a:off x="3387520" y="7535560"/>
            <a:ext cx="11896024" cy="1719629"/>
          </a:xfrm>
        </p:spPr>
        <p:txBody>
          <a:bodyPr anchor="ct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26" hasCustomPrompt="1"/>
          </p:nvPr>
        </p:nvSpPr>
        <p:spPr>
          <a:xfrm>
            <a:off x="0" y="6358977"/>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6" name="テキスト プレースホルダー 5"/>
          <p:cNvSpPr>
            <a:spLocks noGrp="1"/>
          </p:cNvSpPr>
          <p:nvPr>
            <p:ph type="body" sz="quarter" idx="24" hasCustomPrompt="1"/>
          </p:nvPr>
        </p:nvSpPr>
        <p:spPr>
          <a:xfrm>
            <a:off x="3011286" y="1878795"/>
            <a:ext cx="3758481" cy="5440643"/>
          </a:xfrm>
          <a:blipFill>
            <a:blip r:embed="rId2"/>
            <a:srcRect/>
            <a:stretch>
              <a:fillRect t="-2" b="-41147"/>
            </a:stretch>
          </a:blipFill>
        </p:spPr>
        <p:txBody>
          <a:bodyPr/>
          <a:lstStyle/>
          <a:p>
            <a:pPr lvl="0"/>
            <a:r>
              <a:rPr kumimoji="1" lang="en-US" altLang="ja-JP" dirty="0"/>
              <a:t> </a:t>
            </a:r>
            <a:endParaRPr kumimoji="1" lang="ja-JP" altLang="en-US" dirty="0"/>
          </a:p>
        </p:txBody>
      </p:sp>
      <p:sp>
        <p:nvSpPr>
          <p:cNvPr id="9" name="図プレースホルダー 8"/>
          <p:cNvSpPr>
            <a:spLocks noGrp="1"/>
          </p:cNvSpPr>
          <p:nvPr>
            <p:ph type="pic" sz="quarter" idx="25" hasCustomPrompt="1"/>
          </p:nvPr>
        </p:nvSpPr>
        <p:spPr>
          <a:xfrm>
            <a:off x="3289579" y="2858733"/>
            <a:ext cx="3201895" cy="4460931"/>
          </a:xfrm>
        </p:spPr>
        <p:txBody>
          <a:bodyPr>
            <a:normAutofit/>
          </a:bodyPr>
          <a:lstStyle>
            <a:lvl1pPr>
              <a:defRPr sz="1800"/>
            </a:lvl1pPr>
          </a:lstStyle>
          <a:p>
            <a:r>
              <a:rPr kumimoji="1" lang="en-US" altLang="ja-JP" dirty="0"/>
              <a:t>Insert an image</a:t>
            </a:r>
            <a:endParaRPr kumimoji="1" lang="ja-JP" altLang="en-US" dirty="0"/>
          </a:p>
        </p:txBody>
      </p:sp>
      <p:sp>
        <p:nvSpPr>
          <p:cNvPr id="27" name="テキスト プレースホルダー 12"/>
          <p:cNvSpPr>
            <a:spLocks noGrp="1"/>
          </p:cNvSpPr>
          <p:nvPr>
            <p:ph type="body" sz="quarter" idx="17" hasCustomPrompt="1"/>
          </p:nvPr>
        </p:nvSpPr>
        <p:spPr>
          <a:xfrm>
            <a:off x="6934200" y="6390747"/>
            <a:ext cx="8363858" cy="882483"/>
          </a:xfrm>
        </p:spPr>
        <p:txBody>
          <a:bodyPr anchor="ctr">
            <a:noAutofit/>
          </a:bodyPr>
          <a:lstStyle>
            <a:lvl1pPr algn="l">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3517875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 Images, Captions and Text">
    <p:spTree>
      <p:nvGrpSpPr>
        <p:cNvPr id="1" name=""/>
        <p:cNvGrpSpPr/>
        <p:nvPr/>
      </p:nvGrpSpPr>
      <p:grpSpPr>
        <a:xfrm>
          <a:off x="0" y="0"/>
          <a:ext cx="0" cy="0"/>
          <a:chOff x="0" y="0"/>
          <a:chExt cx="0" cy="0"/>
        </a:xfrm>
      </p:grpSpPr>
      <p:sp>
        <p:nvSpPr>
          <p:cNvPr id="12" name="図プレースホルダー 11"/>
          <p:cNvSpPr>
            <a:spLocks noGrp="1"/>
          </p:cNvSpPr>
          <p:nvPr>
            <p:ph type="pic" sz="quarter" idx="18" hasCustomPrompt="1"/>
          </p:nvPr>
        </p:nvSpPr>
        <p:spPr>
          <a:xfrm>
            <a:off x="677134" y="2244696"/>
            <a:ext cx="3178175" cy="5095875"/>
          </a:xfrm>
          <a:solidFill>
            <a:schemeClr val="bg1"/>
          </a:solidFill>
        </p:spPr>
        <p:txBody>
          <a:bodyPr/>
          <a:lstStyle>
            <a:lvl1pPr>
              <a:defRPr/>
            </a:lvl1pPr>
          </a:lstStyle>
          <a:p>
            <a:r>
              <a:rPr kumimoji="1" lang="en-US" altLang="ja-JP" dirty="0"/>
              <a:t>Insert an image</a:t>
            </a:r>
            <a:endParaRPr kumimoji="1" lang="ja-JP" altLang="en-US" dirty="0"/>
          </a:p>
        </p:txBody>
      </p:sp>
      <p:sp>
        <p:nvSpPr>
          <p:cNvPr id="34" name="図プレースホルダー 11"/>
          <p:cNvSpPr>
            <a:spLocks noGrp="1"/>
          </p:cNvSpPr>
          <p:nvPr>
            <p:ph type="pic" sz="quarter" idx="24" hasCustomPrompt="1"/>
          </p:nvPr>
        </p:nvSpPr>
        <p:spPr>
          <a:xfrm>
            <a:off x="7559425" y="2244696"/>
            <a:ext cx="3178175" cy="5095875"/>
          </a:xfrm>
        </p:spPr>
        <p:txBody>
          <a:bodyPr/>
          <a:lstStyle>
            <a:lvl1pPr>
              <a:defRPr/>
            </a:lvl1pPr>
          </a:lstStyle>
          <a:p>
            <a:r>
              <a:rPr kumimoji="1" lang="en-US" altLang="ja-JP" dirty="0"/>
              <a:t>Insert an image</a:t>
            </a:r>
            <a:endParaRPr kumimoji="1" lang="ja-JP" altLang="en-US" dirty="0"/>
          </a:p>
        </p:txBody>
      </p:sp>
      <p:sp>
        <p:nvSpPr>
          <p:cNvPr id="37" name="図プレースホルダー 11"/>
          <p:cNvSpPr>
            <a:spLocks noGrp="1"/>
          </p:cNvSpPr>
          <p:nvPr>
            <p:ph type="pic" sz="quarter" idx="27" hasCustomPrompt="1"/>
          </p:nvPr>
        </p:nvSpPr>
        <p:spPr>
          <a:xfrm>
            <a:off x="11000457" y="2244696"/>
            <a:ext cx="3178175" cy="5095875"/>
          </a:xfrm>
        </p:spPr>
        <p:txBody>
          <a:bodyPr/>
          <a:lstStyle>
            <a:lvl1pPr>
              <a:defRPr/>
            </a:lvl1pPr>
          </a:lstStyle>
          <a:p>
            <a:r>
              <a:rPr kumimoji="1" lang="en-US" altLang="ja-JP" dirty="0"/>
              <a:t>Insert an image</a:t>
            </a:r>
            <a:endParaRPr kumimoji="1" lang="ja-JP" altLang="en-US" dirty="0"/>
          </a:p>
        </p:txBody>
      </p:sp>
      <p:sp>
        <p:nvSpPr>
          <p:cNvPr id="40" name="図プレースホルダー 11"/>
          <p:cNvSpPr>
            <a:spLocks noGrp="1"/>
          </p:cNvSpPr>
          <p:nvPr>
            <p:ph type="pic" sz="quarter" idx="30" hasCustomPrompt="1"/>
          </p:nvPr>
        </p:nvSpPr>
        <p:spPr>
          <a:xfrm>
            <a:off x="14441489" y="2244696"/>
            <a:ext cx="3178175" cy="5095875"/>
          </a:xfrm>
        </p:spPr>
        <p:txBody>
          <a:bodyPr/>
          <a:lstStyle>
            <a:lvl1pPr>
              <a:defRPr/>
            </a:lvl1pPr>
          </a:lstStyle>
          <a:p>
            <a:r>
              <a:rPr kumimoji="1" lang="en-US" altLang="ja-JP" dirty="0"/>
              <a:t>Insert an image</a:t>
            </a:r>
            <a:endParaRPr kumimoji="1" lang="ja-JP" altLang="en-US" dirty="0"/>
          </a:p>
        </p:txBody>
      </p:sp>
      <p:sp>
        <p:nvSpPr>
          <p:cNvPr id="31" name="図プレースホルダー 11"/>
          <p:cNvSpPr>
            <a:spLocks noGrp="1"/>
          </p:cNvSpPr>
          <p:nvPr>
            <p:ph type="pic" sz="quarter" idx="21" hasCustomPrompt="1"/>
          </p:nvPr>
        </p:nvSpPr>
        <p:spPr>
          <a:xfrm>
            <a:off x="4118393" y="2244696"/>
            <a:ext cx="3178175" cy="5095875"/>
          </a:xfrm>
        </p:spPr>
        <p:txBody>
          <a:bodyPr/>
          <a:lstStyle>
            <a:lvl1pPr>
              <a:defRPr/>
            </a:lvl1pPr>
          </a:lstStyle>
          <a:p>
            <a:r>
              <a:rPr kumimoji="1" lang="en-US" altLang="ja-JP" dirty="0"/>
              <a:t>Insert an image</a:t>
            </a:r>
            <a:endParaRPr kumimoji="1" lang="ja-JP" altLang="en-US" dirty="0"/>
          </a:p>
        </p:txBody>
      </p:sp>
      <p:sp>
        <p:nvSpPr>
          <p:cNvPr id="30" name="テキスト プレースホルダー 12"/>
          <p:cNvSpPr>
            <a:spLocks noGrp="1"/>
          </p:cNvSpPr>
          <p:nvPr>
            <p:ph type="body" sz="quarter" idx="20" hasCustomPrompt="1"/>
          </p:nvPr>
        </p:nvSpPr>
        <p:spPr>
          <a:xfrm>
            <a:off x="4117939" y="6593539"/>
            <a:ext cx="3178629" cy="747032"/>
          </a:xfrm>
          <a:solidFill>
            <a:schemeClr val="accent2">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3" name="テキスト プレースホルダー 12"/>
          <p:cNvSpPr>
            <a:spLocks noGrp="1"/>
          </p:cNvSpPr>
          <p:nvPr>
            <p:ph type="body" sz="quarter" idx="23" hasCustomPrompt="1"/>
          </p:nvPr>
        </p:nvSpPr>
        <p:spPr>
          <a:xfrm>
            <a:off x="7558971" y="6593539"/>
            <a:ext cx="3178629" cy="747032"/>
          </a:xfrm>
          <a:solidFill>
            <a:schemeClr val="accent3">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6" name="テキスト プレースホルダー 12"/>
          <p:cNvSpPr>
            <a:spLocks noGrp="1"/>
          </p:cNvSpPr>
          <p:nvPr>
            <p:ph type="body" sz="quarter" idx="26" hasCustomPrompt="1"/>
          </p:nvPr>
        </p:nvSpPr>
        <p:spPr>
          <a:xfrm>
            <a:off x="11000003" y="6593539"/>
            <a:ext cx="3178629" cy="747032"/>
          </a:xfrm>
          <a:solidFill>
            <a:schemeClr val="accent4">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9" name="テキスト プレースホルダー 12"/>
          <p:cNvSpPr>
            <a:spLocks noGrp="1"/>
          </p:cNvSpPr>
          <p:nvPr>
            <p:ph type="body" sz="quarter" idx="29" hasCustomPrompt="1"/>
          </p:nvPr>
        </p:nvSpPr>
        <p:spPr>
          <a:xfrm>
            <a:off x="14441035" y="6593539"/>
            <a:ext cx="3178629" cy="747032"/>
          </a:xfrm>
          <a:solidFill>
            <a:schemeClr val="accent5">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8" name="テキスト プレースホルダー 12"/>
          <p:cNvSpPr>
            <a:spLocks noGrp="1"/>
          </p:cNvSpPr>
          <p:nvPr>
            <p:ph type="body" sz="quarter" idx="17" hasCustomPrompt="1"/>
          </p:nvPr>
        </p:nvSpPr>
        <p:spPr>
          <a:xfrm>
            <a:off x="676907" y="6593539"/>
            <a:ext cx="3178629" cy="747032"/>
          </a:xfrm>
          <a:solidFill>
            <a:schemeClr val="accent1">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4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554643570"/>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Square Images &amp; Descriptions">
    <p:spTree>
      <p:nvGrpSpPr>
        <p:cNvPr id="1" name=""/>
        <p:cNvGrpSpPr/>
        <p:nvPr/>
      </p:nvGrpSpPr>
      <p:grpSpPr>
        <a:xfrm>
          <a:off x="0" y="0"/>
          <a:ext cx="0" cy="0"/>
          <a:chOff x="0" y="0"/>
          <a:chExt cx="0" cy="0"/>
        </a:xfrm>
      </p:grpSpPr>
      <p:sp>
        <p:nvSpPr>
          <p:cNvPr id="51" name="フリーフォーム 50"/>
          <p:cNvSpPr/>
          <p:nvPr userDrawn="1"/>
        </p:nvSpPr>
        <p:spPr>
          <a:xfrm>
            <a:off x="12579336" y="2185597"/>
            <a:ext cx="5364000" cy="3420000"/>
          </a:xfrm>
          <a:custGeom>
            <a:avLst/>
            <a:gdLst>
              <a:gd name="connsiteX0" fmla="*/ 4068000 w 5364000"/>
              <a:gd name="connsiteY0" fmla="*/ 648000 h 3420000"/>
              <a:gd name="connsiteX1" fmla="*/ 4716000 w 5364000"/>
              <a:gd name="connsiteY1" fmla="*/ 648000 h 3420000"/>
              <a:gd name="connsiteX2" fmla="*/ 4716000 w 5364000"/>
              <a:gd name="connsiteY2" fmla="*/ 1296000 h 3420000"/>
              <a:gd name="connsiteX3" fmla="*/ 4068000 w 5364000"/>
              <a:gd name="connsiteY3" fmla="*/ 1296000 h 3420000"/>
              <a:gd name="connsiteX4" fmla="*/ 4716000 w 5364000"/>
              <a:gd name="connsiteY4" fmla="*/ 0 h 3420000"/>
              <a:gd name="connsiteX5" fmla="*/ 5364000 w 5364000"/>
              <a:gd name="connsiteY5" fmla="*/ 0 h 3420000"/>
              <a:gd name="connsiteX6" fmla="*/ 5364000 w 5364000"/>
              <a:gd name="connsiteY6" fmla="*/ 648000 h 3420000"/>
              <a:gd name="connsiteX7" fmla="*/ 4716000 w 5364000"/>
              <a:gd name="connsiteY7" fmla="*/ 648000 h 3420000"/>
              <a:gd name="connsiteX8" fmla="*/ 0 w 5364000"/>
              <a:gd name="connsiteY8" fmla="*/ 0 h 3420000"/>
              <a:gd name="connsiteX9" fmla="*/ 3420000 w 5364000"/>
              <a:gd name="connsiteY9" fmla="*/ 0 h 3420000"/>
              <a:gd name="connsiteX10" fmla="*/ 4068000 w 5364000"/>
              <a:gd name="connsiteY10" fmla="*/ 0 h 3420000"/>
              <a:gd name="connsiteX11" fmla="*/ 4068000 w 5364000"/>
              <a:gd name="connsiteY11" fmla="*/ 648000 h 3420000"/>
              <a:gd name="connsiteX12" fmla="*/ 3420000 w 5364000"/>
              <a:gd name="connsiteY12" fmla="*/ 648000 h 3420000"/>
              <a:gd name="connsiteX13" fmla="*/ 3420000 w 5364000"/>
              <a:gd name="connsiteY13" fmla="*/ 1296000 h 3420000"/>
              <a:gd name="connsiteX14" fmla="*/ 4068000 w 5364000"/>
              <a:gd name="connsiteY14" fmla="*/ 1296000 h 3420000"/>
              <a:gd name="connsiteX15" fmla="*/ 4068000 w 5364000"/>
              <a:gd name="connsiteY15" fmla="*/ 1944000 h 3420000"/>
              <a:gd name="connsiteX16" fmla="*/ 3420000 w 5364000"/>
              <a:gd name="connsiteY16" fmla="*/ 1944000 h 3420000"/>
              <a:gd name="connsiteX17" fmla="*/ 3420000 w 5364000"/>
              <a:gd name="connsiteY17" fmla="*/ 3420000 h 3420000"/>
              <a:gd name="connsiteX18" fmla="*/ 0 w 5364000"/>
              <a:gd name="connsiteY1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4068000" y="648000"/>
                </a:moveTo>
                <a:lnTo>
                  <a:pt x="4716000" y="648000"/>
                </a:lnTo>
                <a:lnTo>
                  <a:pt x="4716000" y="1296000"/>
                </a:lnTo>
                <a:lnTo>
                  <a:pt x="4068000" y="1296000"/>
                </a:lnTo>
                <a:close/>
                <a:moveTo>
                  <a:pt x="4716000" y="0"/>
                </a:moveTo>
                <a:lnTo>
                  <a:pt x="5364000" y="0"/>
                </a:lnTo>
                <a:lnTo>
                  <a:pt x="5364000" y="648000"/>
                </a:lnTo>
                <a:lnTo>
                  <a:pt x="4716000" y="648000"/>
                </a:lnTo>
                <a:close/>
                <a:moveTo>
                  <a:pt x="0" y="0"/>
                </a:moveTo>
                <a:lnTo>
                  <a:pt x="3420000" y="0"/>
                </a:lnTo>
                <a:lnTo>
                  <a:pt x="4068000" y="0"/>
                </a:lnTo>
                <a:lnTo>
                  <a:pt x="4068000" y="648000"/>
                </a:lnTo>
                <a:lnTo>
                  <a:pt x="3420000" y="648000"/>
                </a:lnTo>
                <a:lnTo>
                  <a:pt x="3420000" y="1296000"/>
                </a:lnTo>
                <a:lnTo>
                  <a:pt x="4068000" y="1296000"/>
                </a:lnTo>
                <a:lnTo>
                  <a:pt x="4068000" y="1944000"/>
                </a:lnTo>
                <a:lnTo>
                  <a:pt x="3420000" y="1944000"/>
                </a:lnTo>
                <a:lnTo>
                  <a:pt x="3420000" y="3420000"/>
                </a:lnTo>
                <a:lnTo>
                  <a:pt x="0" y="342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56" name="フリーフォーム 55"/>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5" name="図プレースホルダー 34"/>
          <p:cNvSpPr>
            <a:spLocks noGrp="1"/>
          </p:cNvSpPr>
          <p:nvPr>
            <p:ph type="pic" sz="quarter" idx="14" hasCustomPrompt="1"/>
          </p:nvPr>
        </p:nvSpPr>
        <p:spPr>
          <a:xfrm>
            <a:off x="915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2">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8" name="正方形/長方形 37"/>
          <p:cNvSpPr/>
          <p:nvPr userDrawn="1"/>
        </p:nvSpPr>
        <p:spPr>
          <a:xfrm>
            <a:off x="9159336" y="5605597"/>
            <a:ext cx="3420000" cy="342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41"/>
          <p:cNvSpPr>
            <a:spLocks noGrp="1"/>
          </p:cNvSpPr>
          <p:nvPr>
            <p:ph type="pic" sz="quarter" idx="15" hasCustomPrompt="1"/>
          </p:nvPr>
        </p:nvSpPr>
        <p:spPr>
          <a:xfrm>
            <a:off x="1226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7" hasCustomPrompt="1"/>
          </p:nvPr>
        </p:nvSpPr>
        <p:spPr>
          <a:xfrm>
            <a:off x="12882017"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415462"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56808407"/>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Square Images &amp; Descriptions + 1 Square Image">
    <p:spTree>
      <p:nvGrpSpPr>
        <p:cNvPr id="1" name=""/>
        <p:cNvGrpSpPr/>
        <p:nvPr/>
      </p:nvGrpSpPr>
      <p:grpSpPr>
        <a:xfrm>
          <a:off x="0" y="0"/>
          <a:ext cx="0" cy="0"/>
          <a:chOff x="0" y="0"/>
          <a:chExt cx="0" cy="0"/>
        </a:xfrm>
      </p:grpSpPr>
      <p:sp>
        <p:nvSpPr>
          <p:cNvPr id="19" name="フリーフォーム 18"/>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26" name="図プレースホルダー 25"/>
          <p:cNvSpPr>
            <a:spLocks noGrp="1"/>
          </p:cNvSpPr>
          <p:nvPr>
            <p:ph type="pic" sz="quarter" idx="19" hasCustomPrompt="1"/>
          </p:nvPr>
        </p:nvSpPr>
        <p:spPr>
          <a:xfrm>
            <a:off x="9159875" y="2185329"/>
            <a:ext cx="8782949" cy="6839609"/>
          </a:xfrm>
          <a:custGeom>
            <a:avLst/>
            <a:gdLst>
              <a:gd name="connsiteX0" fmla="*/ 7486950 w 8782949"/>
              <a:gd name="connsiteY0" fmla="*/ 648000 h 6839609"/>
              <a:gd name="connsiteX1" fmla="*/ 8134949 w 8782949"/>
              <a:gd name="connsiteY1" fmla="*/ 648000 h 6839609"/>
              <a:gd name="connsiteX2" fmla="*/ 8134949 w 8782949"/>
              <a:gd name="connsiteY2" fmla="*/ 1296000 h 6839609"/>
              <a:gd name="connsiteX3" fmla="*/ 7486950 w 8782949"/>
              <a:gd name="connsiteY3" fmla="*/ 1296000 h 6839609"/>
              <a:gd name="connsiteX4" fmla="*/ 8134949 w 8782949"/>
              <a:gd name="connsiteY4" fmla="*/ 0 h 6839609"/>
              <a:gd name="connsiteX5" fmla="*/ 8782949 w 8782949"/>
              <a:gd name="connsiteY5" fmla="*/ 0 h 6839609"/>
              <a:gd name="connsiteX6" fmla="*/ 8782949 w 8782949"/>
              <a:gd name="connsiteY6" fmla="*/ 648000 h 6839609"/>
              <a:gd name="connsiteX7" fmla="*/ 8134949 w 8782949"/>
              <a:gd name="connsiteY7" fmla="*/ 648000 h 6839609"/>
              <a:gd name="connsiteX8" fmla="*/ 6838950 w 8782949"/>
              <a:gd name="connsiteY8" fmla="*/ 0 h 6839609"/>
              <a:gd name="connsiteX9" fmla="*/ 7486950 w 8782949"/>
              <a:gd name="connsiteY9" fmla="*/ 0 h 6839609"/>
              <a:gd name="connsiteX10" fmla="*/ 7486950 w 8782949"/>
              <a:gd name="connsiteY10" fmla="*/ 648000 h 6839609"/>
              <a:gd name="connsiteX11" fmla="*/ 6838950 w 8782949"/>
              <a:gd name="connsiteY11" fmla="*/ 648000 h 6839609"/>
              <a:gd name="connsiteX12" fmla="*/ 6838950 w 8782949"/>
              <a:gd name="connsiteY12" fmla="*/ 1296000 h 6839609"/>
              <a:gd name="connsiteX13" fmla="*/ 7486950 w 8782949"/>
              <a:gd name="connsiteY13" fmla="*/ 1296000 h 6839609"/>
              <a:gd name="connsiteX14" fmla="*/ 7486950 w 8782949"/>
              <a:gd name="connsiteY14" fmla="*/ 1944000 h 6839609"/>
              <a:gd name="connsiteX15" fmla="*/ 6838950 w 8782949"/>
              <a:gd name="connsiteY15" fmla="*/ 1944000 h 6839609"/>
              <a:gd name="connsiteX16" fmla="*/ 6838950 w 8782949"/>
              <a:gd name="connsiteY16" fmla="*/ 6839609 h 6839609"/>
              <a:gd name="connsiteX17" fmla="*/ 0 w 8782949"/>
              <a:gd name="connsiteY17" fmla="*/ 6839609 h 6839609"/>
              <a:gd name="connsiteX18" fmla="*/ 0 w 8782949"/>
              <a:gd name="connsiteY18" fmla="*/ 659 h 6839609"/>
              <a:gd name="connsiteX19" fmla="*/ 6838950 w 8782949"/>
              <a:gd name="connsiteY19" fmla="*/ 659 h 683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82949" h="6839609">
                <a:moveTo>
                  <a:pt x="7486950" y="648000"/>
                </a:moveTo>
                <a:lnTo>
                  <a:pt x="8134949" y="648000"/>
                </a:lnTo>
                <a:lnTo>
                  <a:pt x="8134949" y="1296000"/>
                </a:lnTo>
                <a:lnTo>
                  <a:pt x="7486950" y="1296000"/>
                </a:lnTo>
                <a:close/>
                <a:moveTo>
                  <a:pt x="8134949" y="0"/>
                </a:moveTo>
                <a:lnTo>
                  <a:pt x="8782949" y="0"/>
                </a:lnTo>
                <a:lnTo>
                  <a:pt x="8782949" y="648000"/>
                </a:lnTo>
                <a:lnTo>
                  <a:pt x="8134949" y="648000"/>
                </a:lnTo>
                <a:close/>
                <a:moveTo>
                  <a:pt x="6838950" y="0"/>
                </a:moveTo>
                <a:lnTo>
                  <a:pt x="7486950" y="0"/>
                </a:lnTo>
                <a:lnTo>
                  <a:pt x="7486950" y="648000"/>
                </a:lnTo>
                <a:lnTo>
                  <a:pt x="6838950" y="648000"/>
                </a:lnTo>
                <a:lnTo>
                  <a:pt x="6838950" y="1296000"/>
                </a:lnTo>
                <a:lnTo>
                  <a:pt x="7486950" y="1296000"/>
                </a:lnTo>
                <a:lnTo>
                  <a:pt x="7486950" y="1944000"/>
                </a:lnTo>
                <a:lnTo>
                  <a:pt x="6838950" y="1944000"/>
                </a:lnTo>
                <a:lnTo>
                  <a:pt x="6838950" y="6839609"/>
                </a:lnTo>
                <a:lnTo>
                  <a:pt x="0" y="6839609"/>
                </a:lnTo>
                <a:lnTo>
                  <a:pt x="0" y="659"/>
                </a:lnTo>
                <a:lnTo>
                  <a:pt x="6838950" y="65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432108266"/>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 Laye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395028"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userDrawn="1"/>
        </p:nvSpPr>
        <p:spPr>
          <a:xfrm>
            <a:off x="7395027"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12" hasCustomPrompt="1"/>
          </p:nvPr>
        </p:nvSpPr>
        <p:spPr>
          <a:xfrm>
            <a:off x="12057648" y="7738943"/>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12057648" y="6885536"/>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正方形/長方形 23"/>
          <p:cNvSpPr/>
          <p:nvPr userDrawn="1"/>
        </p:nvSpPr>
        <p:spPr>
          <a:xfrm>
            <a:off x="12163071" y="760257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673767" y="7717604"/>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673767" y="6864197"/>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297029" y="75812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9" name="テキスト プレースホルダー 12"/>
          <p:cNvSpPr>
            <a:spLocks noGrp="1"/>
          </p:cNvSpPr>
          <p:nvPr>
            <p:ph type="body" sz="quarter" idx="20" hasCustomPrompt="1"/>
          </p:nvPr>
        </p:nvSpPr>
        <p:spPr>
          <a:xfrm>
            <a:off x="12057648" y="5507500"/>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32" name="テキスト プレースホルダー 12"/>
          <p:cNvSpPr>
            <a:spLocks noGrp="1"/>
          </p:cNvSpPr>
          <p:nvPr>
            <p:ph type="body" sz="quarter" idx="21" hasCustomPrompt="1"/>
          </p:nvPr>
        </p:nvSpPr>
        <p:spPr>
          <a:xfrm>
            <a:off x="12057648" y="4654093"/>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12163071" y="537113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12"/>
          <p:cNvSpPr>
            <a:spLocks noGrp="1"/>
          </p:cNvSpPr>
          <p:nvPr>
            <p:ph type="body" sz="quarter" idx="22" hasCustomPrompt="1"/>
          </p:nvPr>
        </p:nvSpPr>
        <p:spPr>
          <a:xfrm>
            <a:off x="673767" y="5486161"/>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3" hasCustomPrompt="1"/>
          </p:nvPr>
        </p:nvSpPr>
        <p:spPr>
          <a:xfrm>
            <a:off x="673767" y="4632754"/>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4297029" y="5349794"/>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4" name="テキスト プレースホルダー 12"/>
          <p:cNvSpPr>
            <a:spLocks noGrp="1"/>
          </p:cNvSpPr>
          <p:nvPr>
            <p:ph type="body" sz="quarter" idx="24" hasCustomPrompt="1"/>
          </p:nvPr>
        </p:nvSpPr>
        <p:spPr>
          <a:xfrm>
            <a:off x="12057648" y="3250892"/>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25" hasCustomPrompt="1"/>
          </p:nvPr>
        </p:nvSpPr>
        <p:spPr>
          <a:xfrm>
            <a:off x="12057648" y="2397485"/>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正方形/長方形 45"/>
          <p:cNvSpPr/>
          <p:nvPr userDrawn="1"/>
        </p:nvSpPr>
        <p:spPr>
          <a:xfrm>
            <a:off x="12163071" y="3114525"/>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プレースホルダー 12"/>
          <p:cNvSpPr>
            <a:spLocks noGrp="1"/>
          </p:cNvSpPr>
          <p:nvPr>
            <p:ph type="body" sz="quarter" idx="26" hasCustomPrompt="1"/>
          </p:nvPr>
        </p:nvSpPr>
        <p:spPr>
          <a:xfrm>
            <a:off x="673767" y="3250892"/>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27" hasCustomPrompt="1"/>
          </p:nvPr>
        </p:nvSpPr>
        <p:spPr>
          <a:xfrm>
            <a:off x="673767" y="2397485"/>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2" name="正方形/長方形 51"/>
          <p:cNvSpPr/>
          <p:nvPr userDrawn="1"/>
        </p:nvSpPr>
        <p:spPr>
          <a:xfrm>
            <a:off x="4297029" y="3114525"/>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endCxn id="23" idx="1"/>
          </p:cNvCxnSpPr>
          <p:nvPr userDrawn="1"/>
        </p:nvCxnSpPr>
        <p:spPr>
          <a:xfrm flipV="1">
            <a:off x="11180893" y="7259052"/>
            <a:ext cx="876755" cy="52140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26" idx="3"/>
          </p:cNvCxnSpPr>
          <p:nvPr userDrawn="1"/>
        </p:nvCxnSpPr>
        <p:spPr>
          <a:xfrm flipV="1">
            <a:off x="6230351" y="7046287"/>
            <a:ext cx="732789" cy="191426"/>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直線コネクタ 9"/>
          <p:cNvCxnSpPr>
            <a:stCxn id="54" idx="2"/>
            <a:endCxn id="42" idx="3"/>
          </p:cNvCxnSpPr>
          <p:nvPr userDrawn="1"/>
        </p:nvCxnSpPr>
        <p:spPr>
          <a:xfrm rot="10800000">
            <a:off x="6230352" y="5006271"/>
            <a:ext cx="732789" cy="426159"/>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1" name="直線コネクタ 9"/>
          <p:cNvCxnSpPr>
            <a:stCxn id="51" idx="3"/>
            <a:endCxn id="56" idx="2"/>
          </p:cNvCxnSpPr>
          <p:nvPr userDrawn="1"/>
        </p:nvCxnSpPr>
        <p:spPr>
          <a:xfrm>
            <a:off x="6230351" y="2771001"/>
            <a:ext cx="732789" cy="1047570"/>
          </a:xfrm>
          <a:prstGeom prst="bentConnector3">
            <a:avLst>
              <a:gd name="adj1" fmla="val 50000"/>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9"/>
          <p:cNvCxnSpPr>
            <a:stCxn id="53" idx="6"/>
            <a:endCxn id="32" idx="1"/>
          </p:cNvCxnSpPr>
          <p:nvPr userDrawn="1"/>
        </p:nvCxnSpPr>
        <p:spPr>
          <a:xfrm flipV="1">
            <a:off x="11180893" y="5027609"/>
            <a:ext cx="876755" cy="1165362"/>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直線コネクタ 9"/>
          <p:cNvCxnSpPr>
            <a:stCxn id="55" idx="6"/>
            <a:endCxn id="45" idx="1"/>
          </p:cNvCxnSpPr>
          <p:nvPr userDrawn="1"/>
        </p:nvCxnSpPr>
        <p:spPr>
          <a:xfrm flipV="1">
            <a:off x="11180893" y="2771001"/>
            <a:ext cx="876755" cy="1834483"/>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楕円 5"/>
          <p:cNvSpPr/>
          <p:nvPr userDrawn="1"/>
        </p:nvSpPr>
        <p:spPr>
          <a:xfrm>
            <a:off x="6963140" y="6902325"/>
            <a:ext cx="287924" cy="287924"/>
          </a:xfrm>
          <a:prstGeom prst="ellipse">
            <a:avLst/>
          </a:prstGeom>
          <a:solidFill>
            <a:schemeClr val="accent2"/>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p:cNvSpPr/>
          <p:nvPr userDrawn="1"/>
        </p:nvSpPr>
        <p:spPr>
          <a:xfrm>
            <a:off x="10892969" y="6049009"/>
            <a:ext cx="287924" cy="287924"/>
          </a:xfrm>
          <a:prstGeom prst="ellipse">
            <a:avLst/>
          </a:prstGeom>
          <a:solidFill>
            <a:schemeClr val="accent3"/>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userDrawn="1"/>
        </p:nvSpPr>
        <p:spPr>
          <a:xfrm>
            <a:off x="6963140" y="5288467"/>
            <a:ext cx="287924" cy="287924"/>
          </a:xfrm>
          <a:prstGeom prst="ellipse">
            <a:avLst/>
          </a:prstGeom>
          <a:solidFill>
            <a:schemeClr val="accent4"/>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userDrawn="1"/>
        </p:nvSpPr>
        <p:spPr>
          <a:xfrm>
            <a:off x="10892969" y="4461522"/>
            <a:ext cx="287924" cy="287924"/>
          </a:xfrm>
          <a:prstGeom prst="ellipse">
            <a:avLst/>
          </a:prstGeom>
          <a:solidFill>
            <a:schemeClr val="accent5"/>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userDrawn="1"/>
        </p:nvSpPr>
        <p:spPr>
          <a:xfrm>
            <a:off x="6963140" y="3674609"/>
            <a:ext cx="287924" cy="287924"/>
          </a:xfrm>
          <a:prstGeom prst="ellipse">
            <a:avLst/>
          </a:prstGeom>
          <a:solidFill>
            <a:schemeClr val="accent6"/>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10892969" y="7636495"/>
            <a:ext cx="287924" cy="287924"/>
          </a:xfrm>
          <a:prstGeom prst="ellipse">
            <a:avLst/>
          </a:prstGeom>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39276298"/>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Layers">
    <p:spTree>
      <p:nvGrpSpPr>
        <p:cNvPr id="1" name=""/>
        <p:cNvGrpSpPr/>
        <p:nvPr/>
      </p:nvGrpSpPr>
      <p:grpSpPr>
        <a:xfrm>
          <a:off x="0" y="0"/>
          <a:ext cx="0" cy="0"/>
          <a:chOff x="0" y="0"/>
          <a:chExt cx="0" cy="0"/>
        </a:xfrm>
      </p:grpSpPr>
      <p:sp>
        <p:nvSpPr>
          <p:cNvPr id="41" name="円/楕円 4"/>
          <p:cNvSpPr/>
          <p:nvPr userDrawn="1"/>
        </p:nvSpPr>
        <p:spPr>
          <a:xfrm>
            <a:off x="7687620" y="5855660"/>
            <a:ext cx="2947208" cy="2951435"/>
          </a:xfrm>
          <a:prstGeom prst="rect">
            <a:avLst/>
          </a:prstGeom>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図プレースホルダー 7"/>
          <p:cNvSpPr>
            <a:spLocks noGrp="1"/>
          </p:cNvSpPr>
          <p:nvPr>
            <p:ph type="pic" sz="quarter" idx="12" hasCustomPrompt="1"/>
          </p:nvPr>
        </p:nvSpPr>
        <p:spPr>
          <a:xfrm>
            <a:off x="8543925" y="6731302"/>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9" name="正方形/長方形 8"/>
          <p:cNvSpPr/>
          <p:nvPr userDrawn="1"/>
        </p:nvSpPr>
        <p:spPr>
          <a:xfrm>
            <a:off x="8771523" y="5928642"/>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
          <p:cNvSpPr/>
          <p:nvPr userDrawn="1"/>
        </p:nvSpPr>
        <p:spPr>
          <a:xfrm>
            <a:off x="7687620" y="4267518"/>
            <a:ext cx="2947208" cy="295143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図プレースホルダー 7"/>
          <p:cNvSpPr>
            <a:spLocks noGrp="1"/>
          </p:cNvSpPr>
          <p:nvPr>
            <p:ph type="pic" sz="quarter" idx="13" hasCustomPrompt="1"/>
          </p:nvPr>
        </p:nvSpPr>
        <p:spPr>
          <a:xfrm>
            <a:off x="8543925" y="5143160"/>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4" name="正方形/長方形 63"/>
          <p:cNvSpPr/>
          <p:nvPr userDrawn="1"/>
        </p:nvSpPr>
        <p:spPr>
          <a:xfrm>
            <a:off x="8756024" y="4354634"/>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4"/>
          <p:cNvSpPr/>
          <p:nvPr userDrawn="1"/>
        </p:nvSpPr>
        <p:spPr>
          <a:xfrm>
            <a:off x="7670396" y="2617537"/>
            <a:ext cx="2947208" cy="295143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図プレースホルダー 7"/>
          <p:cNvSpPr>
            <a:spLocks noGrp="1"/>
          </p:cNvSpPr>
          <p:nvPr>
            <p:ph type="pic" sz="quarter" idx="14" hasCustomPrompt="1"/>
          </p:nvPr>
        </p:nvSpPr>
        <p:spPr>
          <a:xfrm>
            <a:off x="8526701" y="3493179"/>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5" name="テキスト プレースホルダー 12"/>
          <p:cNvSpPr>
            <a:spLocks noGrp="1"/>
          </p:cNvSpPr>
          <p:nvPr>
            <p:ph type="body" sz="quarter" idx="16" hasCustomPrompt="1"/>
          </p:nvPr>
        </p:nvSpPr>
        <p:spPr>
          <a:xfrm>
            <a:off x="952437" y="7234684"/>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7" name="テキスト プレースホルダー 12"/>
          <p:cNvSpPr>
            <a:spLocks noGrp="1"/>
          </p:cNvSpPr>
          <p:nvPr>
            <p:ph type="body" sz="quarter" idx="17" hasCustomPrompt="1"/>
          </p:nvPr>
        </p:nvSpPr>
        <p:spPr>
          <a:xfrm>
            <a:off x="952437" y="6245363"/>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正方形/長方形 67"/>
          <p:cNvSpPr/>
          <p:nvPr userDrawn="1"/>
        </p:nvSpPr>
        <p:spPr>
          <a:xfrm>
            <a:off x="4821646" y="701052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9" name="テキスト プレースホルダー 12"/>
          <p:cNvSpPr>
            <a:spLocks noGrp="1"/>
          </p:cNvSpPr>
          <p:nvPr>
            <p:ph type="body" sz="quarter" idx="23" hasCustomPrompt="1"/>
          </p:nvPr>
        </p:nvSpPr>
        <p:spPr>
          <a:xfrm>
            <a:off x="11542805" y="5420714"/>
            <a:ext cx="5827206"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4" hasCustomPrompt="1"/>
          </p:nvPr>
        </p:nvSpPr>
        <p:spPr>
          <a:xfrm>
            <a:off x="11542805" y="4431393"/>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11650302" y="519655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72" name="テキスト プレースホルダー 12"/>
          <p:cNvSpPr>
            <a:spLocks noGrp="1"/>
          </p:cNvSpPr>
          <p:nvPr>
            <p:ph type="body" sz="quarter" idx="25" hasCustomPrompt="1"/>
          </p:nvPr>
        </p:nvSpPr>
        <p:spPr>
          <a:xfrm>
            <a:off x="952437" y="3712889"/>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26" hasCustomPrompt="1"/>
          </p:nvPr>
        </p:nvSpPr>
        <p:spPr>
          <a:xfrm>
            <a:off x="952437" y="2723568"/>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4" name="正方形/長方形 73"/>
          <p:cNvSpPr/>
          <p:nvPr userDrawn="1"/>
        </p:nvSpPr>
        <p:spPr>
          <a:xfrm>
            <a:off x="4821646" y="348873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4245221138"/>
      </p:ext>
    </p:extLst>
  </p:cSld>
  <p:clrMapOvr>
    <a:masterClrMapping/>
  </p:clrMapOvr>
  <p:extLst>
    <p:ext uri="{DCECCB84-F9BA-43D5-87BE-67443E8EF086}">
      <p15:sldGuideLst xmlns:p15="http://schemas.microsoft.com/office/powerpoint/2012/main">
        <p15:guide id="1" orient="horz" pos="3262" userDrawn="1">
          <p15:clr>
            <a:srgbClr val="FBAE40"/>
          </p15:clr>
        </p15:guide>
        <p15:guide id="2" pos="57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8" name="円/楕円 4"/>
          <p:cNvSpPr/>
          <p:nvPr userDrawn="1"/>
        </p:nvSpPr>
        <p:spPr>
          <a:xfrm rot="5400000">
            <a:off x="6736438" y="3234592"/>
            <a:ext cx="2284254" cy="2287530"/>
          </a:xfrm>
          <a:prstGeom prst="snip1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2"/>
          <p:cNvSpPr>
            <a:spLocks noGrp="1"/>
          </p:cNvSpPr>
          <p:nvPr>
            <p:ph type="body" sz="quarter" idx="19" hasCustomPrompt="1"/>
          </p:nvPr>
        </p:nvSpPr>
        <p:spPr>
          <a:xfrm>
            <a:off x="7025891"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5" name="テキスト プレースホルダー 12"/>
          <p:cNvSpPr>
            <a:spLocks noGrp="1"/>
          </p:cNvSpPr>
          <p:nvPr>
            <p:ph type="body" sz="quarter" idx="16" hasCustomPrompt="1"/>
          </p:nvPr>
        </p:nvSpPr>
        <p:spPr>
          <a:xfrm>
            <a:off x="543540" y="399299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7" hasCustomPrompt="1"/>
          </p:nvPr>
        </p:nvSpPr>
        <p:spPr>
          <a:xfrm>
            <a:off x="543540" y="300367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412749" y="3768837"/>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2" name="テキスト プレースホルダー 12"/>
          <p:cNvSpPr>
            <a:spLocks noGrp="1"/>
          </p:cNvSpPr>
          <p:nvPr>
            <p:ph type="body" sz="quarter" idx="23" hasCustomPrompt="1"/>
          </p:nvPr>
        </p:nvSpPr>
        <p:spPr>
          <a:xfrm>
            <a:off x="11877319" y="399299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24" hasCustomPrompt="1"/>
          </p:nvPr>
        </p:nvSpPr>
        <p:spPr>
          <a:xfrm>
            <a:off x="11877319" y="300367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1984816" y="37688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2" name="テキスト プレースホルダー 12"/>
          <p:cNvSpPr>
            <a:spLocks noGrp="1"/>
          </p:cNvSpPr>
          <p:nvPr>
            <p:ph type="body" sz="quarter" idx="25" hasCustomPrompt="1"/>
          </p:nvPr>
        </p:nvSpPr>
        <p:spPr>
          <a:xfrm>
            <a:off x="536802" y="675375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26" hasCustomPrompt="1"/>
          </p:nvPr>
        </p:nvSpPr>
        <p:spPr>
          <a:xfrm>
            <a:off x="536802" y="576443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4" name="正方形/長方形 43"/>
          <p:cNvSpPr/>
          <p:nvPr userDrawn="1"/>
        </p:nvSpPr>
        <p:spPr>
          <a:xfrm>
            <a:off x="4406011" y="6529597"/>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5" name="テキスト プレースホルダー 12"/>
          <p:cNvSpPr>
            <a:spLocks noGrp="1"/>
          </p:cNvSpPr>
          <p:nvPr>
            <p:ph type="body" sz="quarter" idx="27" hasCustomPrompt="1"/>
          </p:nvPr>
        </p:nvSpPr>
        <p:spPr>
          <a:xfrm>
            <a:off x="11877319" y="675375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28" hasCustomPrompt="1"/>
          </p:nvPr>
        </p:nvSpPr>
        <p:spPr>
          <a:xfrm>
            <a:off x="11877319" y="576443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7" name="正方形/長方形 46"/>
          <p:cNvSpPr/>
          <p:nvPr userDrawn="1"/>
        </p:nvSpPr>
        <p:spPr>
          <a:xfrm>
            <a:off x="11984816" y="6529597"/>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円/楕円 4"/>
          <p:cNvSpPr/>
          <p:nvPr userDrawn="1"/>
        </p:nvSpPr>
        <p:spPr>
          <a:xfrm rot="10800000">
            <a:off x="9267916" y="3232954"/>
            <a:ext cx="2284254" cy="2287530"/>
          </a:xfrm>
          <a:prstGeom prst="snip1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20" hasCustomPrompt="1"/>
          </p:nvPr>
        </p:nvSpPr>
        <p:spPr>
          <a:xfrm>
            <a:off x="9593065"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19" name="円/楕円 4"/>
          <p:cNvSpPr/>
          <p:nvPr userDrawn="1"/>
        </p:nvSpPr>
        <p:spPr>
          <a:xfrm>
            <a:off x="6736438" y="5764432"/>
            <a:ext cx="2284254" cy="2287530"/>
          </a:xfrm>
          <a:prstGeom prst="snip1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2"/>
          <p:cNvSpPr>
            <a:spLocks noGrp="1"/>
          </p:cNvSpPr>
          <p:nvPr>
            <p:ph type="body" sz="quarter" idx="21" hasCustomPrompt="1"/>
          </p:nvPr>
        </p:nvSpPr>
        <p:spPr>
          <a:xfrm>
            <a:off x="7025891"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0" name="円/楕円 4"/>
          <p:cNvSpPr/>
          <p:nvPr userDrawn="1"/>
        </p:nvSpPr>
        <p:spPr>
          <a:xfrm rot="16200000">
            <a:off x="9266278" y="5762794"/>
            <a:ext cx="2284254" cy="2287530"/>
          </a:xfrm>
          <a:prstGeom prst="snip1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12"/>
          <p:cNvSpPr>
            <a:spLocks noGrp="1"/>
          </p:cNvSpPr>
          <p:nvPr>
            <p:ph type="body" sz="quarter" idx="22" hasCustomPrompt="1"/>
          </p:nvPr>
        </p:nvSpPr>
        <p:spPr>
          <a:xfrm>
            <a:off x="9593065"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Tree>
    <p:extLst>
      <p:ext uri="{BB962C8B-B14F-4D97-AF65-F5344CB8AC3E}">
        <p14:creationId xmlns:p14="http://schemas.microsoft.com/office/powerpoint/2010/main" val="2162964051"/>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Piec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2" name="フリーフォーム 51"/>
          <p:cNvSpPr/>
          <p:nvPr userDrawn="1"/>
        </p:nvSpPr>
        <p:spPr>
          <a:xfrm>
            <a:off x="9167574" y="2741622"/>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リーフォーム 52"/>
          <p:cNvSpPr/>
          <p:nvPr userDrawn="1"/>
        </p:nvSpPr>
        <p:spPr>
          <a:xfrm rot="5400000">
            <a:off x="8950891" y="5268130"/>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10800000">
            <a:off x="6430724" y="5051447"/>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リーフォーム 54"/>
          <p:cNvSpPr/>
          <p:nvPr userDrawn="1"/>
        </p:nvSpPr>
        <p:spPr>
          <a:xfrm rot="16200000">
            <a:off x="6647406" y="2524939"/>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3" hasCustomPrompt="1"/>
          </p:nvPr>
        </p:nvSpPr>
        <p:spPr>
          <a:xfrm>
            <a:off x="11877319" y="335742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4" hasCustomPrompt="1"/>
          </p:nvPr>
        </p:nvSpPr>
        <p:spPr>
          <a:xfrm>
            <a:off x="11877319" y="236810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11984816" y="3133271"/>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59" name="テキスト プレースホルダー 12"/>
          <p:cNvSpPr>
            <a:spLocks noGrp="1"/>
          </p:cNvSpPr>
          <p:nvPr>
            <p:ph type="body" sz="quarter" idx="25" hasCustomPrompt="1"/>
          </p:nvPr>
        </p:nvSpPr>
        <p:spPr>
          <a:xfrm>
            <a:off x="11904424" y="721947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6" hasCustomPrompt="1"/>
          </p:nvPr>
        </p:nvSpPr>
        <p:spPr>
          <a:xfrm>
            <a:off x="11904424" y="623015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12011921" y="699532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2" name="テキスト プレースホルダー 12"/>
          <p:cNvSpPr>
            <a:spLocks noGrp="1"/>
          </p:cNvSpPr>
          <p:nvPr>
            <p:ph type="body" sz="quarter" idx="16" hasCustomPrompt="1"/>
          </p:nvPr>
        </p:nvSpPr>
        <p:spPr>
          <a:xfrm>
            <a:off x="543540" y="721947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p:ph type="body" sz="quarter" idx="17" hasCustomPrompt="1"/>
          </p:nvPr>
        </p:nvSpPr>
        <p:spPr>
          <a:xfrm>
            <a:off x="543540" y="623015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4" name="正方形/長方形 63"/>
          <p:cNvSpPr/>
          <p:nvPr userDrawn="1"/>
        </p:nvSpPr>
        <p:spPr>
          <a:xfrm>
            <a:off x="4412749" y="6995321"/>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8" name="テキスト プレースホルダー 12"/>
          <p:cNvSpPr>
            <a:spLocks noGrp="1"/>
          </p:cNvSpPr>
          <p:nvPr>
            <p:ph type="body" sz="quarter" idx="27" hasCustomPrompt="1"/>
          </p:nvPr>
        </p:nvSpPr>
        <p:spPr>
          <a:xfrm>
            <a:off x="543540" y="335742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28" hasCustomPrompt="1"/>
          </p:nvPr>
        </p:nvSpPr>
        <p:spPr>
          <a:xfrm>
            <a:off x="543540" y="236810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4412749" y="31332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71" name="図プレースホルダー 25"/>
          <p:cNvSpPr>
            <a:spLocks noGrp="1"/>
          </p:cNvSpPr>
          <p:nvPr>
            <p:ph type="pic" sz="quarter" idx="14" hasCustomPrompt="1"/>
          </p:nvPr>
        </p:nvSpPr>
        <p:spPr>
          <a:xfrm>
            <a:off x="10319316"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2" name="図プレースホルダー 25"/>
          <p:cNvSpPr>
            <a:spLocks noGrp="1"/>
          </p:cNvSpPr>
          <p:nvPr>
            <p:ph type="pic" sz="quarter" idx="29" hasCustomPrompt="1"/>
          </p:nvPr>
        </p:nvSpPr>
        <p:spPr>
          <a:xfrm>
            <a:off x="10319316" y="653823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3" name="図プレースホルダー 25"/>
          <p:cNvSpPr>
            <a:spLocks noGrp="1"/>
          </p:cNvSpPr>
          <p:nvPr>
            <p:ph type="pic" sz="quarter" idx="30" hasCustomPrompt="1"/>
          </p:nvPr>
        </p:nvSpPr>
        <p:spPr>
          <a:xfrm>
            <a:off x="7350100" y="655061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4" name="図プレースホルダー 25"/>
          <p:cNvSpPr>
            <a:spLocks noGrp="1"/>
          </p:cNvSpPr>
          <p:nvPr>
            <p:ph type="pic" sz="quarter" idx="31" hasCustomPrompt="1"/>
          </p:nvPr>
        </p:nvSpPr>
        <p:spPr>
          <a:xfrm>
            <a:off x="7350100"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597106596"/>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8" y="4698914"/>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8" y="3578967"/>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9542816" y="4701002"/>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9542816" y="3581055"/>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9653768" y="4418791"/>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543544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山形 6"/>
          <p:cNvSpPr/>
          <p:nvPr userDrawn="1"/>
        </p:nvSpPr>
        <p:spPr>
          <a:xfrm>
            <a:off x="892704" y="4364211"/>
            <a:ext cx="4173971" cy="56605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01</a:t>
            </a:r>
            <a:endParaRPr kumimoji="1" lang="ja-JP" altLang="en-US" sz="2800" dirty="0">
              <a:solidFill>
                <a:schemeClr val="bg1"/>
              </a:solidFill>
            </a:endParaRPr>
          </a:p>
        </p:txBody>
      </p:sp>
      <p:sp>
        <p:nvSpPr>
          <p:cNvPr id="50" name="山形 49"/>
          <p:cNvSpPr/>
          <p:nvPr userDrawn="1"/>
        </p:nvSpPr>
        <p:spPr>
          <a:xfrm>
            <a:off x="4970029" y="4364211"/>
            <a:ext cx="4173971" cy="56605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02</a:t>
            </a:r>
            <a:endParaRPr kumimoji="1" lang="ja-JP" altLang="en-US" sz="2800" dirty="0">
              <a:solidFill>
                <a:schemeClr val="bg1"/>
              </a:solidFill>
            </a:endParaRPr>
          </a:p>
        </p:txBody>
      </p:sp>
      <p:sp>
        <p:nvSpPr>
          <p:cNvPr id="51" name="山形 50"/>
          <p:cNvSpPr/>
          <p:nvPr userDrawn="1"/>
        </p:nvSpPr>
        <p:spPr>
          <a:xfrm>
            <a:off x="9047354" y="4364211"/>
            <a:ext cx="4173971" cy="566057"/>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03</a:t>
            </a:r>
            <a:endParaRPr kumimoji="1" lang="ja-JP" altLang="en-US" sz="2800" dirty="0">
              <a:solidFill>
                <a:schemeClr val="bg1"/>
              </a:solidFill>
            </a:endParaRPr>
          </a:p>
        </p:txBody>
      </p:sp>
      <p:sp>
        <p:nvSpPr>
          <p:cNvPr id="52" name="山形 51"/>
          <p:cNvSpPr/>
          <p:nvPr userDrawn="1"/>
        </p:nvSpPr>
        <p:spPr>
          <a:xfrm>
            <a:off x="13124679" y="4364210"/>
            <a:ext cx="4173971" cy="566057"/>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04</a:t>
            </a:r>
            <a:endParaRPr kumimoji="1" lang="ja-JP" altLang="en-US" sz="2800" dirty="0">
              <a:solidFill>
                <a:schemeClr val="bg1"/>
              </a:solidFill>
            </a:endParaRPr>
          </a:p>
        </p:txBody>
      </p:sp>
      <p:sp>
        <p:nvSpPr>
          <p:cNvPr id="53" name="テキスト プレースホルダー 12"/>
          <p:cNvSpPr>
            <a:spLocks noGrp="1"/>
          </p:cNvSpPr>
          <p:nvPr>
            <p:ph type="body" sz="quarter" idx="12" hasCustomPrompt="1"/>
          </p:nvPr>
        </p:nvSpPr>
        <p:spPr>
          <a:xfrm>
            <a:off x="89270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14" hasCustomPrompt="1"/>
          </p:nvPr>
        </p:nvSpPr>
        <p:spPr>
          <a:xfrm>
            <a:off x="89270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5" name="テキスト プレースホルダー 12"/>
          <p:cNvSpPr>
            <a:spLocks noGrp="1"/>
          </p:cNvSpPr>
          <p:nvPr>
            <p:ph type="body" sz="quarter" idx="15" hasCustomPrompt="1"/>
          </p:nvPr>
        </p:nvSpPr>
        <p:spPr>
          <a:xfrm>
            <a:off x="497002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6" name="テキスト プレースホルダー 12"/>
          <p:cNvSpPr>
            <a:spLocks noGrp="1"/>
          </p:cNvSpPr>
          <p:nvPr>
            <p:ph type="body" sz="quarter" idx="16" hasCustomPrompt="1"/>
          </p:nvPr>
        </p:nvSpPr>
        <p:spPr>
          <a:xfrm>
            <a:off x="497002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7" name="テキスト プレースホルダー 12"/>
          <p:cNvSpPr>
            <a:spLocks noGrp="1"/>
          </p:cNvSpPr>
          <p:nvPr>
            <p:ph type="body" sz="quarter" idx="17" hasCustomPrompt="1"/>
          </p:nvPr>
        </p:nvSpPr>
        <p:spPr>
          <a:xfrm>
            <a:off x="904735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8" name="テキスト プレースホルダー 12"/>
          <p:cNvSpPr>
            <a:spLocks noGrp="1"/>
          </p:cNvSpPr>
          <p:nvPr>
            <p:ph type="body" sz="quarter" idx="18" hasCustomPrompt="1"/>
          </p:nvPr>
        </p:nvSpPr>
        <p:spPr>
          <a:xfrm>
            <a:off x="904735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9" name="テキスト プレースホルダー 12"/>
          <p:cNvSpPr>
            <a:spLocks noGrp="1"/>
          </p:cNvSpPr>
          <p:nvPr>
            <p:ph type="body" sz="quarter" idx="19" hasCustomPrompt="1"/>
          </p:nvPr>
        </p:nvSpPr>
        <p:spPr>
          <a:xfrm>
            <a:off x="1312467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0" hasCustomPrompt="1"/>
          </p:nvPr>
        </p:nvSpPr>
        <p:spPr>
          <a:xfrm>
            <a:off x="1312467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222035212"/>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teg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円/楕円 30"/>
          <p:cNvSpPr/>
          <p:nvPr userDrawn="1"/>
        </p:nvSpPr>
        <p:spPr>
          <a:xfrm>
            <a:off x="8506495" y="5688869"/>
            <a:ext cx="1275009" cy="3502148"/>
          </a:xfrm>
          <a:custGeom>
            <a:avLst/>
            <a:gdLst/>
            <a:ahLst/>
            <a:cxnLst/>
            <a:rect l="l" t="t" r="r" b="b"/>
            <a:pathLst>
              <a:path w="1104899" h="3034897">
                <a:moveTo>
                  <a:pt x="183061" y="452441"/>
                </a:moveTo>
                <a:lnTo>
                  <a:pt x="202039" y="456272"/>
                </a:lnTo>
                <a:cubicBezTo>
                  <a:pt x="206033" y="453928"/>
                  <a:pt x="210452" y="453407"/>
                  <a:pt x="214967" y="453259"/>
                </a:cubicBezTo>
                <a:cubicBezTo>
                  <a:pt x="238093" y="484350"/>
                  <a:pt x="275364" y="503415"/>
                  <a:pt x="317087" y="503415"/>
                </a:cubicBezTo>
                <a:cubicBezTo>
                  <a:pt x="359170" y="503415"/>
                  <a:pt x="396722" y="484021"/>
                  <a:pt x="419760" y="452441"/>
                </a:cubicBezTo>
                <a:lnTo>
                  <a:pt x="446511" y="452441"/>
                </a:lnTo>
                <a:cubicBezTo>
                  <a:pt x="469549" y="484021"/>
                  <a:pt x="507100" y="503415"/>
                  <a:pt x="549182" y="503415"/>
                </a:cubicBezTo>
                <a:cubicBezTo>
                  <a:pt x="591264" y="503415"/>
                  <a:pt x="628817" y="484021"/>
                  <a:pt x="651855" y="452441"/>
                </a:cubicBezTo>
                <a:lnTo>
                  <a:pt x="685142" y="452441"/>
                </a:lnTo>
                <a:cubicBezTo>
                  <a:pt x="708180" y="484021"/>
                  <a:pt x="745733" y="503416"/>
                  <a:pt x="787815" y="503416"/>
                </a:cubicBezTo>
                <a:lnTo>
                  <a:pt x="837422" y="492397"/>
                </a:lnTo>
                <a:lnTo>
                  <a:pt x="848931" y="487050"/>
                </a:lnTo>
                <a:cubicBezTo>
                  <a:pt x="864198" y="480284"/>
                  <a:pt x="877135" y="469629"/>
                  <a:pt x="887585" y="456745"/>
                </a:cubicBezTo>
                <a:lnTo>
                  <a:pt x="889654" y="457620"/>
                </a:lnTo>
                <a:cubicBezTo>
                  <a:pt x="897429" y="453526"/>
                  <a:pt x="906239" y="452441"/>
                  <a:pt x="915302" y="452441"/>
                </a:cubicBezTo>
                <a:cubicBezTo>
                  <a:pt x="976685" y="452441"/>
                  <a:pt x="1026445" y="502202"/>
                  <a:pt x="1026445" y="563585"/>
                </a:cubicBezTo>
                <a:cubicBezTo>
                  <a:pt x="1026445" y="609396"/>
                  <a:pt x="998729" y="648734"/>
                  <a:pt x="959102" y="665631"/>
                </a:cubicBezTo>
                <a:cubicBezTo>
                  <a:pt x="841569" y="804451"/>
                  <a:pt x="762079" y="1001460"/>
                  <a:pt x="743903" y="1223908"/>
                </a:cubicBezTo>
                <a:lnTo>
                  <a:pt x="840117" y="1223908"/>
                </a:lnTo>
                <a:cubicBezTo>
                  <a:pt x="885252" y="1223908"/>
                  <a:pt x="921841" y="1260497"/>
                  <a:pt x="921841" y="1305632"/>
                </a:cubicBezTo>
                <a:lnTo>
                  <a:pt x="921840" y="1305632"/>
                </a:lnTo>
                <a:cubicBezTo>
                  <a:pt x="921840" y="1350767"/>
                  <a:pt x="885251" y="1387356"/>
                  <a:pt x="840116" y="1387356"/>
                </a:cubicBezTo>
                <a:lnTo>
                  <a:pt x="733571" y="1387356"/>
                </a:lnTo>
                <a:lnTo>
                  <a:pt x="732242" y="1435725"/>
                </a:lnTo>
                <a:cubicBezTo>
                  <a:pt x="732242" y="1834241"/>
                  <a:pt x="840619" y="2186259"/>
                  <a:pt x="1006562" y="2397455"/>
                </a:cubicBezTo>
                <a:lnTo>
                  <a:pt x="1005198" y="2397455"/>
                </a:lnTo>
                <a:cubicBezTo>
                  <a:pt x="1027765" y="2397455"/>
                  <a:pt x="1046060" y="2415750"/>
                  <a:pt x="1046060" y="2438317"/>
                </a:cubicBezTo>
                <a:lnTo>
                  <a:pt x="1046059" y="2438317"/>
                </a:lnTo>
                <a:cubicBezTo>
                  <a:pt x="1046059" y="2450137"/>
                  <a:pt x="1041040" y="2460785"/>
                  <a:pt x="1032621" y="2467820"/>
                </a:cubicBezTo>
                <a:cubicBezTo>
                  <a:pt x="1079361" y="2530209"/>
                  <a:pt x="1104899" y="2603760"/>
                  <a:pt x="1104899" y="2682076"/>
                </a:cubicBezTo>
                <a:cubicBezTo>
                  <a:pt x="1104899" y="2769275"/>
                  <a:pt x="1073240" y="2850566"/>
                  <a:pt x="1015880" y="2916671"/>
                </a:cubicBezTo>
                <a:cubicBezTo>
                  <a:pt x="1041463" y="2932650"/>
                  <a:pt x="1057500" y="2961309"/>
                  <a:pt x="1057500" y="2993714"/>
                </a:cubicBezTo>
                <a:lnTo>
                  <a:pt x="1057500" y="3034897"/>
                </a:lnTo>
                <a:lnTo>
                  <a:pt x="881231" y="3034897"/>
                </a:lnTo>
                <a:lnTo>
                  <a:pt x="223669" y="3034897"/>
                </a:lnTo>
                <a:lnTo>
                  <a:pt x="47401" y="3034897"/>
                </a:lnTo>
                <a:lnTo>
                  <a:pt x="47401" y="2993714"/>
                </a:lnTo>
                <a:cubicBezTo>
                  <a:pt x="47401" y="2961309"/>
                  <a:pt x="63437" y="2932651"/>
                  <a:pt x="89020" y="2916671"/>
                </a:cubicBezTo>
                <a:cubicBezTo>
                  <a:pt x="31659" y="2850567"/>
                  <a:pt x="0" y="2769275"/>
                  <a:pt x="0" y="2682076"/>
                </a:cubicBezTo>
                <a:cubicBezTo>
                  <a:pt x="0" y="2605483"/>
                  <a:pt x="24427" y="2533448"/>
                  <a:pt x="69407" y="2472045"/>
                </a:cubicBezTo>
                <a:cubicBezTo>
                  <a:pt x="54818" y="2467950"/>
                  <a:pt x="45766" y="2454190"/>
                  <a:pt x="45766" y="2438317"/>
                </a:cubicBezTo>
                <a:cubicBezTo>
                  <a:pt x="45766" y="2415750"/>
                  <a:pt x="64061" y="2397455"/>
                  <a:pt x="86628" y="2397455"/>
                </a:cubicBezTo>
                <a:lnTo>
                  <a:pt x="92234" y="2397455"/>
                </a:lnTo>
                <a:cubicBezTo>
                  <a:pt x="258177" y="2186259"/>
                  <a:pt x="366555" y="1834241"/>
                  <a:pt x="366555" y="1435725"/>
                </a:cubicBezTo>
                <a:lnTo>
                  <a:pt x="365225" y="1387355"/>
                </a:lnTo>
                <a:lnTo>
                  <a:pt x="258248" y="1387355"/>
                </a:lnTo>
                <a:cubicBezTo>
                  <a:pt x="213113" y="1387355"/>
                  <a:pt x="176524" y="1350767"/>
                  <a:pt x="176524" y="1305632"/>
                </a:cubicBezTo>
                <a:cubicBezTo>
                  <a:pt x="176524" y="1260497"/>
                  <a:pt x="213113" y="1223908"/>
                  <a:pt x="258248" y="1223908"/>
                </a:cubicBezTo>
                <a:lnTo>
                  <a:pt x="349409" y="1223908"/>
                </a:lnTo>
                <a:cubicBezTo>
                  <a:pt x="332627" y="1001981"/>
                  <a:pt x="254734" y="804966"/>
                  <a:pt x="138681" y="665240"/>
                </a:cubicBezTo>
                <a:cubicBezTo>
                  <a:pt x="99339" y="648314"/>
                  <a:pt x="71918" y="609152"/>
                  <a:pt x="71918" y="563585"/>
                </a:cubicBezTo>
                <a:cubicBezTo>
                  <a:pt x="71918" y="502202"/>
                  <a:pt x="121678" y="452441"/>
                  <a:pt x="183061" y="452441"/>
                </a:cubicBezTo>
                <a:close/>
                <a:moveTo>
                  <a:pt x="545913" y="0"/>
                </a:moveTo>
                <a:cubicBezTo>
                  <a:pt x="656041" y="0"/>
                  <a:pt x="745318" y="89277"/>
                  <a:pt x="745318" y="199405"/>
                </a:cubicBezTo>
                <a:cubicBezTo>
                  <a:pt x="745318" y="309533"/>
                  <a:pt x="656041" y="398810"/>
                  <a:pt x="545913" y="398810"/>
                </a:cubicBezTo>
                <a:cubicBezTo>
                  <a:pt x="435785" y="398810"/>
                  <a:pt x="346508" y="309533"/>
                  <a:pt x="346508" y="199405"/>
                </a:cubicBezTo>
                <a:cubicBezTo>
                  <a:pt x="346508" y="89277"/>
                  <a:pt x="435785" y="0"/>
                  <a:pt x="545913" y="0"/>
                </a:cubicBezTo>
                <a:close/>
              </a:path>
            </a:pathLst>
          </a:custGeom>
          <a:solidFill>
            <a:schemeClr val="accent6"/>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2"/>
          <p:cNvSpPr>
            <a:spLocks noGrp="1"/>
          </p:cNvSpPr>
          <p:nvPr>
            <p:ph type="body" sz="quarter" idx="12" hasCustomPrompt="1"/>
          </p:nvPr>
        </p:nvSpPr>
        <p:spPr>
          <a:xfrm>
            <a:off x="6157916" y="3023183"/>
            <a:ext cx="5998233" cy="590539"/>
          </a:xfrm>
        </p:spPr>
        <p:txBody>
          <a:bodyPr>
            <a:normAutofit/>
          </a:bodyPr>
          <a:lstStyle>
            <a:lvl1pPr algn="ctr">
              <a:defRPr sz="18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3" hasCustomPrompt="1"/>
          </p:nvPr>
        </p:nvSpPr>
        <p:spPr>
          <a:xfrm>
            <a:off x="6157916" y="2191030"/>
            <a:ext cx="5998233"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6" name="正方形/長方形 35"/>
          <p:cNvSpPr/>
          <p:nvPr userDrawn="1"/>
        </p:nvSpPr>
        <p:spPr>
          <a:xfrm>
            <a:off x="8243083" y="2899044"/>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4"/>
          <p:cNvSpPr/>
          <p:nvPr userDrawn="1"/>
        </p:nvSpPr>
        <p:spPr>
          <a:xfrm>
            <a:off x="8611939" y="3755995"/>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25"/>
          <p:cNvSpPr>
            <a:spLocks noGrp="1"/>
          </p:cNvSpPr>
          <p:nvPr>
            <p:ph type="pic" sz="quarter" idx="14" hasCustomPrompt="1"/>
          </p:nvPr>
        </p:nvSpPr>
        <p:spPr>
          <a:xfrm>
            <a:off x="8865196" y="401006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9" name="円/楕円 4"/>
          <p:cNvSpPr/>
          <p:nvPr userDrawn="1"/>
        </p:nvSpPr>
        <p:spPr>
          <a:xfrm>
            <a:off x="10701039" y="5228213"/>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15" hasCustomPrompt="1"/>
          </p:nvPr>
        </p:nvSpPr>
        <p:spPr>
          <a:xfrm>
            <a:off x="10954296" y="548228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3" name="テキスト プレースホルダー 12"/>
          <p:cNvSpPr>
            <a:spLocks noGrp="1"/>
          </p:cNvSpPr>
          <p:nvPr>
            <p:ph type="body" sz="quarter" idx="16" hasCustomPrompt="1"/>
          </p:nvPr>
        </p:nvSpPr>
        <p:spPr>
          <a:xfrm>
            <a:off x="12090811" y="5624558"/>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12090811" y="4792405"/>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12176539" y="550041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6" name="円/楕円 4"/>
          <p:cNvSpPr/>
          <p:nvPr userDrawn="1"/>
        </p:nvSpPr>
        <p:spPr>
          <a:xfrm>
            <a:off x="6519919" y="52238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25"/>
          <p:cNvSpPr>
            <a:spLocks noGrp="1"/>
          </p:cNvSpPr>
          <p:nvPr>
            <p:ph type="pic" sz="quarter" idx="18" hasCustomPrompt="1"/>
          </p:nvPr>
        </p:nvSpPr>
        <p:spPr>
          <a:xfrm>
            <a:off x="6773176" y="547791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8" name="テキスト プレースホルダー 12"/>
          <p:cNvSpPr>
            <a:spLocks noGrp="1"/>
          </p:cNvSpPr>
          <p:nvPr>
            <p:ph type="body" sz="quarter" idx="19" hasCustomPrompt="1"/>
          </p:nvPr>
        </p:nvSpPr>
        <p:spPr>
          <a:xfrm>
            <a:off x="1989683" y="5620188"/>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49" name="テキスト プレースホルダー 12"/>
          <p:cNvSpPr>
            <a:spLocks noGrp="1"/>
          </p:cNvSpPr>
          <p:nvPr>
            <p:ph type="body" sz="quarter" idx="20" hasCustomPrompt="1"/>
          </p:nvPr>
        </p:nvSpPr>
        <p:spPr>
          <a:xfrm>
            <a:off x="1989683" y="4788035"/>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4312365" y="549604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2" name="円/楕円 4"/>
          <p:cNvSpPr/>
          <p:nvPr userDrawn="1"/>
        </p:nvSpPr>
        <p:spPr>
          <a:xfrm>
            <a:off x="11880418" y="735755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図プレースホルダー 25"/>
          <p:cNvSpPr>
            <a:spLocks noGrp="1"/>
          </p:cNvSpPr>
          <p:nvPr>
            <p:ph type="pic" sz="quarter" idx="21" hasCustomPrompt="1"/>
          </p:nvPr>
        </p:nvSpPr>
        <p:spPr>
          <a:xfrm>
            <a:off x="12133675" y="761162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2" hasCustomPrompt="1"/>
          </p:nvPr>
        </p:nvSpPr>
        <p:spPr>
          <a:xfrm>
            <a:off x="13270190" y="7753900"/>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3" hasCustomPrompt="1"/>
          </p:nvPr>
        </p:nvSpPr>
        <p:spPr>
          <a:xfrm>
            <a:off x="13270190" y="6921747"/>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正方形/長方形 65"/>
          <p:cNvSpPr/>
          <p:nvPr userDrawn="1"/>
        </p:nvSpPr>
        <p:spPr>
          <a:xfrm>
            <a:off x="13355918" y="7629761"/>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7" name="円/楕円 4"/>
          <p:cNvSpPr/>
          <p:nvPr userDrawn="1"/>
        </p:nvSpPr>
        <p:spPr>
          <a:xfrm>
            <a:off x="5346461" y="7361665"/>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図プレースホルダー 25"/>
          <p:cNvSpPr>
            <a:spLocks noGrp="1"/>
          </p:cNvSpPr>
          <p:nvPr>
            <p:ph type="pic" sz="quarter" idx="24" hasCustomPrompt="1"/>
          </p:nvPr>
        </p:nvSpPr>
        <p:spPr>
          <a:xfrm>
            <a:off x="5599718" y="761573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9" name="テキスト プレースホルダー 12"/>
          <p:cNvSpPr>
            <a:spLocks noGrp="1"/>
          </p:cNvSpPr>
          <p:nvPr>
            <p:ph type="body" sz="quarter" idx="25" hasCustomPrompt="1"/>
          </p:nvPr>
        </p:nvSpPr>
        <p:spPr>
          <a:xfrm>
            <a:off x="816225" y="7758010"/>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6" hasCustomPrompt="1"/>
          </p:nvPr>
        </p:nvSpPr>
        <p:spPr>
          <a:xfrm>
            <a:off x="816225" y="6925857"/>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3138907" y="76338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3937294106"/>
      </p:ext>
    </p:extLst>
  </p:cSld>
  <p:clrMapOvr>
    <a:masterClrMapping/>
  </p:clrMapOvr>
  <p:extLst>
    <p:ext uri="{DCECCB84-F9BA-43D5-87BE-67443E8EF086}">
      <p15:sldGuideLst xmlns:p15="http://schemas.microsoft.com/office/powerpoint/2012/main">
        <p15:guide id="1" orient="horz" pos="3194" userDrawn="1">
          <p15:clr>
            <a:srgbClr val="FBAE40"/>
          </p15:clr>
        </p15:guide>
        <p15:guide id="2" pos="57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ing &amp; 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7" name="テキスト プレースホルダー 12"/>
          <p:cNvSpPr>
            <a:spLocks noGrp="1"/>
          </p:cNvSpPr>
          <p:nvPr>
            <p:ph type="body" sz="quarter" idx="12" hasCustomPrompt="1"/>
          </p:nvPr>
        </p:nvSpPr>
        <p:spPr>
          <a:xfrm>
            <a:off x="9537980" y="223872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8" name="円/楕円 4"/>
          <p:cNvSpPr/>
          <p:nvPr userDrawn="1"/>
        </p:nvSpPr>
        <p:spPr>
          <a:xfrm>
            <a:off x="8217564" y="2232491"/>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userDrawn="1"/>
        </p:nvSpPr>
        <p:spPr>
          <a:xfrm>
            <a:off x="8341124" y="2447620"/>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20" name="テキスト プレースホルダー 12"/>
          <p:cNvSpPr>
            <a:spLocks noGrp="1"/>
          </p:cNvSpPr>
          <p:nvPr>
            <p:ph type="body" sz="quarter" idx="13" hasCustomPrompt="1"/>
          </p:nvPr>
        </p:nvSpPr>
        <p:spPr>
          <a:xfrm>
            <a:off x="9537980" y="3645050"/>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1" name="円/楕円 4"/>
          <p:cNvSpPr/>
          <p:nvPr userDrawn="1"/>
        </p:nvSpPr>
        <p:spPr>
          <a:xfrm>
            <a:off x="8217564" y="363881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userDrawn="1"/>
        </p:nvSpPr>
        <p:spPr>
          <a:xfrm>
            <a:off x="8341124" y="385394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23" name="テキスト プレースホルダー 12"/>
          <p:cNvSpPr>
            <a:spLocks noGrp="1"/>
          </p:cNvSpPr>
          <p:nvPr>
            <p:ph type="body" sz="quarter" idx="14" hasCustomPrompt="1"/>
          </p:nvPr>
        </p:nvSpPr>
        <p:spPr>
          <a:xfrm>
            <a:off x="9537980" y="5051378"/>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4" name="円/楕円 4"/>
          <p:cNvSpPr/>
          <p:nvPr userDrawn="1"/>
        </p:nvSpPr>
        <p:spPr>
          <a:xfrm>
            <a:off x="8217564" y="5045147"/>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8341124" y="5260276"/>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26" name="テキスト プレースホルダー 12"/>
          <p:cNvSpPr>
            <a:spLocks noGrp="1"/>
          </p:cNvSpPr>
          <p:nvPr>
            <p:ph type="body" sz="quarter" idx="15" hasCustomPrompt="1"/>
          </p:nvPr>
        </p:nvSpPr>
        <p:spPr>
          <a:xfrm>
            <a:off x="9537980" y="6457706"/>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7" name="円/楕円 4"/>
          <p:cNvSpPr/>
          <p:nvPr userDrawn="1"/>
        </p:nvSpPr>
        <p:spPr>
          <a:xfrm>
            <a:off x="8217564" y="645147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8341124" y="6666604"/>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29" name="テキスト プレースホルダー 12"/>
          <p:cNvSpPr>
            <a:spLocks noGrp="1"/>
          </p:cNvSpPr>
          <p:nvPr>
            <p:ph type="body" sz="quarter" idx="16" hasCustomPrompt="1"/>
          </p:nvPr>
        </p:nvSpPr>
        <p:spPr>
          <a:xfrm>
            <a:off x="9537980" y="786403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30" name="円/楕円 4"/>
          <p:cNvSpPr/>
          <p:nvPr userDrawn="1"/>
        </p:nvSpPr>
        <p:spPr>
          <a:xfrm>
            <a:off x="8217564" y="78578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8341124" y="8072930"/>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32" name="テキスト プレースホルダー 12"/>
          <p:cNvSpPr>
            <a:spLocks noGrp="1"/>
          </p:cNvSpPr>
          <p:nvPr>
            <p:ph type="body" sz="quarter" idx="24" hasCustomPrompt="1"/>
          </p:nvPr>
        </p:nvSpPr>
        <p:spPr>
          <a:xfrm>
            <a:off x="808892" y="2215248"/>
            <a:ext cx="6752493" cy="6780697"/>
          </a:xfrm>
        </p:spPr>
        <p:txBody>
          <a:bodyPr anchor="ctr">
            <a:noAutofit/>
          </a:bodyPr>
          <a:lstStyle>
            <a:lvl1pPr algn="ctr">
              <a:lnSpc>
                <a:spcPct val="100000"/>
              </a:lnSpc>
              <a:spcBef>
                <a:spcPts val="0"/>
              </a:spcBef>
              <a:defRPr sz="44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723287270"/>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Arrows">
    <p:spTree>
      <p:nvGrpSpPr>
        <p:cNvPr id="1" name=""/>
        <p:cNvGrpSpPr/>
        <p:nvPr/>
      </p:nvGrpSpPr>
      <p:grpSpPr>
        <a:xfrm>
          <a:off x="0" y="0"/>
          <a:ext cx="0" cy="0"/>
          <a:chOff x="0" y="0"/>
          <a:chExt cx="0" cy="0"/>
        </a:xfrm>
      </p:grpSpPr>
      <p:sp>
        <p:nvSpPr>
          <p:cNvPr id="42" name="フリーフォーム 41"/>
          <p:cNvSpPr/>
          <p:nvPr userDrawn="1"/>
        </p:nvSpPr>
        <p:spPr>
          <a:xfrm rot="2700000">
            <a:off x="6793057" y="164934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2700000">
            <a:off x="2128748" y="472143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rot="2700000">
            <a:off x="12367248"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rot="2700000">
            <a:off x="6195271" y="6129705"/>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3326919" y="1476686"/>
            <a:ext cx="5412207" cy="5190503"/>
            <a:chOff x="3326919" y="1476686"/>
            <a:chExt cx="5412207"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599070" y="3510121"/>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5" name="テキスト プレースホルダー 12"/>
          <p:cNvSpPr>
            <a:spLocks noGrp="1"/>
          </p:cNvSpPr>
          <p:nvPr>
            <p:ph type="body" sz="quarter" idx="14" hasCustomPrompt="1"/>
          </p:nvPr>
        </p:nvSpPr>
        <p:spPr>
          <a:xfrm>
            <a:off x="2700897" y="3481545"/>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8" name="グループ化 7"/>
          <p:cNvGrpSpPr/>
          <p:nvPr userDrawn="1"/>
        </p:nvGrpSpPr>
        <p:grpSpPr>
          <a:xfrm>
            <a:off x="6811422" y="2903055"/>
            <a:ext cx="5464797" cy="5190503"/>
            <a:chOff x="6811422" y="2903055"/>
            <a:chExt cx="5464797" cy="5190503"/>
          </a:xfrm>
        </p:grpSpPr>
        <p:sp>
          <p:nvSpPr>
            <p:cNvPr id="39" name="フリーフォーム 38"/>
            <p:cNvSpPr/>
            <p:nvPr userDrawn="1"/>
          </p:nvSpPr>
          <p:spPr>
            <a:xfrm rot="2700000">
              <a:off x="6548750" y="3165727"/>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userDrawn="1"/>
          </p:nvSpPr>
          <p:spPr>
            <a:xfrm>
              <a:off x="11136163" y="4918390"/>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49" name="テキスト プレースホルダー 12"/>
          <p:cNvSpPr>
            <a:spLocks noGrp="1"/>
          </p:cNvSpPr>
          <p:nvPr>
            <p:ph type="body" sz="quarter" idx="15" hasCustomPrompt="1"/>
          </p:nvPr>
        </p:nvSpPr>
        <p:spPr>
          <a:xfrm>
            <a:off x="6191081" y="49224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9" name="グループ化 8"/>
          <p:cNvGrpSpPr/>
          <p:nvPr userDrawn="1"/>
        </p:nvGrpSpPr>
        <p:grpSpPr>
          <a:xfrm>
            <a:off x="10295924" y="4329423"/>
            <a:ext cx="5479402" cy="5190503"/>
            <a:chOff x="10295924" y="4329423"/>
            <a:chExt cx="5479402" cy="5190503"/>
          </a:xfrm>
        </p:grpSpPr>
        <p:sp>
          <p:nvSpPr>
            <p:cNvPr id="40" name="フリーフォーム 39"/>
            <p:cNvSpPr/>
            <p:nvPr userDrawn="1"/>
          </p:nvSpPr>
          <p:spPr>
            <a:xfrm rot="2700000">
              <a:off x="10033252" y="4592095"/>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userDrawn="1"/>
          </p:nvSpPr>
          <p:spPr>
            <a:xfrm>
              <a:off x="14635270" y="6375550"/>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50" name="テキスト プレースホルダー 12"/>
          <p:cNvSpPr>
            <a:spLocks noGrp="1"/>
          </p:cNvSpPr>
          <p:nvPr>
            <p:ph type="body" sz="quarter" idx="16" hasCustomPrompt="1"/>
          </p:nvPr>
        </p:nvSpPr>
        <p:spPr>
          <a:xfrm>
            <a:off x="9677628" y="6329481"/>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00728480"/>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Arrows - 2">
    <p:spTree>
      <p:nvGrpSpPr>
        <p:cNvPr id="1" name=""/>
        <p:cNvGrpSpPr/>
        <p:nvPr/>
      </p:nvGrpSpPr>
      <p:grpSpPr>
        <a:xfrm>
          <a:off x="0" y="0"/>
          <a:ext cx="0" cy="0"/>
          <a:chOff x="0" y="0"/>
          <a:chExt cx="0" cy="0"/>
        </a:xfrm>
      </p:grpSpPr>
      <p:sp>
        <p:nvSpPr>
          <p:cNvPr id="33" name="フリーフォーム 32"/>
          <p:cNvSpPr/>
          <p:nvPr userDrawn="1"/>
        </p:nvSpPr>
        <p:spPr>
          <a:xfrm rot="2700000">
            <a:off x="1513825" y="27611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1581149" y="3053187"/>
            <a:ext cx="4131127" cy="4128938"/>
            <a:chOff x="3326919" y="1476686"/>
            <a:chExt cx="5193255"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380118" y="3291171"/>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4" hasCustomPrompt="1"/>
          </p:nvPr>
        </p:nvSpPr>
        <p:spPr>
          <a:xfrm>
            <a:off x="1033235" y="4578264"/>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4" name="グループ化 23"/>
          <p:cNvGrpSpPr/>
          <p:nvPr userDrawn="1"/>
        </p:nvGrpSpPr>
        <p:grpSpPr>
          <a:xfrm>
            <a:off x="7124851" y="3077444"/>
            <a:ext cx="4364293" cy="4128938"/>
            <a:chOff x="3326919" y="1476686"/>
            <a:chExt cx="5486368" cy="5190503"/>
          </a:xfrm>
        </p:grpSpPr>
        <p:sp>
          <p:nvSpPr>
            <p:cNvPr id="25" name="フリーフォーム 24"/>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テキスト ボックス 25"/>
            <p:cNvSpPr txBox="1"/>
            <p:nvPr userDrawn="1"/>
          </p:nvSpPr>
          <p:spPr>
            <a:xfrm>
              <a:off x="7380119" y="3291171"/>
              <a:ext cx="1433168" cy="139286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27" name="テキスト プレースホルダー 12"/>
          <p:cNvSpPr>
            <a:spLocks noGrp="1"/>
          </p:cNvSpPr>
          <p:nvPr>
            <p:ph type="body" sz="quarter" idx="15" hasCustomPrompt="1"/>
          </p:nvPr>
        </p:nvSpPr>
        <p:spPr>
          <a:xfrm>
            <a:off x="6576937"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8" name="グループ化 27"/>
          <p:cNvGrpSpPr/>
          <p:nvPr userDrawn="1"/>
        </p:nvGrpSpPr>
        <p:grpSpPr>
          <a:xfrm>
            <a:off x="12668553" y="3077444"/>
            <a:ext cx="4364292" cy="4128938"/>
            <a:chOff x="3326919" y="1476686"/>
            <a:chExt cx="5486367" cy="5190503"/>
          </a:xfrm>
        </p:grpSpPr>
        <p:sp>
          <p:nvSpPr>
            <p:cNvPr id="29" name="フリーフォーム 28"/>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userDrawn="1"/>
          </p:nvSpPr>
          <p:spPr>
            <a:xfrm>
              <a:off x="7380118" y="3291171"/>
              <a:ext cx="1433168" cy="139286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31" name="テキスト プレースホルダー 12"/>
          <p:cNvSpPr>
            <a:spLocks noGrp="1"/>
          </p:cNvSpPr>
          <p:nvPr>
            <p:ph type="body" sz="quarter" idx="16" hasCustomPrompt="1"/>
          </p:nvPr>
        </p:nvSpPr>
        <p:spPr>
          <a:xfrm>
            <a:off x="12120639"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2" name="フリーフォーム 31"/>
          <p:cNvSpPr/>
          <p:nvPr userDrawn="1"/>
        </p:nvSpPr>
        <p:spPr>
          <a:xfrm rot="2700000">
            <a:off x="6102172" y="20986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p:cNvSpPr/>
          <p:nvPr userDrawn="1"/>
        </p:nvSpPr>
        <p:spPr>
          <a:xfrm rot="2700000">
            <a:off x="12195797"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27" hasCustomPrompt="1"/>
          </p:nvPr>
        </p:nvSpPr>
        <p:spPr>
          <a:xfrm>
            <a:off x="951948"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6" name="テキスト プレースホルダー 12"/>
          <p:cNvSpPr>
            <a:spLocks noGrp="1"/>
          </p:cNvSpPr>
          <p:nvPr>
            <p:ph type="body" sz="quarter" idx="28" hasCustomPrompt="1"/>
          </p:nvPr>
        </p:nvSpPr>
        <p:spPr>
          <a:xfrm>
            <a:off x="6506786"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29" hasCustomPrompt="1"/>
          </p:nvPr>
        </p:nvSpPr>
        <p:spPr>
          <a:xfrm>
            <a:off x="12019245"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9809111"/>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Arrows &amp; Images">
    <p:spTree>
      <p:nvGrpSpPr>
        <p:cNvPr id="1" name=""/>
        <p:cNvGrpSpPr/>
        <p:nvPr/>
      </p:nvGrpSpPr>
      <p:grpSpPr>
        <a:xfrm>
          <a:off x="0" y="0"/>
          <a:ext cx="0" cy="0"/>
          <a:chOff x="0" y="0"/>
          <a:chExt cx="0" cy="0"/>
        </a:xfrm>
      </p:grpSpPr>
      <p:sp>
        <p:nvSpPr>
          <p:cNvPr id="10" name="図プレースホルダー 9"/>
          <p:cNvSpPr>
            <a:spLocks noGrp="1"/>
          </p:cNvSpPr>
          <p:nvPr>
            <p:ph type="pic" sz="quarter" idx="16" hasCustomPrompt="1"/>
          </p:nvPr>
        </p:nvSpPr>
        <p:spPr>
          <a:xfrm>
            <a:off x="1017589"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2" name="図プレースホルダー 9"/>
          <p:cNvSpPr>
            <a:spLocks noGrp="1"/>
          </p:cNvSpPr>
          <p:nvPr>
            <p:ph type="pic" sz="quarter" idx="17" hasCustomPrompt="1"/>
          </p:nvPr>
        </p:nvSpPr>
        <p:spPr>
          <a:xfrm>
            <a:off x="6545262"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9" name="図プレースホルダー 9"/>
          <p:cNvSpPr>
            <a:spLocks noGrp="1"/>
          </p:cNvSpPr>
          <p:nvPr>
            <p:ph type="pic" sz="quarter" idx="20" hasCustomPrompt="1"/>
          </p:nvPr>
        </p:nvSpPr>
        <p:spPr>
          <a:xfrm>
            <a:off x="12072591"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59" name="テキスト プレースホルダー 58"/>
          <p:cNvSpPr>
            <a:spLocks noGrp="1"/>
          </p:cNvSpPr>
          <p:nvPr>
            <p:ph type="body" sz="quarter" idx="12" hasCustomPrompt="1"/>
          </p:nvPr>
        </p:nvSpPr>
        <p:spPr>
          <a:xfrm>
            <a:off x="1017589" y="4155702"/>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1"/>
          </a:solidFill>
        </p:spPr>
        <p:txBody>
          <a:bodyPr wrap="square">
            <a:noAutofit/>
          </a:bodyPr>
          <a:lstStyle/>
          <a:p>
            <a:pPr lvl="0"/>
            <a:r>
              <a:rPr kumimoji="1" lang="en-US" altLang="ja-JP" dirty="0"/>
              <a:t> </a:t>
            </a:r>
            <a:endParaRPr kumimoji="1" lang="ja-JP" altLang="en-US" dirty="0"/>
          </a:p>
        </p:txBody>
      </p:sp>
      <p:sp>
        <p:nvSpPr>
          <p:cNvPr id="60" name="テキスト プレースホルダー 59"/>
          <p:cNvSpPr>
            <a:spLocks noGrp="1"/>
          </p:cNvSpPr>
          <p:nvPr>
            <p:ph type="body" sz="quarter" idx="30" hasCustomPrompt="1"/>
          </p:nvPr>
        </p:nvSpPr>
        <p:spPr>
          <a:xfrm>
            <a:off x="6545262"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2"/>
          </a:solidFill>
        </p:spPr>
        <p:txBody>
          <a:bodyPr wrap="square">
            <a:noAutofit/>
          </a:bodyPr>
          <a:lstStyle/>
          <a:p>
            <a:pPr lvl="0"/>
            <a:r>
              <a:rPr kumimoji="1" lang="en-US" altLang="ja-JP" dirty="0"/>
              <a:t> </a:t>
            </a:r>
            <a:endParaRPr kumimoji="1" lang="ja-JP" altLang="en-US" dirty="0"/>
          </a:p>
        </p:txBody>
      </p:sp>
      <p:sp>
        <p:nvSpPr>
          <p:cNvPr id="61" name="テキスト プレースホルダー 60"/>
          <p:cNvSpPr>
            <a:spLocks noGrp="1"/>
          </p:cNvSpPr>
          <p:nvPr>
            <p:ph type="body" sz="quarter" idx="31" hasCustomPrompt="1"/>
          </p:nvPr>
        </p:nvSpPr>
        <p:spPr>
          <a:xfrm>
            <a:off x="12072591"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3"/>
          </a:solidFill>
        </p:spPr>
        <p:txBody>
          <a:bodyPr wrap="square">
            <a:noAutofit/>
          </a:bodyPr>
          <a:lstStyle/>
          <a:p>
            <a:pPr lvl="0"/>
            <a:r>
              <a:rPr kumimoji="1" lang="en-US" altLang="ja-JP" dirty="0"/>
              <a:t> </a:t>
            </a:r>
            <a:endParaRPr kumimoji="1" lang="ja-JP" altLang="en-US"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userDrawn="1">
            <p:ph type="body" sz="quarter" idx="14" hasCustomPrompt="1"/>
          </p:nvPr>
        </p:nvSpPr>
        <p:spPr>
          <a:xfrm>
            <a:off x="1090387"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9" hasCustomPrompt="1"/>
          </p:nvPr>
        </p:nvSpPr>
        <p:spPr>
          <a:xfrm>
            <a:off x="6618060"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2145389"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3" name="テキスト プレースホルダー 12"/>
          <p:cNvSpPr>
            <a:spLocks noGrp="1"/>
          </p:cNvSpPr>
          <p:nvPr>
            <p:ph type="body" sz="quarter" idx="27" hasCustomPrompt="1"/>
          </p:nvPr>
        </p:nvSpPr>
        <p:spPr>
          <a:xfrm>
            <a:off x="1009100"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28" hasCustomPrompt="1"/>
          </p:nvPr>
        </p:nvSpPr>
        <p:spPr>
          <a:xfrm>
            <a:off x="6563938"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9" hasCustomPrompt="1"/>
          </p:nvPr>
        </p:nvSpPr>
        <p:spPr>
          <a:xfrm>
            <a:off x="12076397"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07484324"/>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Arrows">
    <p:spTree>
      <p:nvGrpSpPr>
        <p:cNvPr id="1" name=""/>
        <p:cNvGrpSpPr/>
        <p:nvPr/>
      </p:nvGrpSpPr>
      <p:grpSpPr>
        <a:xfrm>
          <a:off x="0" y="0"/>
          <a:ext cx="0" cy="0"/>
          <a:chOff x="0" y="0"/>
          <a:chExt cx="0" cy="0"/>
        </a:xfrm>
      </p:grpSpPr>
      <p:sp>
        <p:nvSpPr>
          <p:cNvPr id="52" name="フリーフォーム 51"/>
          <p:cNvSpPr/>
          <p:nvPr userDrawn="1"/>
        </p:nvSpPr>
        <p:spPr>
          <a:xfrm rot="2700000">
            <a:off x="10253326" y="21092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userDrawn="1"/>
        </p:nvGrpSpPr>
        <p:grpSpPr>
          <a:xfrm>
            <a:off x="1612770" y="221114"/>
            <a:ext cx="7388422" cy="6827572"/>
            <a:chOff x="1612770" y="221114"/>
            <a:chExt cx="7388422" cy="6827572"/>
          </a:xfrm>
        </p:grpSpPr>
        <p:sp>
          <p:nvSpPr>
            <p:cNvPr id="65" name="フリーフォーム 64"/>
            <p:cNvSpPr/>
            <p:nvPr userDrawn="1"/>
          </p:nvSpPr>
          <p:spPr>
            <a:xfrm rot="2700000">
              <a:off x="1350155" y="483729"/>
              <a:ext cx="6827572" cy="6302341"/>
            </a:xfrm>
            <a:custGeom>
              <a:avLst/>
              <a:gdLst>
                <a:gd name="connsiteX0" fmla="*/ 3192491 w 6827572"/>
                <a:gd name="connsiteY0" fmla="*/ 742950 h 6302341"/>
                <a:gd name="connsiteX1" fmla="*/ 3935441 w 6827572"/>
                <a:gd name="connsiteY1" fmla="*/ 0 h 6302341"/>
                <a:gd name="connsiteX2" fmla="*/ 6827572 w 6827572"/>
                <a:gd name="connsiteY2" fmla="*/ 0 h 6302341"/>
                <a:gd name="connsiteX3" fmla="*/ 6102500 w 6827572"/>
                <a:gd name="connsiteY3" fmla="*/ 725072 h 6302341"/>
                <a:gd name="connsiteX4" fmla="*/ 6102501 w 6827572"/>
                <a:gd name="connsiteY4" fmla="*/ 725073 h 6302341"/>
                <a:gd name="connsiteX5" fmla="*/ 2162414 w 6827572"/>
                <a:gd name="connsiteY5" fmla="*/ 4665160 h 6302341"/>
                <a:gd name="connsiteX6" fmla="*/ 2162414 w 6827572"/>
                <a:gd name="connsiteY6" fmla="*/ 4665160 h 6302341"/>
                <a:gd name="connsiteX7" fmla="*/ 525233 w 6827572"/>
                <a:gd name="connsiteY7" fmla="*/ 6302341 h 6302341"/>
                <a:gd name="connsiteX8" fmla="*/ 0 w 6827572"/>
                <a:gd name="connsiteY8" fmla="*/ 5777107 h 6302341"/>
                <a:gd name="connsiteX9" fmla="*/ 1637181 w 6827572"/>
                <a:gd name="connsiteY9" fmla="*/ 4139926 h 6302341"/>
                <a:gd name="connsiteX10" fmla="*/ 1637069 w 6827572"/>
                <a:gd name="connsiteY10" fmla="*/ 4139815 h 6302341"/>
                <a:gd name="connsiteX11" fmla="*/ 5033934 w 6827572"/>
                <a:gd name="connsiteY11" fmla="*/ 742950 h 630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27572" h="6302341">
                  <a:moveTo>
                    <a:pt x="3192491" y="742950"/>
                  </a:moveTo>
                  <a:lnTo>
                    <a:pt x="3935441" y="0"/>
                  </a:lnTo>
                  <a:lnTo>
                    <a:pt x="6827572" y="0"/>
                  </a:lnTo>
                  <a:lnTo>
                    <a:pt x="6102500" y="725072"/>
                  </a:lnTo>
                  <a:lnTo>
                    <a:pt x="6102501" y="725073"/>
                  </a:lnTo>
                  <a:lnTo>
                    <a:pt x="2162414" y="4665160"/>
                  </a:lnTo>
                  <a:lnTo>
                    <a:pt x="2162414" y="4665160"/>
                  </a:lnTo>
                  <a:lnTo>
                    <a:pt x="525233" y="6302341"/>
                  </a:lnTo>
                  <a:lnTo>
                    <a:pt x="0" y="5777107"/>
                  </a:lnTo>
                  <a:lnTo>
                    <a:pt x="1637181" y="4139926"/>
                  </a:lnTo>
                  <a:lnTo>
                    <a:pt x="1637069" y="4139815"/>
                  </a:lnTo>
                  <a:lnTo>
                    <a:pt x="5033934"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861136" y="3073044"/>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grpSp>
        <p:nvGrpSpPr>
          <p:cNvPr id="15" name="グループ化 14"/>
          <p:cNvGrpSpPr/>
          <p:nvPr userDrawn="1"/>
        </p:nvGrpSpPr>
        <p:grpSpPr>
          <a:xfrm>
            <a:off x="5088923" y="1637232"/>
            <a:ext cx="6667652" cy="6230468"/>
            <a:chOff x="5088923" y="1637232"/>
            <a:chExt cx="6667652" cy="6230468"/>
          </a:xfrm>
        </p:grpSpPr>
        <p:sp>
          <p:nvSpPr>
            <p:cNvPr id="66" name="フリーフォーム 65"/>
            <p:cNvSpPr/>
            <p:nvPr userDrawn="1"/>
          </p:nvSpPr>
          <p:spPr>
            <a:xfrm rot="2700000">
              <a:off x="4826307" y="1899848"/>
              <a:ext cx="6230468" cy="5705236"/>
            </a:xfrm>
            <a:custGeom>
              <a:avLst/>
              <a:gdLst>
                <a:gd name="connsiteX0" fmla="*/ 2595387 w 6230468"/>
                <a:gd name="connsiteY0" fmla="*/ 742950 h 5705236"/>
                <a:gd name="connsiteX1" fmla="*/ 3338337 w 6230468"/>
                <a:gd name="connsiteY1" fmla="*/ 0 h 5705236"/>
                <a:gd name="connsiteX2" fmla="*/ 6230468 w 6230468"/>
                <a:gd name="connsiteY2" fmla="*/ 0 h 5705236"/>
                <a:gd name="connsiteX3" fmla="*/ 5505396 w 6230468"/>
                <a:gd name="connsiteY3" fmla="*/ 725072 h 5705236"/>
                <a:gd name="connsiteX4" fmla="*/ 5505397 w 6230468"/>
                <a:gd name="connsiteY4" fmla="*/ 725073 h 5705236"/>
                <a:gd name="connsiteX5" fmla="*/ 1710117 w 6230468"/>
                <a:gd name="connsiteY5" fmla="*/ 4520353 h 5705236"/>
                <a:gd name="connsiteX6" fmla="*/ 1565310 w 6230468"/>
                <a:gd name="connsiteY6" fmla="*/ 4665160 h 5705236"/>
                <a:gd name="connsiteX7" fmla="*/ 525233 w 6230468"/>
                <a:gd name="connsiteY7" fmla="*/ 5705236 h 5705236"/>
                <a:gd name="connsiteX8" fmla="*/ 0 w 6230468"/>
                <a:gd name="connsiteY8" fmla="*/ 5180003 h 5705236"/>
                <a:gd name="connsiteX9" fmla="*/ 1040077 w 6230468"/>
                <a:gd name="connsiteY9" fmla="*/ 4139927 h 5705236"/>
                <a:gd name="connsiteX10" fmla="*/ 1039965 w 6230468"/>
                <a:gd name="connsiteY10" fmla="*/ 4139815 h 5705236"/>
                <a:gd name="connsiteX11" fmla="*/ 4436830 w 6230468"/>
                <a:gd name="connsiteY11" fmla="*/ 742950 h 57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30468" h="5705236">
                  <a:moveTo>
                    <a:pt x="2595387" y="742950"/>
                  </a:moveTo>
                  <a:lnTo>
                    <a:pt x="3338337" y="0"/>
                  </a:lnTo>
                  <a:lnTo>
                    <a:pt x="6230468" y="0"/>
                  </a:lnTo>
                  <a:lnTo>
                    <a:pt x="5505396" y="725072"/>
                  </a:lnTo>
                  <a:lnTo>
                    <a:pt x="5505397" y="725073"/>
                  </a:lnTo>
                  <a:lnTo>
                    <a:pt x="1710117" y="4520353"/>
                  </a:lnTo>
                  <a:lnTo>
                    <a:pt x="1565310" y="4665160"/>
                  </a:lnTo>
                  <a:lnTo>
                    <a:pt x="525233" y="5705236"/>
                  </a:lnTo>
                  <a:lnTo>
                    <a:pt x="0" y="5180003"/>
                  </a:lnTo>
                  <a:lnTo>
                    <a:pt x="1040077" y="4139927"/>
                  </a:lnTo>
                  <a:lnTo>
                    <a:pt x="1039965" y="4139815"/>
                  </a:lnTo>
                  <a:lnTo>
                    <a:pt x="4436830"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テキスト ボックス 27"/>
            <p:cNvSpPr txBox="1"/>
            <p:nvPr userDrawn="1"/>
          </p:nvSpPr>
          <p:spPr>
            <a:xfrm>
              <a:off x="10616519" y="4190610"/>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grpSp>
        <p:nvGrpSpPr>
          <p:cNvPr id="14" name="グループ化 13"/>
          <p:cNvGrpSpPr/>
          <p:nvPr userDrawn="1"/>
        </p:nvGrpSpPr>
        <p:grpSpPr>
          <a:xfrm>
            <a:off x="8440954" y="3001937"/>
            <a:ext cx="6071004" cy="5736188"/>
            <a:chOff x="8440954" y="3001937"/>
            <a:chExt cx="6071004" cy="5736188"/>
          </a:xfrm>
        </p:grpSpPr>
        <p:sp>
          <p:nvSpPr>
            <p:cNvPr id="67" name="フリーフォーム 66"/>
            <p:cNvSpPr/>
            <p:nvPr userDrawn="1"/>
          </p:nvSpPr>
          <p:spPr>
            <a:xfrm rot="2700000">
              <a:off x="8178338" y="3264553"/>
              <a:ext cx="5736188" cy="5210956"/>
            </a:xfrm>
            <a:custGeom>
              <a:avLst/>
              <a:gdLst>
                <a:gd name="connsiteX0" fmla="*/ 2101107 w 5736188"/>
                <a:gd name="connsiteY0" fmla="*/ 742950 h 5210956"/>
                <a:gd name="connsiteX1" fmla="*/ 2844057 w 5736188"/>
                <a:gd name="connsiteY1" fmla="*/ 0 h 5210956"/>
                <a:gd name="connsiteX2" fmla="*/ 5736188 w 5736188"/>
                <a:gd name="connsiteY2" fmla="*/ 0 h 5210956"/>
                <a:gd name="connsiteX3" fmla="*/ 5011116 w 5736188"/>
                <a:gd name="connsiteY3" fmla="*/ 725072 h 5210956"/>
                <a:gd name="connsiteX4" fmla="*/ 5011117 w 5736188"/>
                <a:gd name="connsiteY4" fmla="*/ 725073 h 5210956"/>
                <a:gd name="connsiteX5" fmla="*/ 1215837 w 5736188"/>
                <a:gd name="connsiteY5" fmla="*/ 4520353 h 5210956"/>
                <a:gd name="connsiteX6" fmla="*/ 1071030 w 5736188"/>
                <a:gd name="connsiteY6" fmla="*/ 4665160 h 5210956"/>
                <a:gd name="connsiteX7" fmla="*/ 525234 w 5736188"/>
                <a:gd name="connsiteY7" fmla="*/ 5210956 h 5210956"/>
                <a:gd name="connsiteX8" fmla="*/ 0 w 5736188"/>
                <a:gd name="connsiteY8" fmla="*/ 4685723 h 5210956"/>
                <a:gd name="connsiteX9" fmla="*/ 545797 w 5736188"/>
                <a:gd name="connsiteY9" fmla="*/ 4139927 h 5210956"/>
                <a:gd name="connsiteX10" fmla="*/ 545685 w 5736188"/>
                <a:gd name="connsiteY10" fmla="*/ 4139815 h 5210956"/>
                <a:gd name="connsiteX11" fmla="*/ 3942550 w 5736188"/>
                <a:gd name="connsiteY11" fmla="*/ 742950 h 5210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36188" h="5210956">
                  <a:moveTo>
                    <a:pt x="2101107" y="742950"/>
                  </a:moveTo>
                  <a:lnTo>
                    <a:pt x="2844057" y="0"/>
                  </a:lnTo>
                  <a:lnTo>
                    <a:pt x="5736188" y="0"/>
                  </a:lnTo>
                  <a:lnTo>
                    <a:pt x="5011116" y="725072"/>
                  </a:lnTo>
                  <a:lnTo>
                    <a:pt x="5011117" y="725073"/>
                  </a:lnTo>
                  <a:lnTo>
                    <a:pt x="1215837" y="4520353"/>
                  </a:lnTo>
                  <a:lnTo>
                    <a:pt x="1071030" y="4665160"/>
                  </a:lnTo>
                  <a:lnTo>
                    <a:pt x="525234" y="5210956"/>
                  </a:lnTo>
                  <a:lnTo>
                    <a:pt x="0" y="4685723"/>
                  </a:lnTo>
                  <a:lnTo>
                    <a:pt x="545797" y="4139927"/>
                  </a:lnTo>
                  <a:lnTo>
                    <a:pt x="545685" y="4139815"/>
                  </a:lnTo>
                  <a:lnTo>
                    <a:pt x="3942550"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userDrawn="1"/>
          </p:nvSpPr>
          <p:spPr>
            <a:xfrm>
              <a:off x="13371902" y="5308176"/>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grpSp>
        <p:nvGrpSpPr>
          <p:cNvPr id="13" name="グループ化 12"/>
          <p:cNvGrpSpPr/>
          <p:nvPr userDrawn="1"/>
        </p:nvGrpSpPr>
        <p:grpSpPr>
          <a:xfrm>
            <a:off x="11855133" y="4392308"/>
            <a:ext cx="5412207" cy="5190503"/>
            <a:chOff x="11855133" y="4392308"/>
            <a:chExt cx="5412207" cy="5190503"/>
          </a:xfrm>
        </p:grpSpPr>
        <p:sp>
          <p:nvSpPr>
            <p:cNvPr id="37" name="フリーフォーム 36"/>
            <p:cNvSpPr/>
            <p:nvPr userDrawn="1"/>
          </p:nvSpPr>
          <p:spPr>
            <a:xfrm rot="2700000">
              <a:off x="11592461" y="4654980"/>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userDrawn="1"/>
          </p:nvSpPr>
          <p:spPr>
            <a:xfrm>
              <a:off x="16127284" y="6425743"/>
              <a:ext cx="1140056" cy="1107996"/>
            </a:xfrm>
            <a:prstGeom prst="rect">
              <a:avLst/>
            </a:prstGeom>
            <a:noFill/>
          </p:spPr>
          <p:txBody>
            <a:bodyPr wrap="none" rtlCol="0">
              <a:spAutoFit/>
            </a:bodyPr>
            <a:lstStyle/>
            <a:p>
              <a:r>
                <a:rPr kumimoji="1" lang="en-US" altLang="ja-JP" sz="6600" dirty="0">
                  <a:solidFill>
                    <a:schemeClr val="bg1"/>
                  </a:solidFill>
                </a:rPr>
                <a:t>04</a:t>
              </a:r>
              <a:endParaRPr kumimoji="1" lang="ja-JP" altLang="en-US" sz="6600" dirty="0">
                <a:solidFill>
                  <a:schemeClr val="bg1"/>
                </a:solidFill>
              </a:endParaRPr>
            </a:p>
          </p:txBody>
        </p:sp>
      </p:grpSp>
      <p:sp>
        <p:nvSpPr>
          <p:cNvPr id="53" name="フリーフォーム 52"/>
          <p:cNvSpPr/>
          <p:nvPr userDrawn="1"/>
        </p:nvSpPr>
        <p:spPr>
          <a:xfrm rot="2700000">
            <a:off x="721152" y="1052069"/>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2700000">
            <a:off x="15266296" y="3096793"/>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userDrawn="1">
            <p:ph type="body" sz="quarter" idx="14" hasCustomPrompt="1"/>
          </p:nvPr>
        </p:nvSpPr>
        <p:spPr>
          <a:xfrm>
            <a:off x="2992313" y="3075687"/>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7" name="テキスト プレースホルダー 12"/>
          <p:cNvSpPr>
            <a:spLocks noGrp="1"/>
          </p:cNvSpPr>
          <p:nvPr userDrawn="1">
            <p:ph type="body" sz="quarter" idx="15" hasCustomPrompt="1"/>
          </p:nvPr>
        </p:nvSpPr>
        <p:spPr>
          <a:xfrm>
            <a:off x="5730030" y="4180178"/>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8" name="テキスト プレースホルダー 12"/>
          <p:cNvSpPr>
            <a:spLocks noGrp="1"/>
          </p:cNvSpPr>
          <p:nvPr userDrawn="1">
            <p:ph type="body" sz="quarter" idx="16" hasCustomPrompt="1"/>
          </p:nvPr>
        </p:nvSpPr>
        <p:spPr>
          <a:xfrm>
            <a:off x="8532646" y="52976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9" name="テキスト プレースホルダー 12"/>
          <p:cNvSpPr>
            <a:spLocks noGrp="1"/>
          </p:cNvSpPr>
          <p:nvPr userDrawn="1">
            <p:ph type="body" sz="quarter" idx="17" hasCustomPrompt="1"/>
          </p:nvPr>
        </p:nvSpPr>
        <p:spPr>
          <a:xfrm>
            <a:off x="11250219" y="6428276"/>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60" name="テキスト プレースホルダー 12"/>
          <p:cNvSpPr>
            <a:spLocks noGrp="1"/>
          </p:cNvSpPr>
          <p:nvPr userDrawn="1">
            <p:ph type="body" sz="quarter" idx="27" hasCustomPrompt="1"/>
          </p:nvPr>
        </p:nvSpPr>
        <p:spPr>
          <a:xfrm>
            <a:off x="529026" y="394107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1" name="テキスト プレースホルダー 12"/>
          <p:cNvSpPr>
            <a:spLocks noGrp="1"/>
          </p:cNvSpPr>
          <p:nvPr userDrawn="1">
            <p:ph type="body" sz="quarter" idx="28" hasCustomPrompt="1"/>
          </p:nvPr>
        </p:nvSpPr>
        <p:spPr>
          <a:xfrm>
            <a:off x="4118631" y="504392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userDrawn="1">
            <p:ph type="body" sz="quarter" idx="29" hasCustomPrompt="1"/>
          </p:nvPr>
        </p:nvSpPr>
        <p:spPr>
          <a:xfrm>
            <a:off x="7554582" y="6166842"/>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userDrawn="1">
            <p:ph type="body" sz="quarter" idx="30" hasCustomPrompt="1"/>
          </p:nvPr>
        </p:nvSpPr>
        <p:spPr>
          <a:xfrm>
            <a:off x="11077106" y="7298904"/>
            <a:ext cx="6595110" cy="2102176"/>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4" name="フリーフォーム 63"/>
          <p:cNvSpPr/>
          <p:nvPr userDrawn="1"/>
        </p:nvSpPr>
        <p:spPr>
          <a:xfrm rot="2700000">
            <a:off x="3171260" y="808042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0313678"/>
      </p:ext>
    </p:extLst>
  </p:cSld>
  <p:clrMapOvr>
    <a:masterClrMapping/>
  </p:clrMapOvr>
  <p:extLst>
    <p:ext uri="{DCECCB84-F9BA-43D5-87BE-67443E8EF086}">
      <p15:sldGuideLst xmlns:p15="http://schemas.microsoft.com/office/powerpoint/2012/main">
        <p15:guide id="1" orient="horz" pos="3239">
          <p15:clr>
            <a:srgbClr val="FBAE40"/>
          </p15:clr>
        </p15:guide>
        <p15:guide id="2" pos="5737"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eniu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楕円 9"/>
          <p:cNvSpPr/>
          <p:nvPr userDrawn="1"/>
        </p:nvSpPr>
        <p:spPr>
          <a:xfrm>
            <a:off x="8043635" y="2583543"/>
            <a:ext cx="2200729" cy="6052457"/>
          </a:xfrm>
          <a:prstGeom prst="ellipse">
            <a:avLst/>
          </a:prstGeom>
          <a:no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userDrawn="1"/>
        </p:nvSpPr>
        <p:spPr>
          <a:xfrm rot="18000000">
            <a:off x="8043635" y="2583543"/>
            <a:ext cx="2200729" cy="6052457"/>
          </a:xfrm>
          <a:prstGeom prst="ellipse">
            <a:avLst/>
          </a:prstGeom>
          <a:noFill/>
          <a:ln w="5715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userDrawn="1"/>
        </p:nvSpPr>
        <p:spPr>
          <a:xfrm rot="14400000">
            <a:off x="8043635" y="2583543"/>
            <a:ext cx="2200729" cy="6052457"/>
          </a:xfrm>
          <a:prstGeom prst="ellipse">
            <a:avLst/>
          </a:prstGeom>
          <a:no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userDrawn="1"/>
        </p:nvSpPr>
        <p:spPr>
          <a:xfrm>
            <a:off x="9677017" y="3135364"/>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userDrawn="1"/>
        </p:nvSpPr>
        <p:spPr>
          <a:xfrm>
            <a:off x="6362317" y="6297664"/>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userDrawn="1"/>
        </p:nvSpPr>
        <p:spPr>
          <a:xfrm>
            <a:off x="10894271" y="7165661"/>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2"/>
          <p:cNvSpPr>
            <a:spLocks noGrp="1"/>
          </p:cNvSpPr>
          <p:nvPr>
            <p:ph type="body" sz="quarter" idx="23" hasCustomPrompt="1"/>
          </p:nvPr>
        </p:nvSpPr>
        <p:spPr>
          <a:xfrm>
            <a:off x="12314973" y="3343674"/>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24" hasCustomPrompt="1"/>
          </p:nvPr>
        </p:nvSpPr>
        <p:spPr>
          <a:xfrm>
            <a:off x="12314973" y="2354353"/>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12422470" y="311951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1" name="テキスト プレースホルダー 12"/>
          <p:cNvSpPr>
            <a:spLocks noGrp="1"/>
          </p:cNvSpPr>
          <p:nvPr>
            <p:ph type="body" sz="quarter" idx="16" hasCustomPrompt="1"/>
          </p:nvPr>
        </p:nvSpPr>
        <p:spPr>
          <a:xfrm>
            <a:off x="522960" y="6166982"/>
            <a:ext cx="5514403" cy="179165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7" hasCustomPrompt="1"/>
          </p:nvPr>
        </p:nvSpPr>
        <p:spPr>
          <a:xfrm>
            <a:off x="522960" y="5177661"/>
            <a:ext cx="5514403"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4079367" y="594282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4" name="テキスト プレースホルダー 12"/>
          <p:cNvSpPr>
            <a:spLocks noGrp="1"/>
          </p:cNvSpPr>
          <p:nvPr>
            <p:ph type="body" sz="quarter" idx="25" hasCustomPrompt="1"/>
          </p:nvPr>
        </p:nvSpPr>
        <p:spPr>
          <a:xfrm>
            <a:off x="12314973" y="6721633"/>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6" hasCustomPrompt="1"/>
          </p:nvPr>
        </p:nvSpPr>
        <p:spPr>
          <a:xfrm>
            <a:off x="12314973" y="5732312"/>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2422470" y="6497478"/>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7" name="直線コネクタ 9"/>
          <p:cNvCxnSpPr>
            <a:stCxn id="15" idx="6"/>
            <a:endCxn id="19" idx="1"/>
          </p:cNvCxnSpPr>
          <p:nvPr userDrawn="1"/>
        </p:nvCxnSpPr>
        <p:spPr>
          <a:xfrm flipV="1">
            <a:off x="10062414" y="2727869"/>
            <a:ext cx="2252559" cy="600194"/>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線コネクタ 9"/>
          <p:cNvCxnSpPr>
            <a:stCxn id="22" idx="3"/>
            <a:endCxn id="16" idx="0"/>
          </p:cNvCxnSpPr>
          <p:nvPr userDrawn="1"/>
        </p:nvCxnSpPr>
        <p:spPr>
          <a:xfrm>
            <a:off x="6037363" y="5551177"/>
            <a:ext cx="517653" cy="746487"/>
          </a:xfrm>
          <a:prstGeom prst="bentConnector2">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直線コネクタ 9"/>
          <p:cNvCxnSpPr>
            <a:stCxn id="17" idx="6"/>
            <a:endCxn id="25" idx="1"/>
          </p:cNvCxnSpPr>
          <p:nvPr userDrawn="1"/>
        </p:nvCxnSpPr>
        <p:spPr>
          <a:xfrm flipV="1">
            <a:off x="11279668" y="6105828"/>
            <a:ext cx="1035305" cy="1252532"/>
          </a:xfrm>
          <a:prstGeom prst="bentConnector3">
            <a:avLst>
              <a:gd name="adj1" fmla="val 68225"/>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274507"/>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1882775" y="2500074"/>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1882775" y="3138994"/>
            <a:ext cx="4152900"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1882775" y="4379126"/>
            <a:ext cx="4152900"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1882775" y="7191719"/>
            <a:ext cx="4152900"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1882775" y="3143689"/>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1882775" y="2504769"/>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1882775" y="454442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1882775" y="5181775"/>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1882775" y="5819122"/>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1882775" y="645647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7064375" y="2496502"/>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7064375" y="3135422"/>
            <a:ext cx="4152900"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064375" y="4375554"/>
            <a:ext cx="4152900"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064375" y="7188147"/>
            <a:ext cx="4152900"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7064375" y="314011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7064375" y="250119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7064375" y="4540856"/>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7064375" y="5178203"/>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7064375" y="581555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7064375" y="645289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12245975" y="2492882"/>
            <a:ext cx="4152900"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12245975" y="3131802"/>
            <a:ext cx="4152900"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12245975" y="4371934"/>
            <a:ext cx="4152900"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userDrawn="1"/>
        </p:nvSpPr>
        <p:spPr>
          <a:xfrm>
            <a:off x="12245975" y="7184527"/>
            <a:ext cx="4152900"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12245975" y="313649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12245975" y="249757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12245975" y="4537236"/>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12245975" y="5174583"/>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12245975" y="5811930"/>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12245975" y="6449278"/>
            <a:ext cx="4152900"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2983015843"/>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950791" y="2500074"/>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950791" y="3138994"/>
            <a:ext cx="3867394"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950791" y="4379126"/>
            <a:ext cx="3867394"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50791" y="7191719"/>
            <a:ext cx="3867394"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950791" y="3143689"/>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950791" y="2504769"/>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950791" y="454442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950791" y="5181775"/>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950791" y="5819122"/>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950791" y="645647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5125916" y="2496502"/>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5125916" y="3135422"/>
            <a:ext cx="3867394"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5125916" y="4375554"/>
            <a:ext cx="3867394"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5125916" y="7188147"/>
            <a:ext cx="3867394"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5125916" y="314011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5125916" y="250119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5125916" y="4540856"/>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5125916" y="517820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5125916" y="581555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5125916" y="645289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9301041" y="2492882"/>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9301041" y="3131802"/>
            <a:ext cx="3867394"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9301041" y="4371934"/>
            <a:ext cx="3867394"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userDrawn="1"/>
        </p:nvSpPr>
        <p:spPr>
          <a:xfrm>
            <a:off x="9301041" y="7184527"/>
            <a:ext cx="3867394"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9301041" y="313649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9301041" y="249757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9301041" y="4537236"/>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9301041" y="517458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9301041" y="5811930"/>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9301041" y="644927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53" name="正方形/長方形 52"/>
          <p:cNvSpPr/>
          <p:nvPr userDrawn="1"/>
        </p:nvSpPr>
        <p:spPr>
          <a:xfrm>
            <a:off x="13476166" y="2497577"/>
            <a:ext cx="3867394" cy="6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userDrawn="1"/>
        </p:nvSpPr>
        <p:spPr>
          <a:xfrm>
            <a:off x="13476166" y="3136497"/>
            <a:ext cx="3867394" cy="12699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55" name="正方形/長方形 54"/>
          <p:cNvSpPr/>
          <p:nvPr userDrawn="1"/>
        </p:nvSpPr>
        <p:spPr>
          <a:xfrm>
            <a:off x="13476166" y="4376629"/>
            <a:ext cx="3867394" cy="28054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userDrawn="1"/>
        </p:nvSpPr>
        <p:spPr>
          <a:xfrm>
            <a:off x="13476166" y="7189222"/>
            <a:ext cx="3867394" cy="2461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プレースホルダー 18"/>
          <p:cNvSpPr>
            <a:spLocks noGrp="1"/>
          </p:cNvSpPr>
          <p:nvPr>
            <p:ph type="body" sz="quarter" idx="47" hasCustomPrompt="1"/>
          </p:nvPr>
        </p:nvSpPr>
        <p:spPr>
          <a:xfrm>
            <a:off x="13476166" y="3141192"/>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58" name="テキスト プレースホルダー 18"/>
          <p:cNvSpPr>
            <a:spLocks noGrp="1"/>
          </p:cNvSpPr>
          <p:nvPr>
            <p:ph type="body" sz="quarter" idx="48" hasCustomPrompt="1"/>
          </p:nvPr>
        </p:nvSpPr>
        <p:spPr>
          <a:xfrm>
            <a:off x="13476166" y="2502272"/>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59" name="テキスト プレースホルダー 18"/>
          <p:cNvSpPr>
            <a:spLocks noGrp="1"/>
          </p:cNvSpPr>
          <p:nvPr>
            <p:ph type="body" sz="quarter" idx="49" hasCustomPrompt="1"/>
          </p:nvPr>
        </p:nvSpPr>
        <p:spPr>
          <a:xfrm>
            <a:off x="13476166" y="4541931"/>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0" name="テキスト プレースホルダー 18"/>
          <p:cNvSpPr>
            <a:spLocks noGrp="1"/>
          </p:cNvSpPr>
          <p:nvPr>
            <p:ph type="body" sz="quarter" idx="50" hasCustomPrompt="1"/>
          </p:nvPr>
        </p:nvSpPr>
        <p:spPr>
          <a:xfrm>
            <a:off x="13476166" y="5179278"/>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1" name="テキスト プレースホルダー 18"/>
          <p:cNvSpPr>
            <a:spLocks noGrp="1"/>
          </p:cNvSpPr>
          <p:nvPr>
            <p:ph type="body" sz="quarter" idx="51" hasCustomPrompt="1"/>
          </p:nvPr>
        </p:nvSpPr>
        <p:spPr>
          <a:xfrm>
            <a:off x="13476166" y="5816625"/>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
        <p:nvSpPr>
          <p:cNvPr id="62" name="テキスト プレースホルダー 18"/>
          <p:cNvSpPr>
            <a:spLocks noGrp="1"/>
          </p:cNvSpPr>
          <p:nvPr>
            <p:ph type="body" sz="quarter" idx="52" hasCustomPrompt="1"/>
          </p:nvPr>
        </p:nvSpPr>
        <p:spPr>
          <a:xfrm>
            <a:off x="13476166" y="6453973"/>
            <a:ext cx="3867394" cy="529194"/>
          </a:xfrm>
          <a:noFill/>
        </p:spPr>
        <p:txBody>
          <a:bodyPr anchor="ctr">
            <a:normAutofit/>
          </a:bodyPr>
          <a:lstStyle>
            <a:lvl1pPr algn="ctr">
              <a:lnSpc>
                <a:spcPct val="100000"/>
              </a:lnSpc>
              <a:spcBef>
                <a:spcPts val="0"/>
              </a:spcBef>
              <a:defRPr sz="2000">
                <a:solidFill>
                  <a:schemeClr val="tx2"/>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1035136906"/>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6560594"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6560594"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6671545" y="4416703"/>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2"/>
          <p:cNvSpPr>
            <a:spLocks noGrp="1"/>
          </p:cNvSpPr>
          <p:nvPr>
            <p:ph type="body" sz="quarter" idx="16" hasCustomPrompt="1"/>
          </p:nvPr>
        </p:nvSpPr>
        <p:spPr>
          <a:xfrm>
            <a:off x="1189989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2" name="テキスト プレースホルダー 12"/>
          <p:cNvSpPr>
            <a:spLocks noGrp="1"/>
          </p:cNvSpPr>
          <p:nvPr>
            <p:ph type="body" sz="quarter" idx="17" hasCustomPrompt="1"/>
          </p:nvPr>
        </p:nvSpPr>
        <p:spPr>
          <a:xfrm>
            <a:off x="1189989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3" name="正方形/長方形 12"/>
          <p:cNvSpPr/>
          <p:nvPr userDrawn="1"/>
        </p:nvSpPr>
        <p:spPr>
          <a:xfrm>
            <a:off x="12010850" y="4416703"/>
            <a:ext cx="161121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3373285"/>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deas">
    <p:spTree>
      <p:nvGrpSpPr>
        <p:cNvPr id="1" name=""/>
        <p:cNvGrpSpPr/>
        <p:nvPr/>
      </p:nvGrpSpPr>
      <p:grpSpPr>
        <a:xfrm>
          <a:off x="0" y="0"/>
          <a:ext cx="0" cy="0"/>
          <a:chOff x="0" y="0"/>
          <a:chExt cx="0" cy="0"/>
        </a:xfrm>
      </p:grpSpPr>
      <p:sp>
        <p:nvSpPr>
          <p:cNvPr id="89" name="フリーフォーム 88"/>
          <p:cNvSpPr/>
          <p:nvPr userDrawn="1"/>
        </p:nvSpPr>
        <p:spPr>
          <a:xfrm flipH="1">
            <a:off x="7090483" y="3840023"/>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1" name="角丸四角形 50"/>
          <p:cNvSpPr/>
          <p:nvPr userDrawn="1"/>
        </p:nvSpPr>
        <p:spPr>
          <a:xfrm>
            <a:off x="8257714" y="7240469"/>
            <a:ext cx="1772573" cy="288717"/>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2" name="グループ化 91"/>
          <p:cNvGrpSpPr/>
          <p:nvPr userDrawn="1"/>
        </p:nvGrpSpPr>
        <p:grpSpPr>
          <a:xfrm>
            <a:off x="8257714" y="7624159"/>
            <a:ext cx="1772573" cy="598272"/>
            <a:chOff x="8257714" y="7948214"/>
            <a:chExt cx="1772573" cy="598272"/>
          </a:xfrm>
        </p:grpSpPr>
        <p:sp>
          <p:nvSpPr>
            <p:cNvPr id="52" name="角丸四角形 51"/>
            <p:cNvSpPr/>
            <p:nvPr userDrawn="1"/>
          </p:nvSpPr>
          <p:spPr>
            <a:xfrm>
              <a:off x="8257714" y="7948214"/>
              <a:ext cx="1772573" cy="288717"/>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 name="円/楕円 7"/>
            <p:cNvSpPr/>
            <p:nvPr userDrawn="1"/>
          </p:nvSpPr>
          <p:spPr>
            <a:xfrm>
              <a:off x="8690097" y="8160953"/>
              <a:ext cx="907807" cy="385533"/>
            </a:xfrm>
            <a:custGeom>
              <a:avLst/>
              <a:gdLst/>
              <a:ahLst/>
              <a:cxnLst/>
              <a:rect l="l" t="t" r="r" b="b"/>
              <a:pathLst>
                <a:path w="758714" h="322215">
                  <a:moveTo>
                    <a:pt x="0" y="0"/>
                  </a:moveTo>
                  <a:lnTo>
                    <a:pt x="758714" y="0"/>
                  </a:lnTo>
                  <a:cubicBezTo>
                    <a:pt x="729497" y="182913"/>
                    <a:pt x="570695" y="322215"/>
                    <a:pt x="379357" y="322215"/>
                  </a:cubicBezTo>
                  <a:cubicBezTo>
                    <a:pt x="188019" y="322215"/>
                    <a:pt x="29217" y="182913"/>
                    <a:pt x="0" y="0"/>
                  </a:cubicBezTo>
                  <a:close/>
                </a:path>
              </a:pathLst>
            </a:cu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フリーフォーム 75"/>
          <p:cNvSpPr/>
          <p:nvPr userDrawn="1"/>
        </p:nvSpPr>
        <p:spPr>
          <a:xfrm>
            <a:off x="9163230" y="2737514"/>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フリーフォーム 84"/>
          <p:cNvSpPr/>
          <p:nvPr userDrawn="1"/>
        </p:nvSpPr>
        <p:spPr>
          <a:xfrm>
            <a:off x="10007427" y="3840690"/>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7" name="フリーフォーム 86"/>
          <p:cNvSpPr/>
          <p:nvPr userDrawn="1"/>
        </p:nvSpPr>
        <p:spPr>
          <a:xfrm>
            <a:off x="9170850" y="5318355"/>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8" name="フリーフォーム 87"/>
          <p:cNvSpPr/>
          <p:nvPr userDrawn="1"/>
        </p:nvSpPr>
        <p:spPr>
          <a:xfrm flipH="1">
            <a:off x="7344063" y="2736847"/>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フリーフォーム 89"/>
          <p:cNvSpPr/>
          <p:nvPr userDrawn="1"/>
        </p:nvSpPr>
        <p:spPr>
          <a:xfrm flipH="1">
            <a:off x="7377018" y="5317688"/>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3" name="図プレースホルダー 25"/>
          <p:cNvSpPr>
            <a:spLocks noGrp="1"/>
          </p:cNvSpPr>
          <p:nvPr>
            <p:ph type="pic" sz="quarter" idx="14" hasCustomPrompt="1"/>
          </p:nvPr>
        </p:nvSpPr>
        <p:spPr>
          <a:xfrm>
            <a:off x="9606200"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4" name="図プレースホルダー 25"/>
          <p:cNvSpPr>
            <a:spLocks noGrp="1"/>
          </p:cNvSpPr>
          <p:nvPr>
            <p:ph type="pic" sz="quarter" idx="15" hasCustomPrompt="1"/>
          </p:nvPr>
        </p:nvSpPr>
        <p:spPr>
          <a:xfrm>
            <a:off x="10355359" y="4571965"/>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5" name="図プレースホルダー 25"/>
          <p:cNvSpPr>
            <a:spLocks noGrp="1"/>
          </p:cNvSpPr>
          <p:nvPr>
            <p:ph type="pic" sz="quarter" idx="16" hasCustomPrompt="1"/>
          </p:nvPr>
        </p:nvSpPr>
        <p:spPr>
          <a:xfrm>
            <a:off x="9606200"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6" name="図プレースホルダー 25"/>
          <p:cNvSpPr>
            <a:spLocks noGrp="1"/>
          </p:cNvSpPr>
          <p:nvPr>
            <p:ph type="pic" sz="quarter" idx="17" hasCustomPrompt="1"/>
          </p:nvPr>
        </p:nvSpPr>
        <p:spPr>
          <a:xfrm>
            <a:off x="8127545"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7" name="図プレースホルダー 25"/>
          <p:cNvSpPr>
            <a:spLocks noGrp="1"/>
          </p:cNvSpPr>
          <p:nvPr>
            <p:ph type="pic" sz="quarter" idx="18" hasCustomPrompt="1"/>
          </p:nvPr>
        </p:nvSpPr>
        <p:spPr>
          <a:xfrm>
            <a:off x="7438415" y="456657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8" name="図プレースホルダー 25"/>
          <p:cNvSpPr>
            <a:spLocks noGrp="1"/>
          </p:cNvSpPr>
          <p:nvPr>
            <p:ph type="pic" sz="quarter" idx="19" hasCustomPrompt="1"/>
          </p:nvPr>
        </p:nvSpPr>
        <p:spPr>
          <a:xfrm>
            <a:off x="8127545"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9" name="テキスト プレースホルダー 12"/>
          <p:cNvSpPr>
            <a:spLocks noGrp="1"/>
          </p:cNvSpPr>
          <p:nvPr>
            <p:ph type="body" sz="quarter" idx="12" hasCustomPrompt="1"/>
          </p:nvPr>
        </p:nvSpPr>
        <p:spPr>
          <a:xfrm>
            <a:off x="6054938" y="8866801"/>
            <a:ext cx="6178123" cy="535813"/>
          </a:xfrm>
        </p:spPr>
        <p:txBody>
          <a:bodyPr>
            <a:normAutofit/>
          </a:bodyPr>
          <a:lstStyle>
            <a:lvl1pPr algn="ctr">
              <a:spcBef>
                <a:spcPts val="0"/>
              </a:spcBef>
              <a:defRPr sz="1800" baseline="0"/>
            </a:lvl1pPr>
          </a:lstStyle>
          <a:p>
            <a:pPr lvl="0"/>
            <a:r>
              <a:rPr kumimoji="1" lang="en-US" altLang="ja-JP" dirty="0"/>
              <a:t>Text goes here</a:t>
            </a:r>
            <a:endParaRPr kumimoji="1" lang="ja-JP" altLang="en-US" dirty="0"/>
          </a:p>
        </p:txBody>
      </p:sp>
      <p:sp>
        <p:nvSpPr>
          <p:cNvPr id="100" name="テキスト プレースホルダー 12"/>
          <p:cNvSpPr>
            <a:spLocks noGrp="1"/>
          </p:cNvSpPr>
          <p:nvPr>
            <p:ph type="body" sz="quarter" idx="20" hasCustomPrompt="1"/>
          </p:nvPr>
        </p:nvSpPr>
        <p:spPr>
          <a:xfrm>
            <a:off x="6054938" y="8327013"/>
            <a:ext cx="6178123" cy="586840"/>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5" name="テキスト プレースホルダー 12"/>
          <p:cNvSpPr>
            <a:spLocks noGrp="1"/>
          </p:cNvSpPr>
          <p:nvPr>
            <p:ph type="body" sz="quarter" idx="21" hasCustomPrompt="1"/>
          </p:nvPr>
        </p:nvSpPr>
        <p:spPr>
          <a:xfrm>
            <a:off x="11744227" y="6687801"/>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6" name="テキスト プレースホルダー 12"/>
          <p:cNvSpPr>
            <a:spLocks noGrp="1"/>
          </p:cNvSpPr>
          <p:nvPr>
            <p:ph type="body" sz="quarter" idx="22" hasCustomPrompt="1"/>
          </p:nvPr>
        </p:nvSpPr>
        <p:spPr>
          <a:xfrm>
            <a:off x="11744228" y="6190387"/>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7" name="テキスト プレースホルダー 12"/>
          <p:cNvSpPr>
            <a:spLocks noGrp="1"/>
          </p:cNvSpPr>
          <p:nvPr>
            <p:ph type="body" sz="quarter" idx="23" hasCustomPrompt="1"/>
          </p:nvPr>
        </p:nvSpPr>
        <p:spPr>
          <a:xfrm>
            <a:off x="11744226" y="4699440"/>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8" name="テキスト プレースホルダー 12"/>
          <p:cNvSpPr>
            <a:spLocks noGrp="1"/>
          </p:cNvSpPr>
          <p:nvPr>
            <p:ph type="body" sz="quarter" idx="24" hasCustomPrompt="1"/>
          </p:nvPr>
        </p:nvSpPr>
        <p:spPr>
          <a:xfrm>
            <a:off x="11744227" y="4202026"/>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9" name="テキスト プレースホルダー 12"/>
          <p:cNvSpPr>
            <a:spLocks noGrp="1"/>
          </p:cNvSpPr>
          <p:nvPr>
            <p:ph type="body" sz="quarter" idx="25" hasCustomPrompt="1"/>
          </p:nvPr>
        </p:nvSpPr>
        <p:spPr>
          <a:xfrm>
            <a:off x="11010972" y="2654827"/>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10" name="テキスト プレースホルダー 12"/>
          <p:cNvSpPr>
            <a:spLocks noGrp="1"/>
          </p:cNvSpPr>
          <p:nvPr>
            <p:ph type="body" sz="quarter" idx="26" hasCustomPrompt="1"/>
          </p:nvPr>
        </p:nvSpPr>
        <p:spPr>
          <a:xfrm>
            <a:off x="11010973" y="2157413"/>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1" name="テキスト プレースホルダー 12"/>
          <p:cNvSpPr>
            <a:spLocks noGrp="1"/>
          </p:cNvSpPr>
          <p:nvPr>
            <p:ph type="body" sz="quarter" idx="27" hasCustomPrompt="1"/>
          </p:nvPr>
        </p:nvSpPr>
        <p:spPr>
          <a:xfrm>
            <a:off x="2481511" y="265482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2" name="テキスト プレースホルダー 12"/>
          <p:cNvSpPr>
            <a:spLocks noGrp="1"/>
          </p:cNvSpPr>
          <p:nvPr>
            <p:ph type="body" sz="quarter" idx="28" hasCustomPrompt="1"/>
          </p:nvPr>
        </p:nvSpPr>
        <p:spPr>
          <a:xfrm>
            <a:off x="2481512" y="217673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3" name="テキスト プレースホルダー 12"/>
          <p:cNvSpPr>
            <a:spLocks noGrp="1"/>
          </p:cNvSpPr>
          <p:nvPr>
            <p:ph type="body" sz="quarter" idx="29" hasCustomPrompt="1"/>
          </p:nvPr>
        </p:nvSpPr>
        <p:spPr>
          <a:xfrm>
            <a:off x="1879065" y="469901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4" name="テキスト プレースホルダー 12"/>
          <p:cNvSpPr>
            <a:spLocks noGrp="1"/>
          </p:cNvSpPr>
          <p:nvPr>
            <p:ph type="body" sz="quarter" idx="30" hasCustomPrompt="1"/>
          </p:nvPr>
        </p:nvSpPr>
        <p:spPr>
          <a:xfrm>
            <a:off x="1879066" y="422092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5" name="テキスト プレースホルダー 12"/>
          <p:cNvSpPr>
            <a:spLocks noGrp="1"/>
          </p:cNvSpPr>
          <p:nvPr>
            <p:ph type="body" sz="quarter" idx="31" hasCustomPrompt="1"/>
          </p:nvPr>
        </p:nvSpPr>
        <p:spPr>
          <a:xfrm>
            <a:off x="1959396" y="6687909"/>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6" name="テキスト プレースホルダー 12"/>
          <p:cNvSpPr>
            <a:spLocks noGrp="1"/>
          </p:cNvSpPr>
          <p:nvPr>
            <p:ph type="body" sz="quarter" idx="32" hasCustomPrompt="1"/>
          </p:nvPr>
        </p:nvSpPr>
        <p:spPr>
          <a:xfrm>
            <a:off x="1959397" y="6209819"/>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118" name="直線コネクタ 117"/>
          <p:cNvCxnSpPr>
            <a:stCxn id="93" idx="0"/>
            <a:endCxn id="110" idx="1"/>
          </p:cNvCxnSpPr>
          <p:nvPr userDrawn="1"/>
        </p:nvCxnSpPr>
        <p:spPr>
          <a:xfrm rot="5400000" flipH="1" flipV="1">
            <a:off x="10042919" y="2238375"/>
            <a:ext cx="776782" cy="1159325"/>
          </a:xfrm>
          <a:prstGeom prst="bentConnector2">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a:stCxn id="94" idx="3"/>
            <a:endCxn id="108" idx="1"/>
          </p:cNvCxnSpPr>
          <p:nvPr userDrawn="1"/>
        </p:nvCxnSpPr>
        <p:spPr>
          <a:xfrm flipV="1">
            <a:off x="10846255" y="4474259"/>
            <a:ext cx="897972" cy="343154"/>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a:stCxn id="95" idx="3"/>
            <a:endCxn id="106" idx="1"/>
          </p:cNvCxnSpPr>
          <p:nvPr userDrawn="1"/>
        </p:nvCxnSpPr>
        <p:spPr>
          <a:xfrm>
            <a:off x="10097096" y="6054699"/>
            <a:ext cx="1647132" cy="407921"/>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stCxn id="116" idx="3"/>
            <a:endCxn id="96" idx="1"/>
          </p:cNvCxnSpPr>
          <p:nvPr userDrawn="1"/>
        </p:nvCxnSpPr>
        <p:spPr>
          <a:xfrm flipV="1">
            <a:off x="6568368" y="6054699"/>
            <a:ext cx="1559177" cy="417691"/>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stCxn id="114" idx="3"/>
            <a:endCxn id="97" idx="1"/>
          </p:cNvCxnSpPr>
          <p:nvPr userDrawn="1"/>
        </p:nvCxnSpPr>
        <p:spPr>
          <a:xfrm>
            <a:off x="6488037" y="4483498"/>
            <a:ext cx="950378" cy="328521"/>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a:stCxn id="112" idx="3"/>
            <a:endCxn id="98" idx="0"/>
          </p:cNvCxnSpPr>
          <p:nvPr userDrawn="1"/>
        </p:nvCxnSpPr>
        <p:spPr>
          <a:xfrm>
            <a:off x="7090483" y="2439308"/>
            <a:ext cx="1282510" cy="767120"/>
          </a:xfrm>
          <a:prstGeom prst="bentConnector2">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731511"/>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nfinite Loop">
    <p:spTree>
      <p:nvGrpSpPr>
        <p:cNvPr id="1" name=""/>
        <p:cNvGrpSpPr/>
        <p:nvPr/>
      </p:nvGrpSpPr>
      <p:grpSpPr>
        <a:xfrm>
          <a:off x="0" y="0"/>
          <a:ext cx="0" cy="0"/>
          <a:chOff x="0" y="0"/>
          <a:chExt cx="0" cy="0"/>
        </a:xfrm>
      </p:grpSpPr>
      <p:sp>
        <p:nvSpPr>
          <p:cNvPr id="48" name="アーチ 47"/>
          <p:cNvSpPr/>
          <p:nvPr userDrawn="1"/>
        </p:nvSpPr>
        <p:spPr>
          <a:xfrm>
            <a:off x="8513310" y="2959781"/>
            <a:ext cx="3976914" cy="3976914"/>
          </a:xfrm>
          <a:prstGeom prst="blockArc">
            <a:avLst>
              <a:gd name="adj1" fmla="val 10800000"/>
              <a:gd name="adj2" fmla="val 0"/>
              <a:gd name="adj3" fmla="val 30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6" name="アーチ 45"/>
          <p:cNvSpPr/>
          <p:nvPr userDrawn="1"/>
        </p:nvSpPr>
        <p:spPr>
          <a:xfrm>
            <a:off x="5752874" y="2959781"/>
            <a:ext cx="3976914" cy="3976914"/>
          </a:xfrm>
          <a:prstGeom prst="blockArc">
            <a:avLst>
              <a:gd name="adj1" fmla="val 10800000"/>
              <a:gd name="adj2" fmla="val 0"/>
              <a:gd name="adj3" fmla="val 304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アーチ 46"/>
          <p:cNvSpPr/>
          <p:nvPr userDrawn="1"/>
        </p:nvSpPr>
        <p:spPr>
          <a:xfrm rot="10800000">
            <a:off x="5752874" y="2959781"/>
            <a:ext cx="3976914" cy="3976914"/>
          </a:xfrm>
          <a:prstGeom prst="blockArc">
            <a:avLst>
              <a:gd name="adj1" fmla="val 10800000"/>
              <a:gd name="adj2" fmla="val 0"/>
              <a:gd name="adj3" fmla="val 3047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アーチ 48"/>
          <p:cNvSpPr/>
          <p:nvPr userDrawn="1"/>
        </p:nvSpPr>
        <p:spPr>
          <a:xfrm rot="10800000">
            <a:off x="8513310" y="2959781"/>
            <a:ext cx="3976914" cy="3976914"/>
          </a:xfrm>
          <a:prstGeom prst="blockArc">
            <a:avLst>
              <a:gd name="adj1" fmla="val 10800000"/>
              <a:gd name="adj2" fmla="val 0"/>
              <a:gd name="adj3" fmla="val 304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プレースホルダー 12"/>
          <p:cNvSpPr>
            <a:spLocks noGrp="1"/>
          </p:cNvSpPr>
          <p:nvPr>
            <p:ph type="body" sz="quarter" idx="28" hasCustomPrompt="1"/>
          </p:nvPr>
        </p:nvSpPr>
        <p:spPr>
          <a:xfrm>
            <a:off x="6501035" y="3443562"/>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14" name="テキスト プレースホルダー 12"/>
          <p:cNvSpPr>
            <a:spLocks noGrp="1"/>
          </p:cNvSpPr>
          <p:nvPr>
            <p:ph type="body" sz="quarter" idx="27" hasCustomPrompt="1"/>
          </p:nvPr>
        </p:nvSpPr>
        <p:spPr>
          <a:xfrm>
            <a:off x="1045924" y="2959781"/>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5" name="テキスト プレースホルダー 12"/>
          <p:cNvSpPr>
            <a:spLocks noGrp="1"/>
          </p:cNvSpPr>
          <p:nvPr>
            <p:ph type="body" sz="quarter" idx="29" hasCustomPrompt="1"/>
          </p:nvPr>
        </p:nvSpPr>
        <p:spPr>
          <a:xfrm>
            <a:off x="1045923" y="5014143"/>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6" name="テキスト プレースホルダー 12"/>
          <p:cNvSpPr>
            <a:spLocks noGrp="1"/>
          </p:cNvSpPr>
          <p:nvPr>
            <p:ph type="body" sz="quarter" idx="30" hasCustomPrompt="1"/>
          </p:nvPr>
        </p:nvSpPr>
        <p:spPr>
          <a:xfrm>
            <a:off x="12628325" y="2956517"/>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7" name="テキスト プレースホルダー 12"/>
          <p:cNvSpPr>
            <a:spLocks noGrp="1"/>
          </p:cNvSpPr>
          <p:nvPr>
            <p:ph type="body" sz="quarter" idx="31" hasCustomPrompt="1"/>
          </p:nvPr>
        </p:nvSpPr>
        <p:spPr>
          <a:xfrm>
            <a:off x="12628325" y="5014143"/>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32" hasCustomPrompt="1"/>
          </p:nvPr>
        </p:nvSpPr>
        <p:spPr>
          <a:xfrm>
            <a:off x="9297517" y="576900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0" name="テキスト プレースホルダー 12"/>
          <p:cNvSpPr>
            <a:spLocks noGrp="1"/>
          </p:cNvSpPr>
          <p:nvPr>
            <p:ph type="body" sz="quarter" idx="33" hasCustomPrompt="1"/>
          </p:nvPr>
        </p:nvSpPr>
        <p:spPr>
          <a:xfrm>
            <a:off x="9297516" y="3443561"/>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1" name="テキスト プレースホルダー 12"/>
          <p:cNvSpPr>
            <a:spLocks noGrp="1"/>
          </p:cNvSpPr>
          <p:nvPr>
            <p:ph type="body" sz="quarter" idx="34" hasCustomPrompt="1"/>
          </p:nvPr>
        </p:nvSpPr>
        <p:spPr>
          <a:xfrm>
            <a:off x="6501035" y="578027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2"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35705885"/>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lustor">
    <p:spTree>
      <p:nvGrpSpPr>
        <p:cNvPr id="1" name=""/>
        <p:cNvGrpSpPr/>
        <p:nvPr/>
      </p:nvGrpSpPr>
      <p:grpSpPr>
        <a:xfrm>
          <a:off x="0" y="0"/>
          <a:ext cx="0" cy="0"/>
          <a:chOff x="0" y="0"/>
          <a:chExt cx="0" cy="0"/>
        </a:xfrm>
      </p:grpSpPr>
      <p:sp>
        <p:nvSpPr>
          <p:cNvPr id="35" name="楕円 34"/>
          <p:cNvSpPr/>
          <p:nvPr userDrawn="1"/>
        </p:nvSpPr>
        <p:spPr>
          <a:xfrm>
            <a:off x="10223622" y="3099867"/>
            <a:ext cx="992116" cy="1008457"/>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userDrawn="1"/>
        </p:nvSpPr>
        <p:spPr>
          <a:xfrm>
            <a:off x="13866888" y="6213624"/>
            <a:ext cx="961809" cy="961809"/>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636409" y="6250538"/>
            <a:ext cx="1533779" cy="15337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p:cNvSpPr/>
          <p:nvPr userDrawn="1"/>
        </p:nvSpPr>
        <p:spPr>
          <a:xfrm>
            <a:off x="7896962" y="7735218"/>
            <a:ext cx="614369" cy="624488"/>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userDrawn="1"/>
        </p:nvSpPr>
        <p:spPr>
          <a:xfrm>
            <a:off x="3965059" y="7738314"/>
            <a:ext cx="591738" cy="59173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楕円 4"/>
          <p:cNvSpPr/>
          <p:nvPr userDrawn="1"/>
        </p:nvSpPr>
        <p:spPr>
          <a:xfrm>
            <a:off x="493213" y="2547535"/>
            <a:ext cx="4973638" cy="497363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楕円 18"/>
          <p:cNvSpPr/>
          <p:nvPr userDrawn="1"/>
        </p:nvSpPr>
        <p:spPr>
          <a:xfrm>
            <a:off x="4617888" y="4921333"/>
            <a:ext cx="3785949" cy="3785949"/>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userDrawn="1"/>
        </p:nvSpPr>
        <p:spPr>
          <a:xfrm>
            <a:off x="7360120" y="3308567"/>
            <a:ext cx="3090795" cy="3090795"/>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userDrawn="1"/>
        </p:nvSpPr>
        <p:spPr>
          <a:xfrm>
            <a:off x="9437184" y="5014698"/>
            <a:ext cx="3557109" cy="3557109"/>
          </a:xfrm>
          <a:prstGeom prst="ellipse">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userDrawn="1"/>
        </p:nvSpPr>
        <p:spPr>
          <a:xfrm>
            <a:off x="12055396" y="2629765"/>
            <a:ext cx="3944488" cy="3944488"/>
          </a:xfrm>
          <a:prstGeom prst="ellipse">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userDrawn="1"/>
        </p:nvSpPr>
        <p:spPr>
          <a:xfrm>
            <a:off x="14947018" y="5399098"/>
            <a:ext cx="2788308" cy="2788308"/>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userDrawn="1"/>
        </p:nvSpPr>
        <p:spPr>
          <a:xfrm>
            <a:off x="5534416" y="3223041"/>
            <a:ext cx="1029225" cy="102922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userDrawn="1"/>
        </p:nvSpPr>
        <p:spPr>
          <a:xfrm>
            <a:off x="493213" y="2370479"/>
            <a:ext cx="855529" cy="85552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userDrawn="1"/>
        </p:nvSpPr>
        <p:spPr>
          <a:xfrm>
            <a:off x="13027675" y="7247023"/>
            <a:ext cx="742541" cy="74254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userDrawn="1"/>
        </p:nvSpPr>
        <p:spPr>
          <a:xfrm>
            <a:off x="16966759" y="4532006"/>
            <a:ext cx="884808" cy="88480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28" hasCustomPrompt="1"/>
          </p:nvPr>
        </p:nvSpPr>
        <p:spPr>
          <a:xfrm>
            <a:off x="675547" y="3719292"/>
            <a:ext cx="4608971"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7" name="テキスト プレースホルダー 12"/>
          <p:cNvSpPr>
            <a:spLocks noGrp="1"/>
          </p:cNvSpPr>
          <p:nvPr>
            <p:ph type="body" sz="quarter" idx="29" hasCustomPrompt="1"/>
          </p:nvPr>
        </p:nvSpPr>
        <p:spPr>
          <a:xfrm>
            <a:off x="12108616" y="3583183"/>
            <a:ext cx="3838048"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8" name="テキスト プレースホルダー 12"/>
          <p:cNvSpPr>
            <a:spLocks noGrp="1"/>
          </p:cNvSpPr>
          <p:nvPr>
            <p:ph type="body" sz="quarter" idx="30" hasCustomPrompt="1"/>
          </p:nvPr>
        </p:nvSpPr>
        <p:spPr>
          <a:xfrm>
            <a:off x="9632132" y="5404718"/>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9" name="テキスト プレースホルダー 12"/>
          <p:cNvSpPr>
            <a:spLocks noGrp="1"/>
          </p:cNvSpPr>
          <p:nvPr>
            <p:ph type="body" sz="quarter" idx="31" hasCustomPrompt="1"/>
          </p:nvPr>
        </p:nvSpPr>
        <p:spPr>
          <a:xfrm>
            <a:off x="4908081" y="5382994"/>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40" name="テキスト プレースホルダー 12"/>
          <p:cNvSpPr>
            <a:spLocks noGrp="1"/>
          </p:cNvSpPr>
          <p:nvPr>
            <p:ph type="body" sz="quarter" idx="16" hasCustomPrompt="1"/>
          </p:nvPr>
        </p:nvSpPr>
        <p:spPr>
          <a:xfrm>
            <a:off x="971550" y="4397766"/>
            <a:ext cx="3936531" cy="1937350"/>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32" hasCustomPrompt="1"/>
          </p:nvPr>
        </p:nvSpPr>
        <p:spPr>
          <a:xfrm>
            <a:off x="4639094" y="6688663"/>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33" hasCustomPrompt="1"/>
          </p:nvPr>
        </p:nvSpPr>
        <p:spPr>
          <a:xfrm>
            <a:off x="9608595" y="6648520"/>
            <a:ext cx="32142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34" hasCustomPrompt="1"/>
          </p:nvPr>
        </p:nvSpPr>
        <p:spPr>
          <a:xfrm>
            <a:off x="12175047" y="4237086"/>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35" hasCustomPrompt="1"/>
          </p:nvPr>
        </p:nvSpPr>
        <p:spPr>
          <a:xfrm>
            <a:off x="7409364" y="4255782"/>
            <a:ext cx="2992308" cy="1161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50" name="テキスト プレースホルダー 12"/>
          <p:cNvSpPr>
            <a:spLocks noGrp="1"/>
          </p:cNvSpPr>
          <p:nvPr>
            <p:ph type="body" sz="quarter" idx="36" hasCustomPrompt="1"/>
          </p:nvPr>
        </p:nvSpPr>
        <p:spPr>
          <a:xfrm>
            <a:off x="15070315" y="6146235"/>
            <a:ext cx="2534050" cy="1295109"/>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2535526470"/>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History - Star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stCxn id="5" idx="7"/>
            <a:endCxn id="8" idx="0"/>
          </p:cNvCxnSpPr>
          <p:nvPr userDrawn="1"/>
        </p:nvCxnSpPr>
        <p:spPr>
          <a:xfrm>
            <a:off x="9144001" y="2890044"/>
            <a:ext cx="0" cy="1186994"/>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 name="涙形 4"/>
          <p:cNvSpPr/>
          <p:nvPr userDrawn="1"/>
        </p:nvSpPr>
        <p:spPr>
          <a:xfrm rot="8100000">
            <a:off x="8836980" y="2148831"/>
            <a:ext cx="614041" cy="614041"/>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2"/>
          <p:cNvSpPr>
            <a:spLocks noGrp="1"/>
          </p:cNvSpPr>
          <p:nvPr>
            <p:ph type="body" sz="quarter" idx="12" hasCustomPrompt="1"/>
          </p:nvPr>
        </p:nvSpPr>
        <p:spPr>
          <a:xfrm>
            <a:off x="2399958" y="4837415"/>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89621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76526" y="46132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2" name="直線コネクタ 21"/>
          <p:cNvCxnSpPr>
            <a:stCxn id="8" idx="4"/>
            <a:endCxn id="24" idx="0"/>
          </p:cNvCxnSpPr>
          <p:nvPr userDrawn="1"/>
        </p:nvCxnSpPr>
        <p:spPr>
          <a:xfrm>
            <a:off x="9144001" y="4462435"/>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1"/>
            <a:endCxn id="24" idx="6"/>
          </p:cNvCxnSpPr>
          <p:nvPr userDrawn="1"/>
        </p:nvCxnSpPr>
        <p:spPr>
          <a:xfrm flipH="1">
            <a:off x="9336699" y="6126367"/>
            <a:ext cx="629766"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5557295"/>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5752851"/>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6694047"/>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5752851"/>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79697" y="646989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96780"/>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55584"/>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76526" y="827262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40" idx="0"/>
          </p:cNvCxnSpPr>
          <p:nvPr userDrawn="1"/>
        </p:nvCxnSpPr>
        <p:spPr>
          <a:xfrm>
            <a:off x="9144001" y="6319068"/>
            <a:ext cx="0" cy="141594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2"/>
            <a:endCxn id="13" idx="3"/>
          </p:cNvCxnSpPr>
          <p:nvPr userDrawn="1"/>
        </p:nvCxnSpPr>
        <p:spPr>
          <a:xfrm flipH="1" flipV="1">
            <a:off x="8335845" y="426973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700663"/>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89621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27708"/>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40" idx="4"/>
          </p:cNvCxnSpPr>
          <p:nvPr userDrawn="1"/>
        </p:nvCxnSpPr>
        <p:spPr>
          <a:xfrm>
            <a:off x="9144001" y="8120407"/>
            <a:ext cx="0" cy="216500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58635"/>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55584"/>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8" name="楕円 7"/>
          <p:cNvSpPr/>
          <p:nvPr userDrawn="1"/>
        </p:nvSpPr>
        <p:spPr>
          <a:xfrm>
            <a:off x="8951302" y="4077038"/>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5933671"/>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35010"/>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005410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grpSp>
        <p:nvGrpSpPr>
          <p:cNvPr id="8" name="グループ化 7"/>
          <p:cNvGrpSpPr/>
          <p:nvPr userDrawn="1"/>
        </p:nvGrpSpPr>
        <p:grpSpPr>
          <a:xfrm>
            <a:off x="5823561" y="4418122"/>
            <a:ext cx="1940630" cy="72008"/>
            <a:chOff x="6119664" y="3270498"/>
            <a:chExt cx="1940630" cy="72008"/>
          </a:xfrm>
        </p:grpSpPr>
        <p:sp>
          <p:nvSpPr>
            <p:cNvPr id="10" name="正方形/長方形 9"/>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p:ph type="body" sz="quarter" idx="12" hasCustomPrompt="1"/>
          </p:nvPr>
        </p:nvSpPr>
        <p:spPr>
          <a:xfrm>
            <a:off x="5712608" y="4698914"/>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3" hasCustomPrompt="1"/>
          </p:nvPr>
        </p:nvSpPr>
        <p:spPr>
          <a:xfrm>
            <a:off x="5712608" y="3578967"/>
            <a:ext cx="8545863"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円/楕円 4"/>
          <p:cNvSpPr/>
          <p:nvPr userDrawn="1"/>
        </p:nvSpPr>
        <p:spPr>
          <a:xfrm>
            <a:off x="4156530" y="2953658"/>
            <a:ext cx="1391649" cy="1117600"/>
          </a:xfrm>
          <a:custGeom>
            <a:avLst/>
            <a:gdLst/>
            <a:ahLst/>
            <a:cxnLst/>
            <a:rect l="l" t="t" r="r" b="b"/>
            <a:pathLst>
              <a:path w="1391649" h="1117600">
                <a:moveTo>
                  <a:pt x="641350" y="0"/>
                </a:moveTo>
                <a:cubicBezTo>
                  <a:pt x="995558" y="0"/>
                  <a:pt x="1282700" y="250183"/>
                  <a:pt x="1282700" y="558800"/>
                </a:cubicBezTo>
                <a:cubicBezTo>
                  <a:pt x="1282700" y="678010"/>
                  <a:pt x="1239857" y="788500"/>
                  <a:pt x="1166143" y="878649"/>
                </a:cubicBezTo>
                <a:cubicBezTo>
                  <a:pt x="1228612" y="951179"/>
                  <a:pt x="1306525" y="1002662"/>
                  <a:pt x="1391649" y="1064962"/>
                </a:cubicBezTo>
                <a:lnTo>
                  <a:pt x="1016117" y="1010533"/>
                </a:lnTo>
                <a:cubicBezTo>
                  <a:pt x="911360" y="1078369"/>
                  <a:pt x="781613" y="1117600"/>
                  <a:pt x="641350" y="1117600"/>
                </a:cubicBezTo>
                <a:cubicBezTo>
                  <a:pt x="287142" y="1117600"/>
                  <a:pt x="0" y="867417"/>
                  <a:pt x="0" y="558800"/>
                </a:cubicBezTo>
                <a:cubicBezTo>
                  <a:pt x="0" y="250183"/>
                  <a:pt x="287142" y="0"/>
                  <a:pt x="641350" y="0"/>
                </a:cubicBezTo>
                <a:close/>
              </a:path>
            </a:pathLst>
          </a:cu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5103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10" name="正方形/長方形 9"/>
          <p:cNvSpPr/>
          <p:nvPr userDrawn="1"/>
        </p:nvSpPr>
        <p:spPr>
          <a:xfrm>
            <a:off x="7396828" y="496966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751137" y="496966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043695" y="496966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userDrawn="1">
            <p:ph type="body" sz="quarter" idx="12" hasCustomPrompt="1"/>
          </p:nvPr>
        </p:nvSpPr>
        <p:spPr>
          <a:xfrm>
            <a:off x="6669212" y="5250457"/>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userDrawn="1">
            <p:ph type="body" sz="quarter" idx="13" hasCustomPrompt="1"/>
          </p:nvPr>
        </p:nvSpPr>
        <p:spPr>
          <a:xfrm>
            <a:off x="2233749" y="2732842"/>
            <a:ext cx="6574129" cy="2144700"/>
          </a:xfrm>
        </p:spPr>
        <p:txBody>
          <a:bodyPr anchor="b">
            <a:noAutofit/>
          </a:bodyPr>
          <a:lstStyle>
            <a:lvl1pPr algn="r">
              <a:lnSpc>
                <a:spcPct val="100000"/>
              </a:lnSpc>
              <a:spcBef>
                <a:spcPts val="0"/>
              </a:spcBef>
              <a:defRPr sz="72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283817620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6"/>
          <p:cNvSpPr>
            <a:spLocks noGrp="1"/>
          </p:cNvSpPr>
          <p:nvPr>
            <p:ph type="pic" sz="quarter" idx="12" hasCustomPrompt="1"/>
          </p:nvPr>
        </p:nvSpPr>
        <p:spPr>
          <a:xfrm>
            <a:off x="2696029" y="1767115"/>
            <a:ext cx="3548742" cy="3548742"/>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37825536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31"/>
          <p:cNvSpPr>
            <a:spLocks noGrp="1"/>
          </p:cNvSpPr>
          <p:nvPr>
            <p:ph type="pic" sz="quarter" idx="32" hasCustomPrompt="1"/>
          </p:nvPr>
        </p:nvSpPr>
        <p:spPr>
          <a:xfrm>
            <a:off x="1217446" y="1271786"/>
            <a:ext cx="6504961" cy="4045273"/>
          </a:xfrm>
          <a:custGeom>
            <a:avLst/>
            <a:gdLst>
              <a:gd name="connsiteX0" fmla="*/ 984238 w 6504961"/>
              <a:gd name="connsiteY0" fmla="*/ 3553896 h 4045273"/>
              <a:gd name="connsiteX1" fmla="*/ 1475615 w 6504961"/>
              <a:gd name="connsiteY1" fmla="*/ 3553896 h 4045273"/>
              <a:gd name="connsiteX2" fmla="*/ 1475615 w 6504961"/>
              <a:gd name="connsiteY2" fmla="*/ 4045273 h 4045273"/>
              <a:gd name="connsiteX3" fmla="*/ 984238 w 6504961"/>
              <a:gd name="connsiteY3" fmla="*/ 4045273 h 4045273"/>
              <a:gd name="connsiteX4" fmla="*/ 0 w 6504961"/>
              <a:gd name="connsiteY4" fmla="*/ 3551920 h 4045273"/>
              <a:gd name="connsiteX5" fmla="*/ 491377 w 6504961"/>
              <a:gd name="connsiteY5" fmla="*/ 3551920 h 4045273"/>
              <a:gd name="connsiteX6" fmla="*/ 491377 w 6504961"/>
              <a:gd name="connsiteY6" fmla="*/ 4043297 h 4045273"/>
              <a:gd name="connsiteX7" fmla="*/ 0 w 6504961"/>
              <a:gd name="connsiteY7" fmla="*/ 4043297 h 4045273"/>
              <a:gd name="connsiteX8" fmla="*/ 492861 w 6504961"/>
              <a:gd name="connsiteY8" fmla="*/ 3060543 h 4045273"/>
              <a:gd name="connsiteX9" fmla="*/ 984238 w 6504961"/>
              <a:gd name="connsiteY9" fmla="*/ 3060543 h 4045273"/>
              <a:gd name="connsiteX10" fmla="*/ 984238 w 6504961"/>
              <a:gd name="connsiteY10" fmla="*/ 3551920 h 4045273"/>
              <a:gd name="connsiteX11" fmla="*/ 492861 w 6504961"/>
              <a:gd name="connsiteY11" fmla="*/ 3551920 h 4045273"/>
              <a:gd name="connsiteX12" fmla="*/ 5518702 w 6504961"/>
              <a:gd name="connsiteY12" fmla="*/ 499760 h 4045273"/>
              <a:gd name="connsiteX13" fmla="*/ 6010079 w 6504961"/>
              <a:gd name="connsiteY13" fmla="*/ 499760 h 4045273"/>
              <a:gd name="connsiteX14" fmla="*/ 6010079 w 6504961"/>
              <a:gd name="connsiteY14" fmla="*/ 991137 h 4045273"/>
              <a:gd name="connsiteX15" fmla="*/ 5518702 w 6504961"/>
              <a:gd name="connsiteY15" fmla="*/ 991137 h 4045273"/>
              <a:gd name="connsiteX16" fmla="*/ 1478583 w 6504961"/>
              <a:gd name="connsiteY16" fmla="*/ 495329 h 4045273"/>
              <a:gd name="connsiteX17" fmla="*/ 5027325 w 6504961"/>
              <a:gd name="connsiteY17" fmla="*/ 495329 h 4045273"/>
              <a:gd name="connsiteX18" fmla="*/ 5027325 w 6504961"/>
              <a:gd name="connsiteY18" fmla="*/ 4044071 h 4045273"/>
              <a:gd name="connsiteX19" fmla="*/ 1478583 w 6504961"/>
              <a:gd name="connsiteY19" fmla="*/ 4044071 h 4045273"/>
              <a:gd name="connsiteX20" fmla="*/ 6010079 w 6504961"/>
              <a:gd name="connsiteY20" fmla="*/ 0 h 4045273"/>
              <a:gd name="connsiteX21" fmla="*/ 6504961 w 6504961"/>
              <a:gd name="connsiteY21" fmla="*/ 0 h 4045273"/>
              <a:gd name="connsiteX22" fmla="*/ 6504961 w 6504961"/>
              <a:gd name="connsiteY22" fmla="*/ 494882 h 4045273"/>
              <a:gd name="connsiteX23" fmla="*/ 6010079 w 6504961"/>
              <a:gd name="connsiteY23" fmla="*/ 494882 h 4045273"/>
              <a:gd name="connsiteX24" fmla="*/ 5027325 w 6504961"/>
              <a:gd name="connsiteY24" fmla="*/ 0 h 4045273"/>
              <a:gd name="connsiteX25" fmla="*/ 5518702 w 6504961"/>
              <a:gd name="connsiteY25" fmla="*/ 0 h 4045273"/>
              <a:gd name="connsiteX26" fmla="*/ 5518702 w 6504961"/>
              <a:gd name="connsiteY26" fmla="*/ 491377 h 4045273"/>
              <a:gd name="connsiteX27" fmla="*/ 5027325 w 6504961"/>
              <a:gd name="connsiteY27" fmla="*/ 491377 h 4045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04961" h="4045273">
                <a:moveTo>
                  <a:pt x="984238" y="3553896"/>
                </a:moveTo>
                <a:lnTo>
                  <a:pt x="1475615" y="3553896"/>
                </a:lnTo>
                <a:lnTo>
                  <a:pt x="1475615" y="4045273"/>
                </a:lnTo>
                <a:lnTo>
                  <a:pt x="984238" y="4045273"/>
                </a:lnTo>
                <a:close/>
                <a:moveTo>
                  <a:pt x="0" y="3551920"/>
                </a:moveTo>
                <a:lnTo>
                  <a:pt x="491377" y="3551920"/>
                </a:lnTo>
                <a:lnTo>
                  <a:pt x="491377" y="4043297"/>
                </a:lnTo>
                <a:lnTo>
                  <a:pt x="0" y="4043297"/>
                </a:lnTo>
                <a:close/>
                <a:moveTo>
                  <a:pt x="492861" y="3060543"/>
                </a:moveTo>
                <a:lnTo>
                  <a:pt x="984238" y="3060543"/>
                </a:lnTo>
                <a:lnTo>
                  <a:pt x="984238" y="3551920"/>
                </a:lnTo>
                <a:lnTo>
                  <a:pt x="492861" y="3551920"/>
                </a:lnTo>
                <a:close/>
                <a:moveTo>
                  <a:pt x="5518702" y="499760"/>
                </a:moveTo>
                <a:lnTo>
                  <a:pt x="6010079" y="499760"/>
                </a:lnTo>
                <a:lnTo>
                  <a:pt x="6010079" y="991137"/>
                </a:lnTo>
                <a:lnTo>
                  <a:pt x="5518702" y="991137"/>
                </a:lnTo>
                <a:close/>
                <a:moveTo>
                  <a:pt x="1478583" y="495329"/>
                </a:moveTo>
                <a:lnTo>
                  <a:pt x="5027325" y="495329"/>
                </a:lnTo>
                <a:lnTo>
                  <a:pt x="5027325" y="4044071"/>
                </a:lnTo>
                <a:lnTo>
                  <a:pt x="1478583" y="4044071"/>
                </a:lnTo>
                <a:close/>
                <a:moveTo>
                  <a:pt x="6010079" y="0"/>
                </a:moveTo>
                <a:lnTo>
                  <a:pt x="6504961" y="0"/>
                </a:lnTo>
                <a:lnTo>
                  <a:pt x="6504961" y="494882"/>
                </a:lnTo>
                <a:lnTo>
                  <a:pt x="6010079" y="494882"/>
                </a:lnTo>
                <a:close/>
                <a:moveTo>
                  <a:pt x="5027325" y="0"/>
                </a:moveTo>
                <a:lnTo>
                  <a:pt x="5518702" y="0"/>
                </a:lnTo>
                <a:lnTo>
                  <a:pt x="5518702" y="491377"/>
                </a:lnTo>
                <a:lnTo>
                  <a:pt x="5027325" y="491377"/>
                </a:lnTo>
                <a:close/>
              </a:path>
            </a:pathLst>
          </a:custGeom>
          <a:solidFill>
            <a:schemeClr val="bg1"/>
          </a:solidFill>
        </p:spPr>
        <p:txBody>
          <a:bodyPr wrap="square">
            <a:noAutofit/>
          </a:bodyPr>
          <a:lstStyle>
            <a:lvl1pPr>
              <a:defRPr sz="2000" baseline="0">
                <a:solidFill>
                  <a:schemeClr val="bg1"/>
                </a:solidFill>
              </a:defRPr>
            </a:lvl1pPr>
          </a:lstStyle>
          <a:p>
            <a:r>
              <a:rPr kumimoji="1" lang="en-US" altLang="ja-JP" dirty="0"/>
              <a:t>Insert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1976726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file 4">
    <p:spTree>
      <p:nvGrpSpPr>
        <p:cNvPr id="1" name=""/>
        <p:cNvGrpSpPr/>
        <p:nvPr/>
      </p:nvGrpSpPr>
      <p:grpSpPr>
        <a:xfrm>
          <a:off x="0" y="0"/>
          <a:ext cx="0" cy="0"/>
          <a:chOff x="0" y="0"/>
          <a:chExt cx="0" cy="0"/>
        </a:xfrm>
      </p:grpSpPr>
      <p:sp>
        <p:nvSpPr>
          <p:cNvPr id="16" name="図プレースホルダー 15"/>
          <p:cNvSpPr>
            <a:spLocks noGrp="1"/>
          </p:cNvSpPr>
          <p:nvPr>
            <p:ph type="pic" sz="quarter" idx="36" hasCustomPrompt="1"/>
          </p:nvPr>
        </p:nvSpPr>
        <p:spPr>
          <a:xfrm>
            <a:off x="0" y="-794"/>
            <a:ext cx="18287642" cy="7086707"/>
          </a:xfrm>
          <a:custGeom>
            <a:avLst/>
            <a:gdLst>
              <a:gd name="connsiteX0" fmla="*/ 0 w 18287642"/>
              <a:gd name="connsiteY0" fmla="*/ 6438707 h 7086707"/>
              <a:gd name="connsiteX1" fmla="*/ 648000 w 18287642"/>
              <a:gd name="connsiteY1" fmla="*/ 6438707 h 7086707"/>
              <a:gd name="connsiteX2" fmla="*/ 648000 w 18287642"/>
              <a:gd name="connsiteY2" fmla="*/ 7086707 h 7086707"/>
              <a:gd name="connsiteX3" fmla="*/ 0 w 18287642"/>
              <a:gd name="connsiteY3" fmla="*/ 7086707 h 7086707"/>
              <a:gd name="connsiteX4" fmla="*/ 648000 w 18287642"/>
              <a:gd name="connsiteY4" fmla="*/ 5790707 h 7086707"/>
              <a:gd name="connsiteX5" fmla="*/ 1296000 w 18287642"/>
              <a:gd name="connsiteY5" fmla="*/ 5790707 h 7086707"/>
              <a:gd name="connsiteX6" fmla="*/ 1296000 w 18287642"/>
              <a:gd name="connsiteY6" fmla="*/ 6438707 h 7086707"/>
              <a:gd name="connsiteX7" fmla="*/ 648000 w 18287642"/>
              <a:gd name="connsiteY7" fmla="*/ 6438707 h 7086707"/>
              <a:gd name="connsiteX8" fmla="*/ 0 w 18287642"/>
              <a:gd name="connsiteY8" fmla="*/ 0 h 7086707"/>
              <a:gd name="connsiteX9" fmla="*/ 18287642 w 18287642"/>
              <a:gd name="connsiteY9" fmla="*/ 0 h 7086707"/>
              <a:gd name="connsiteX10" fmla="*/ 18287642 w 18287642"/>
              <a:gd name="connsiteY10" fmla="*/ 5142707 h 7086707"/>
              <a:gd name="connsiteX11" fmla="*/ 1944000 w 18287642"/>
              <a:gd name="connsiteY11" fmla="*/ 5142707 h 7086707"/>
              <a:gd name="connsiteX12" fmla="*/ 1944000 w 18287642"/>
              <a:gd name="connsiteY12" fmla="*/ 5790707 h 7086707"/>
              <a:gd name="connsiteX13" fmla="*/ 1296000 w 18287642"/>
              <a:gd name="connsiteY13" fmla="*/ 5790707 h 7086707"/>
              <a:gd name="connsiteX14" fmla="*/ 1296000 w 18287642"/>
              <a:gd name="connsiteY14" fmla="*/ 5142707 h 7086707"/>
              <a:gd name="connsiteX15" fmla="*/ 648000 w 18287642"/>
              <a:gd name="connsiteY15" fmla="*/ 5142707 h 7086707"/>
              <a:gd name="connsiteX16" fmla="*/ 648000 w 18287642"/>
              <a:gd name="connsiteY16" fmla="*/ 5790707 h 7086707"/>
              <a:gd name="connsiteX17" fmla="*/ 0 w 18287642"/>
              <a:gd name="connsiteY17" fmla="*/ 5790707 h 7086707"/>
              <a:gd name="connsiteX18" fmla="*/ 0 w 18287642"/>
              <a:gd name="connsiteY18" fmla="*/ 5142707 h 7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87642" h="7086707">
                <a:moveTo>
                  <a:pt x="0" y="6438707"/>
                </a:moveTo>
                <a:lnTo>
                  <a:pt x="648000" y="6438707"/>
                </a:lnTo>
                <a:lnTo>
                  <a:pt x="648000" y="7086707"/>
                </a:lnTo>
                <a:lnTo>
                  <a:pt x="0" y="7086707"/>
                </a:lnTo>
                <a:close/>
                <a:moveTo>
                  <a:pt x="648000" y="5790707"/>
                </a:moveTo>
                <a:lnTo>
                  <a:pt x="1296000" y="5790707"/>
                </a:lnTo>
                <a:lnTo>
                  <a:pt x="1296000" y="6438707"/>
                </a:lnTo>
                <a:lnTo>
                  <a:pt x="648000" y="6438707"/>
                </a:lnTo>
                <a:close/>
                <a:moveTo>
                  <a:pt x="0" y="0"/>
                </a:moveTo>
                <a:lnTo>
                  <a:pt x="18287642" y="0"/>
                </a:lnTo>
                <a:lnTo>
                  <a:pt x="18287642" y="5142707"/>
                </a:lnTo>
                <a:lnTo>
                  <a:pt x="1944000" y="5142707"/>
                </a:lnTo>
                <a:lnTo>
                  <a:pt x="1944000" y="5790707"/>
                </a:lnTo>
                <a:lnTo>
                  <a:pt x="1296000" y="5790707"/>
                </a:lnTo>
                <a:lnTo>
                  <a:pt x="1296000" y="5142707"/>
                </a:lnTo>
                <a:lnTo>
                  <a:pt x="648000" y="5142707"/>
                </a:lnTo>
                <a:lnTo>
                  <a:pt x="648000" y="5790707"/>
                </a:lnTo>
                <a:lnTo>
                  <a:pt x="0" y="5790707"/>
                </a:lnTo>
                <a:lnTo>
                  <a:pt x="0" y="5142707"/>
                </a:lnTo>
                <a:close/>
              </a:path>
            </a:pathLst>
          </a:custGeom>
        </p:spPr>
        <p:txBody>
          <a:bodyPr wrap="square">
            <a:noAutofit/>
          </a:bodyPr>
          <a:lstStyle>
            <a:lvl1pPr>
              <a:defRPr baseline="0"/>
            </a:lvl1p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図プレースホルダー 5"/>
          <p:cNvSpPr>
            <a:spLocks noGrp="1"/>
          </p:cNvSpPr>
          <p:nvPr>
            <p:ph type="pic" sz="quarter" idx="12" hasCustomPrompt="1"/>
          </p:nvPr>
        </p:nvSpPr>
        <p:spPr>
          <a:xfrm>
            <a:off x="1363663" y="0"/>
            <a:ext cx="7504566" cy="10285413"/>
          </a:xfrm>
          <a:effectLst>
            <a:outerShdw blurRad="50800" dist="38100" dir="2700000" algn="tl" rotWithShape="0">
              <a:prstClr val="black">
                <a:alpha val="40000"/>
              </a:prstClr>
            </a:outerShdw>
          </a:effectLst>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3" hasCustomPrompt="1"/>
          </p:nvPr>
        </p:nvSpPr>
        <p:spPr>
          <a:xfrm>
            <a:off x="9061250" y="3122656"/>
            <a:ext cx="8167207"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テキスト プレースホルダー 12"/>
          <p:cNvSpPr>
            <a:spLocks noGrp="1"/>
          </p:cNvSpPr>
          <p:nvPr>
            <p:ph type="body" sz="quarter" idx="14" hasCustomPrompt="1"/>
          </p:nvPr>
        </p:nvSpPr>
        <p:spPr>
          <a:xfrm>
            <a:off x="9061250" y="5347380"/>
            <a:ext cx="8167207" cy="2882219"/>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6" hasCustomPrompt="1"/>
          </p:nvPr>
        </p:nvSpPr>
        <p:spPr>
          <a:xfrm>
            <a:off x="9061250" y="4283799"/>
            <a:ext cx="8167207" cy="714166"/>
          </a:xfrm>
        </p:spPr>
        <p:txBody>
          <a:bodyPr anchor="t">
            <a:noAutofit/>
          </a:bodyPr>
          <a:lstStyle>
            <a:lvl1pPr algn="l">
              <a:lnSpc>
                <a:spcPct val="13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42210641"/>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7" name="図プレースホルダー 46"/>
          <p:cNvSpPr>
            <a:spLocks noGrp="1"/>
          </p:cNvSpPr>
          <p:nvPr>
            <p:ph type="pic" sz="quarter" idx="21" hasCustomPrompt="1"/>
          </p:nvPr>
        </p:nvSpPr>
        <p:spPr>
          <a:xfrm>
            <a:off x="5439454" y="1391478"/>
            <a:ext cx="7409092" cy="3478887"/>
          </a:xfrm>
          <a:custGeom>
            <a:avLst/>
            <a:gdLst>
              <a:gd name="connsiteX0" fmla="*/ 6753718 w 7409092"/>
              <a:gd name="connsiteY0" fmla="*/ 2823513 h 3478887"/>
              <a:gd name="connsiteX1" fmla="*/ 7409092 w 7409092"/>
              <a:gd name="connsiteY1" fmla="*/ 2823513 h 3478887"/>
              <a:gd name="connsiteX2" fmla="*/ 7409092 w 7409092"/>
              <a:gd name="connsiteY2" fmla="*/ 3478887 h 3478887"/>
              <a:gd name="connsiteX3" fmla="*/ 6753718 w 7409092"/>
              <a:gd name="connsiteY3" fmla="*/ 3478887 h 3478887"/>
              <a:gd name="connsiteX4" fmla="*/ 6098344 w 7409092"/>
              <a:gd name="connsiteY4" fmla="*/ 2145252 h 3478887"/>
              <a:gd name="connsiteX5" fmla="*/ 6753718 w 7409092"/>
              <a:gd name="connsiteY5" fmla="*/ 2145252 h 3478887"/>
              <a:gd name="connsiteX6" fmla="*/ 6753718 w 7409092"/>
              <a:gd name="connsiteY6" fmla="*/ 2800626 h 3478887"/>
              <a:gd name="connsiteX7" fmla="*/ 6098344 w 7409092"/>
              <a:gd name="connsiteY7" fmla="*/ 2800626 h 3478887"/>
              <a:gd name="connsiteX8" fmla="*/ 655374 w 7409092"/>
              <a:gd name="connsiteY8" fmla="*/ 655374 h 3478887"/>
              <a:gd name="connsiteX9" fmla="*/ 1310748 w 7409092"/>
              <a:gd name="connsiteY9" fmla="*/ 655374 h 3478887"/>
              <a:gd name="connsiteX10" fmla="*/ 1310748 w 7409092"/>
              <a:gd name="connsiteY10" fmla="*/ 1310748 h 3478887"/>
              <a:gd name="connsiteX11" fmla="*/ 655374 w 7409092"/>
              <a:gd name="connsiteY11" fmla="*/ 1310748 h 3478887"/>
              <a:gd name="connsiteX12" fmla="*/ 1310748 w 7409092"/>
              <a:gd name="connsiteY12" fmla="*/ 0 h 3478887"/>
              <a:gd name="connsiteX13" fmla="*/ 1966122 w 7409092"/>
              <a:gd name="connsiteY13" fmla="*/ 0 h 3478887"/>
              <a:gd name="connsiteX14" fmla="*/ 5422122 w 7409092"/>
              <a:gd name="connsiteY14" fmla="*/ 0 h 3478887"/>
              <a:gd name="connsiteX15" fmla="*/ 5422122 w 7409092"/>
              <a:gd name="connsiteY15" fmla="*/ 1481843 h 3478887"/>
              <a:gd name="connsiteX16" fmla="*/ 6077496 w 7409092"/>
              <a:gd name="connsiteY16" fmla="*/ 1481843 h 3478887"/>
              <a:gd name="connsiteX17" fmla="*/ 6077496 w 7409092"/>
              <a:gd name="connsiteY17" fmla="*/ 2137217 h 3478887"/>
              <a:gd name="connsiteX18" fmla="*/ 5422122 w 7409092"/>
              <a:gd name="connsiteY18" fmla="*/ 2137217 h 3478887"/>
              <a:gd name="connsiteX19" fmla="*/ 5422122 w 7409092"/>
              <a:gd name="connsiteY19" fmla="*/ 2800626 h 3478887"/>
              <a:gd name="connsiteX20" fmla="*/ 6077496 w 7409092"/>
              <a:gd name="connsiteY20" fmla="*/ 2800626 h 3478887"/>
              <a:gd name="connsiteX21" fmla="*/ 6077496 w 7409092"/>
              <a:gd name="connsiteY21" fmla="*/ 3456000 h 3478887"/>
              <a:gd name="connsiteX22" fmla="*/ 5422122 w 7409092"/>
              <a:gd name="connsiteY22" fmla="*/ 3456000 h 3478887"/>
              <a:gd name="connsiteX23" fmla="*/ 1966122 w 7409092"/>
              <a:gd name="connsiteY23" fmla="*/ 3456000 h 3478887"/>
              <a:gd name="connsiteX24" fmla="*/ 1966122 w 7409092"/>
              <a:gd name="connsiteY24" fmla="*/ 1966122 h 3478887"/>
              <a:gd name="connsiteX25" fmla="*/ 1310748 w 7409092"/>
              <a:gd name="connsiteY25" fmla="*/ 1966122 h 3478887"/>
              <a:gd name="connsiteX26" fmla="*/ 1310748 w 7409092"/>
              <a:gd name="connsiteY26" fmla="*/ 1310748 h 3478887"/>
              <a:gd name="connsiteX27" fmla="*/ 1966122 w 7409092"/>
              <a:gd name="connsiteY27" fmla="*/ 1310748 h 3478887"/>
              <a:gd name="connsiteX28" fmla="*/ 1966122 w 7409092"/>
              <a:gd name="connsiteY28" fmla="*/ 655374 h 3478887"/>
              <a:gd name="connsiteX29" fmla="*/ 1310748 w 7409092"/>
              <a:gd name="connsiteY29" fmla="*/ 655374 h 3478887"/>
              <a:gd name="connsiteX30" fmla="*/ 0 w 7409092"/>
              <a:gd name="connsiteY30" fmla="*/ 0 h 3478887"/>
              <a:gd name="connsiteX31" fmla="*/ 655374 w 7409092"/>
              <a:gd name="connsiteY31" fmla="*/ 0 h 3478887"/>
              <a:gd name="connsiteX32" fmla="*/ 655374 w 7409092"/>
              <a:gd name="connsiteY32" fmla="*/ 655374 h 3478887"/>
              <a:gd name="connsiteX33" fmla="*/ 0 w 7409092"/>
              <a:gd name="connsiteY33" fmla="*/ 655374 h 347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409092" h="3478887">
                <a:moveTo>
                  <a:pt x="6753718" y="2823513"/>
                </a:moveTo>
                <a:lnTo>
                  <a:pt x="7409092" y="2823513"/>
                </a:lnTo>
                <a:lnTo>
                  <a:pt x="7409092" y="3478887"/>
                </a:lnTo>
                <a:lnTo>
                  <a:pt x="6753718" y="3478887"/>
                </a:lnTo>
                <a:close/>
                <a:moveTo>
                  <a:pt x="6098344" y="2145252"/>
                </a:moveTo>
                <a:lnTo>
                  <a:pt x="6753718" y="2145252"/>
                </a:lnTo>
                <a:lnTo>
                  <a:pt x="6753718" y="2800626"/>
                </a:lnTo>
                <a:lnTo>
                  <a:pt x="6098344" y="2800626"/>
                </a:lnTo>
                <a:close/>
                <a:moveTo>
                  <a:pt x="655374" y="655374"/>
                </a:moveTo>
                <a:lnTo>
                  <a:pt x="1310748" y="655374"/>
                </a:lnTo>
                <a:lnTo>
                  <a:pt x="1310748" y="1310748"/>
                </a:lnTo>
                <a:lnTo>
                  <a:pt x="655374" y="1310748"/>
                </a:lnTo>
                <a:close/>
                <a:moveTo>
                  <a:pt x="1310748" y="0"/>
                </a:moveTo>
                <a:lnTo>
                  <a:pt x="1966122" y="0"/>
                </a:lnTo>
                <a:lnTo>
                  <a:pt x="5422122" y="0"/>
                </a:lnTo>
                <a:lnTo>
                  <a:pt x="5422122" y="1481843"/>
                </a:lnTo>
                <a:lnTo>
                  <a:pt x="6077496" y="1481843"/>
                </a:lnTo>
                <a:lnTo>
                  <a:pt x="6077496" y="2137217"/>
                </a:lnTo>
                <a:lnTo>
                  <a:pt x="5422122" y="2137217"/>
                </a:lnTo>
                <a:lnTo>
                  <a:pt x="5422122" y="2800626"/>
                </a:lnTo>
                <a:lnTo>
                  <a:pt x="6077496" y="2800626"/>
                </a:lnTo>
                <a:lnTo>
                  <a:pt x="6077496" y="3456000"/>
                </a:lnTo>
                <a:lnTo>
                  <a:pt x="5422122" y="3456000"/>
                </a:lnTo>
                <a:lnTo>
                  <a:pt x="1966122" y="3456000"/>
                </a:lnTo>
                <a:lnTo>
                  <a:pt x="1966122" y="1966122"/>
                </a:lnTo>
                <a:lnTo>
                  <a:pt x="1310748" y="1966122"/>
                </a:lnTo>
                <a:lnTo>
                  <a:pt x="1310748" y="1310748"/>
                </a:lnTo>
                <a:lnTo>
                  <a:pt x="1966122" y="1310748"/>
                </a:lnTo>
                <a:lnTo>
                  <a:pt x="1966122" y="655374"/>
                </a:lnTo>
                <a:lnTo>
                  <a:pt x="1310748" y="655374"/>
                </a:lnTo>
                <a:close/>
                <a:moveTo>
                  <a:pt x="0" y="0"/>
                </a:moveTo>
                <a:lnTo>
                  <a:pt x="655374" y="0"/>
                </a:lnTo>
                <a:lnTo>
                  <a:pt x="655374" y="655374"/>
                </a:lnTo>
                <a:lnTo>
                  <a:pt x="0" y="655374"/>
                </a:lnTo>
                <a:close/>
              </a:path>
            </a:pathLst>
          </a:custGeom>
          <a:solidFill>
            <a:schemeClr val="accent1">
              <a:lumMod val="20000"/>
              <a:lumOff val="80000"/>
            </a:schemeClr>
          </a:solidFill>
          <a:ln w="57150">
            <a:noFill/>
          </a:ln>
          <a:effectLst/>
        </p:spPr>
        <p:txBody>
          <a:bodyPr wrap="square">
            <a:noAutofit/>
          </a:bodyPr>
          <a:lstStyle/>
          <a:p>
            <a:r>
              <a:rPr kumimoji="1" lang="en-US" altLang="ja-JP" dirty="0"/>
              <a:t> </a:t>
            </a:r>
            <a:endParaRPr kumimoji="1" lang="ja-JP" altLang="en-US" dirty="0"/>
          </a:p>
        </p:txBody>
      </p:sp>
      <p:sp>
        <p:nvSpPr>
          <p:cNvPr id="48" name="テキスト プレースホルダー 12"/>
          <p:cNvSpPr>
            <a:spLocks noGrp="1"/>
          </p:cNvSpPr>
          <p:nvPr>
            <p:ph type="body" sz="quarter" idx="13" hasCustomPrompt="1"/>
          </p:nvPr>
        </p:nvSpPr>
        <p:spPr>
          <a:xfrm>
            <a:off x="2857596" y="5250023"/>
            <a:ext cx="12572808" cy="691637"/>
          </a:xfrm>
        </p:spPr>
        <p:txBody>
          <a:bodyPr anchor="b">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9" name="テキスト プレースホルダー 12"/>
          <p:cNvSpPr>
            <a:spLocks noGrp="1"/>
          </p:cNvSpPr>
          <p:nvPr>
            <p:ph type="body" sz="quarter" idx="14" hasCustomPrompt="1"/>
          </p:nvPr>
        </p:nvSpPr>
        <p:spPr>
          <a:xfrm>
            <a:off x="2857596" y="5959390"/>
            <a:ext cx="12572808" cy="735120"/>
          </a:xfrm>
        </p:spPr>
        <p:txBody>
          <a:bodyPr anchor="t">
            <a:noAutofit/>
          </a:bodyPr>
          <a:lstStyle>
            <a:lvl1pPr algn="ctr">
              <a:lnSpc>
                <a:spcPct val="130000"/>
              </a:lnSpc>
              <a:spcBef>
                <a:spcPts val="0"/>
              </a:spcBef>
              <a:defRPr sz="24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0" name="正方形/長方形 49"/>
          <p:cNvSpPr/>
          <p:nvPr userDrawn="1"/>
        </p:nvSpPr>
        <p:spPr>
          <a:xfrm>
            <a:off x="8808185" y="67608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userDrawn="1"/>
        </p:nvSpPr>
        <p:spPr>
          <a:xfrm>
            <a:off x="8162494" y="67608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userDrawn="1"/>
        </p:nvSpPr>
        <p:spPr>
          <a:xfrm>
            <a:off x="9455052" y="67608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12" hasCustomPrompt="1"/>
          </p:nvPr>
        </p:nvSpPr>
        <p:spPr>
          <a:xfrm>
            <a:off x="3443436" y="7049366"/>
            <a:ext cx="11401128" cy="1968288"/>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62009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92384"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92384"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403335" y="330448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12"/>
          <p:cNvSpPr>
            <a:spLocks noGrp="1"/>
          </p:cNvSpPr>
          <p:nvPr>
            <p:ph type="body" sz="quarter" idx="15" hasCustomPrompt="1"/>
          </p:nvPr>
        </p:nvSpPr>
        <p:spPr>
          <a:xfrm>
            <a:off x="9914348"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9914348"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025299" y="330448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1292384"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1292384"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403335" y="6669410"/>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12"/>
          <p:cNvSpPr>
            <a:spLocks noGrp="1"/>
          </p:cNvSpPr>
          <p:nvPr>
            <p:ph type="body" sz="quarter" idx="21" hasCustomPrompt="1"/>
          </p:nvPr>
        </p:nvSpPr>
        <p:spPr>
          <a:xfrm>
            <a:off x="9914348"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9914348"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025299" y="6669410"/>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2512148"/>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Wide Image &amp; 3 Icons, Headings, Texts">
    <p:spTree>
      <p:nvGrpSpPr>
        <p:cNvPr id="1" name=""/>
        <p:cNvGrpSpPr/>
        <p:nvPr/>
      </p:nvGrpSpPr>
      <p:grpSpPr>
        <a:xfrm>
          <a:off x="0" y="0"/>
          <a:ext cx="0" cy="0"/>
          <a:chOff x="0" y="0"/>
          <a:chExt cx="0" cy="0"/>
        </a:xfrm>
      </p:grpSpPr>
      <p:sp>
        <p:nvSpPr>
          <p:cNvPr id="77" name="図プレースホルダー 76"/>
          <p:cNvSpPr>
            <a:spLocks noGrp="1"/>
          </p:cNvSpPr>
          <p:nvPr>
            <p:ph type="pic" sz="quarter" idx="34" hasCustomPrompt="1"/>
          </p:nvPr>
        </p:nvSpPr>
        <p:spPr>
          <a:xfrm>
            <a:off x="-2" y="0"/>
            <a:ext cx="18288002" cy="7085913"/>
          </a:xfrm>
          <a:custGeom>
            <a:avLst/>
            <a:gdLst>
              <a:gd name="connsiteX0" fmla="*/ 0 w 18288002"/>
              <a:gd name="connsiteY0" fmla="*/ 6437913 h 7085913"/>
              <a:gd name="connsiteX1" fmla="*/ 648000 w 18288002"/>
              <a:gd name="connsiteY1" fmla="*/ 6437913 h 7085913"/>
              <a:gd name="connsiteX2" fmla="*/ 648000 w 18288002"/>
              <a:gd name="connsiteY2" fmla="*/ 7085913 h 7085913"/>
              <a:gd name="connsiteX3" fmla="*/ 0 w 18288002"/>
              <a:gd name="connsiteY3" fmla="*/ 7085913 h 7085913"/>
              <a:gd name="connsiteX4" fmla="*/ 3 w 18288002"/>
              <a:gd name="connsiteY4" fmla="*/ 0 h 7085913"/>
              <a:gd name="connsiteX5" fmla="*/ 18288002 w 18288002"/>
              <a:gd name="connsiteY5" fmla="*/ 0 h 7085913"/>
              <a:gd name="connsiteX6" fmla="*/ 18288002 w 18288002"/>
              <a:gd name="connsiteY6" fmla="*/ 5141913 h 7085913"/>
              <a:gd name="connsiteX7" fmla="*/ 1944001 w 18288002"/>
              <a:gd name="connsiteY7" fmla="*/ 5141913 h 7085913"/>
              <a:gd name="connsiteX8" fmla="*/ 1944001 w 18288002"/>
              <a:gd name="connsiteY8" fmla="*/ 5789913 h 7085913"/>
              <a:gd name="connsiteX9" fmla="*/ 1296001 w 18288002"/>
              <a:gd name="connsiteY9" fmla="*/ 5789913 h 7085913"/>
              <a:gd name="connsiteX10" fmla="*/ 1296001 w 18288002"/>
              <a:gd name="connsiteY10" fmla="*/ 5141913 h 7085913"/>
              <a:gd name="connsiteX11" fmla="*/ 648001 w 18288002"/>
              <a:gd name="connsiteY11" fmla="*/ 5141913 h 7085913"/>
              <a:gd name="connsiteX12" fmla="*/ 648001 w 18288002"/>
              <a:gd name="connsiteY12" fmla="*/ 5789913 h 7085913"/>
              <a:gd name="connsiteX13" fmla="*/ 1296001 w 18288002"/>
              <a:gd name="connsiteY13" fmla="*/ 5789913 h 7085913"/>
              <a:gd name="connsiteX14" fmla="*/ 1296001 w 18288002"/>
              <a:gd name="connsiteY14" fmla="*/ 6437913 h 7085913"/>
              <a:gd name="connsiteX15" fmla="*/ 648001 w 18288002"/>
              <a:gd name="connsiteY15" fmla="*/ 6437913 h 7085913"/>
              <a:gd name="connsiteX16" fmla="*/ 648001 w 18288002"/>
              <a:gd name="connsiteY16" fmla="*/ 5789913 h 7085913"/>
              <a:gd name="connsiteX17" fmla="*/ 1 w 18288002"/>
              <a:gd name="connsiteY17" fmla="*/ 5789913 h 7085913"/>
              <a:gd name="connsiteX18" fmla="*/ 1 w 18288002"/>
              <a:gd name="connsiteY18" fmla="*/ 5141913 h 7085913"/>
              <a:gd name="connsiteX19" fmla="*/ 3 w 18288002"/>
              <a:gd name="connsiteY19" fmla="*/ 5141913 h 708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002" h="7085913">
                <a:moveTo>
                  <a:pt x="0" y="6437913"/>
                </a:moveTo>
                <a:lnTo>
                  <a:pt x="648000" y="6437913"/>
                </a:lnTo>
                <a:lnTo>
                  <a:pt x="648000" y="7085913"/>
                </a:lnTo>
                <a:lnTo>
                  <a:pt x="0" y="7085913"/>
                </a:lnTo>
                <a:close/>
                <a:moveTo>
                  <a:pt x="3" y="0"/>
                </a:moveTo>
                <a:lnTo>
                  <a:pt x="18288002" y="0"/>
                </a:lnTo>
                <a:lnTo>
                  <a:pt x="18288002" y="5141913"/>
                </a:lnTo>
                <a:lnTo>
                  <a:pt x="1944001" y="5141913"/>
                </a:lnTo>
                <a:lnTo>
                  <a:pt x="1944001" y="5789913"/>
                </a:lnTo>
                <a:lnTo>
                  <a:pt x="1296001" y="5789913"/>
                </a:lnTo>
                <a:lnTo>
                  <a:pt x="1296001" y="5141913"/>
                </a:lnTo>
                <a:lnTo>
                  <a:pt x="648001" y="5141913"/>
                </a:lnTo>
                <a:lnTo>
                  <a:pt x="648001" y="5789913"/>
                </a:lnTo>
                <a:lnTo>
                  <a:pt x="1296001" y="5789913"/>
                </a:lnTo>
                <a:lnTo>
                  <a:pt x="1296001" y="6437913"/>
                </a:lnTo>
                <a:lnTo>
                  <a:pt x="648001" y="6437913"/>
                </a:lnTo>
                <a:lnTo>
                  <a:pt x="648001" y="5789913"/>
                </a:lnTo>
                <a:lnTo>
                  <a:pt x="1" y="5789913"/>
                </a:lnTo>
                <a:lnTo>
                  <a:pt x="1" y="5141913"/>
                </a:lnTo>
                <a:lnTo>
                  <a:pt x="3" y="51419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61" name="テキスト プレースホルダー 60"/>
          <p:cNvSpPr>
            <a:spLocks noGrp="1"/>
          </p:cNvSpPr>
          <p:nvPr>
            <p:ph type="body" sz="quarter" idx="25" hasCustomPrompt="1"/>
          </p:nvPr>
        </p:nvSpPr>
        <p:spPr>
          <a:xfrm>
            <a:off x="3191877" y="4573588"/>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1" name="図プレースホルダー 25"/>
          <p:cNvSpPr>
            <a:spLocks noGrp="1"/>
          </p:cNvSpPr>
          <p:nvPr>
            <p:ph type="pic" sz="quarter" idx="16" hasCustomPrompt="1"/>
          </p:nvPr>
        </p:nvSpPr>
        <p:spPr>
          <a:xfrm>
            <a:off x="3445677"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2" name="テキスト プレースホルダー 12"/>
          <p:cNvSpPr>
            <a:spLocks noGrp="1"/>
          </p:cNvSpPr>
          <p:nvPr>
            <p:ph type="body" sz="quarter" idx="17" hasCustomPrompt="1"/>
          </p:nvPr>
        </p:nvSpPr>
        <p:spPr>
          <a:xfrm>
            <a:off x="1463455"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18" hasCustomPrompt="1"/>
          </p:nvPr>
        </p:nvSpPr>
        <p:spPr>
          <a:xfrm>
            <a:off x="1463455"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2" name="テキスト プレースホルダー 60"/>
          <p:cNvSpPr>
            <a:spLocks noGrp="1"/>
          </p:cNvSpPr>
          <p:nvPr>
            <p:ph type="body" sz="quarter" idx="26" hasCustomPrompt="1"/>
          </p:nvPr>
        </p:nvSpPr>
        <p:spPr>
          <a:xfrm>
            <a:off x="8575199" y="4573588"/>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3" name="図プレースホルダー 25"/>
          <p:cNvSpPr>
            <a:spLocks noGrp="1"/>
          </p:cNvSpPr>
          <p:nvPr>
            <p:ph type="pic" sz="quarter" idx="27" hasCustomPrompt="1"/>
          </p:nvPr>
        </p:nvSpPr>
        <p:spPr>
          <a:xfrm>
            <a:off x="8828999"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8" hasCustomPrompt="1"/>
          </p:nvPr>
        </p:nvSpPr>
        <p:spPr>
          <a:xfrm>
            <a:off x="6846777"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9" hasCustomPrompt="1"/>
          </p:nvPr>
        </p:nvSpPr>
        <p:spPr>
          <a:xfrm>
            <a:off x="6846777"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テキスト プレースホルダー 60"/>
          <p:cNvSpPr>
            <a:spLocks noGrp="1"/>
          </p:cNvSpPr>
          <p:nvPr>
            <p:ph type="body" sz="quarter" idx="30" hasCustomPrompt="1"/>
          </p:nvPr>
        </p:nvSpPr>
        <p:spPr>
          <a:xfrm>
            <a:off x="13958521" y="4573588"/>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7" name="図プレースホルダー 25"/>
          <p:cNvSpPr>
            <a:spLocks noGrp="1"/>
          </p:cNvSpPr>
          <p:nvPr>
            <p:ph type="pic" sz="quarter" idx="31" hasCustomPrompt="1"/>
          </p:nvPr>
        </p:nvSpPr>
        <p:spPr>
          <a:xfrm>
            <a:off x="14212321"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8" name="テキスト プレースホルダー 12"/>
          <p:cNvSpPr>
            <a:spLocks noGrp="1"/>
          </p:cNvSpPr>
          <p:nvPr>
            <p:ph type="body" sz="quarter" idx="32" hasCustomPrompt="1"/>
          </p:nvPr>
        </p:nvSpPr>
        <p:spPr>
          <a:xfrm>
            <a:off x="12230099"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33" hasCustomPrompt="1"/>
          </p:nvPr>
        </p:nvSpPr>
        <p:spPr>
          <a:xfrm>
            <a:off x="12230099"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8" name="正方形/長方形 77"/>
          <p:cNvSpPr/>
          <p:nvPr userDrawn="1"/>
        </p:nvSpPr>
        <p:spPr>
          <a:xfrm>
            <a:off x="2850933" y="665843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userDrawn="1"/>
        </p:nvSpPr>
        <p:spPr>
          <a:xfrm>
            <a:off x="8230050" y="665843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userDrawn="1"/>
        </p:nvSpPr>
        <p:spPr>
          <a:xfrm>
            <a:off x="13613371" y="6641976"/>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7407769"/>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History - Middle">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p:nvPr userDrawn="1"/>
        </p:nvCxnSpPr>
        <p:spPr>
          <a:xfrm>
            <a:off x="9144000" y="0"/>
            <a:ext cx="0" cy="197148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2399958" y="4655094"/>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713898"/>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89589" y="4430938"/>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9" name="直線コネクタ 28"/>
          <p:cNvCxnSpPr>
            <a:stCxn id="27" idx="1"/>
            <a:endCxn id="24" idx="6"/>
          </p:cNvCxnSpPr>
          <p:nvPr userDrawn="1"/>
        </p:nvCxnSpPr>
        <p:spPr>
          <a:xfrm flipH="1">
            <a:off x="9336699" y="2164184"/>
            <a:ext cx="649778"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1595111"/>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17906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2731863"/>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17906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66634" y="2507707"/>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81658"/>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40462"/>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89589" y="8257502"/>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stCxn id="8" idx="2"/>
            <a:endCxn id="13" idx="3"/>
          </p:cNvCxnSpPr>
          <p:nvPr userDrawn="1"/>
        </p:nvCxnSpPr>
        <p:spPr>
          <a:xfrm flipH="1">
            <a:off x="8335845" y="4080320"/>
            <a:ext cx="615457" cy="70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518342"/>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713898"/>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1258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43513"/>
            <a:ext cx="1136515" cy="1138145"/>
          </a:xfrm>
          <a:prstGeom prst="rect">
            <a:avLst/>
          </a:prstGeom>
          <a:solidFill>
            <a:schemeClr val="accent1"/>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40462"/>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50" name="直線コネクタ 49"/>
          <p:cNvCxnSpPr>
            <a:stCxn id="51" idx="1"/>
            <a:endCxn id="57" idx="6"/>
          </p:cNvCxnSpPr>
          <p:nvPr userDrawn="1"/>
        </p:nvCxnSpPr>
        <p:spPr>
          <a:xfrm flipH="1">
            <a:off x="9336699" y="5996187"/>
            <a:ext cx="649778" cy="26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1" name="円/楕円 4"/>
          <p:cNvSpPr/>
          <p:nvPr userDrawn="1"/>
        </p:nvSpPr>
        <p:spPr>
          <a:xfrm>
            <a:off x="9986477" y="5427114"/>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2"/>
          <p:cNvSpPr>
            <a:spLocks noGrp="1"/>
          </p:cNvSpPr>
          <p:nvPr>
            <p:ph type="body" sz="quarter" idx="21" hasCustomPrompt="1"/>
          </p:nvPr>
        </p:nvSpPr>
        <p:spPr>
          <a:xfrm>
            <a:off x="9966465" y="5622670"/>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53" name="テキスト プレースホルダー 12"/>
          <p:cNvSpPr>
            <a:spLocks noGrp="1"/>
          </p:cNvSpPr>
          <p:nvPr>
            <p:ph type="body" sz="quarter" idx="22" hasCustomPrompt="1"/>
          </p:nvPr>
        </p:nvSpPr>
        <p:spPr>
          <a:xfrm>
            <a:off x="11275193" y="6563866"/>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3" hasCustomPrompt="1"/>
          </p:nvPr>
        </p:nvSpPr>
        <p:spPr>
          <a:xfrm>
            <a:off x="11275193" y="5622670"/>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正方形/長方形 55"/>
          <p:cNvSpPr/>
          <p:nvPr userDrawn="1"/>
        </p:nvSpPr>
        <p:spPr>
          <a:xfrm>
            <a:off x="11366634" y="6339710"/>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61" name="直線コネクタ 60"/>
          <p:cNvCxnSpPr/>
          <p:nvPr userDrawn="1"/>
        </p:nvCxnSpPr>
        <p:spPr>
          <a:xfrm>
            <a:off x="9144000" y="2356884"/>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userDrawn="1"/>
        </p:nvCxnSpPr>
        <p:spPr>
          <a:xfrm flipV="1">
            <a:off x="9144000" y="4273018"/>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userDrawn="1"/>
        </p:nvCxnSpPr>
        <p:spPr>
          <a:xfrm>
            <a:off x="9144000" y="6189152"/>
            <a:ext cx="0" cy="15307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userDrawn="1"/>
        </p:nvCxnSpPr>
        <p:spPr>
          <a:xfrm>
            <a:off x="9144000" y="8105285"/>
            <a:ext cx="0" cy="2180128"/>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楕円 7"/>
          <p:cNvSpPr/>
          <p:nvPr userDrawn="1"/>
        </p:nvSpPr>
        <p:spPr>
          <a:xfrm>
            <a:off x="8951302" y="388762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1971487"/>
            <a:ext cx="385397" cy="385397"/>
          </a:xfrm>
          <a:prstGeom prst="ellipse">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19888"/>
            <a:ext cx="385397" cy="385397"/>
          </a:xfrm>
          <a:prstGeom prst="ellipse">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8951302" y="5803755"/>
            <a:ext cx="385397" cy="385397"/>
          </a:xfrm>
          <a:prstGeom prst="ellipse">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113143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istory - En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endCxn id="8" idx="0"/>
          </p:cNvCxnSpPr>
          <p:nvPr userDrawn="1"/>
        </p:nvCxnSpPr>
        <p:spPr>
          <a:xfrm>
            <a:off x="9144000" y="0"/>
            <a:ext cx="1" cy="196828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11275193" y="2728663"/>
            <a:ext cx="4608971" cy="1479012"/>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11275193" y="17874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11366633" y="250450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2" name="直線コネクタ 21"/>
          <p:cNvCxnSpPr/>
          <p:nvPr userDrawn="1"/>
        </p:nvCxnSpPr>
        <p:spPr>
          <a:xfrm>
            <a:off x="9144000" y="2353683"/>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3"/>
            <a:endCxn id="24" idx="2"/>
          </p:cNvCxnSpPr>
          <p:nvPr userDrawn="1"/>
        </p:nvCxnSpPr>
        <p:spPr>
          <a:xfrm>
            <a:off x="8349923" y="4081115"/>
            <a:ext cx="601379"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7193396" y="35120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7173384" y="370759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2394088" y="4648795"/>
            <a:ext cx="4608971" cy="1479012"/>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2394088" y="370759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5089589" y="442463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2" idx="0"/>
          </p:cNvCxnSpPr>
          <p:nvPr userDrawn="1"/>
        </p:nvCxnSpPr>
        <p:spPr>
          <a:xfrm>
            <a:off x="9144001" y="4273816"/>
            <a:ext cx="0" cy="174236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6"/>
            <a:endCxn id="17" idx="1"/>
          </p:cNvCxnSpPr>
          <p:nvPr userDrawn="1"/>
        </p:nvCxnSpPr>
        <p:spPr>
          <a:xfrm flipV="1">
            <a:off x="9336699" y="2160983"/>
            <a:ext cx="629766"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9986477" y="1591911"/>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9966465" y="17874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2" name="二等辺三角形 1"/>
          <p:cNvSpPr/>
          <p:nvPr userDrawn="1"/>
        </p:nvSpPr>
        <p:spPr bwMode="auto">
          <a:xfrm>
            <a:off x="8813940" y="6016176"/>
            <a:ext cx="660121" cy="569070"/>
          </a:xfrm>
          <a:prstGeom prst="triangle">
            <a:avLst/>
          </a:prstGeom>
          <a:solidFill>
            <a:schemeClr val="tx2"/>
          </a:solidFill>
          <a:ln w="57150">
            <a:solidFill>
              <a:schemeClr val="bg1"/>
            </a:solidFill>
            <a:prstDash val="solid"/>
            <a:round/>
            <a:headEnd/>
            <a:tailEnd/>
          </a:ln>
          <a:effectLst>
            <a:outerShdw sx="102000" sy="102000" algn="ctr" rotWithShape="0">
              <a:prstClr val="black">
                <a:alpha val="15000"/>
              </a:prstClr>
            </a:outerShdw>
          </a:effectLst>
        </p:spPr>
        <p:txBody>
          <a:bodyPr vert="horz" wrap="square" lIns="91440" tIns="45720" rIns="91440" bIns="45720" numCol="1" rtlCol="0" anchor="t" anchorCtr="0" compatLnSpc="1">
            <a:prstTxWarp prst="textNoShape">
              <a:avLst/>
            </a:prstTxWarp>
          </a:bodyPr>
          <a:lstStyle/>
          <a:p>
            <a:pPr algn="ctr"/>
            <a:endParaRPr kumimoji="1" lang="ja-JP" altLang="en-US"/>
          </a:p>
        </p:txBody>
      </p:sp>
      <p:grpSp>
        <p:nvGrpSpPr>
          <p:cNvPr id="47" name="グループ化 46"/>
          <p:cNvGrpSpPr/>
          <p:nvPr userDrawn="1"/>
        </p:nvGrpSpPr>
        <p:grpSpPr>
          <a:xfrm>
            <a:off x="8190907" y="7678639"/>
            <a:ext cx="1940630" cy="72008"/>
            <a:chOff x="6119664" y="3270498"/>
            <a:chExt cx="1940630" cy="72008"/>
          </a:xfrm>
        </p:grpSpPr>
        <p:sp>
          <p:nvSpPr>
            <p:cNvPr id="48" name="正方形/長方形 47"/>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8" name="楕円 7"/>
          <p:cNvSpPr/>
          <p:nvPr userDrawn="1"/>
        </p:nvSpPr>
        <p:spPr>
          <a:xfrm>
            <a:off x="8951302" y="19682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388841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148827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正方形/長方形 12"/>
          <p:cNvSpPr/>
          <p:nvPr userDrawn="1"/>
        </p:nvSpPr>
        <p:spPr bwMode="auto">
          <a:xfrm>
            <a:off x="0" y="0"/>
            <a:ext cx="9144000" cy="10285413"/>
          </a:xfrm>
          <a:prstGeom prst="rect">
            <a:avLst/>
          </a:pr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algn="ctr"/>
            <a:endParaRPr kumimoji="1" lang="ja-JP" altLang="en-US"/>
          </a:p>
        </p:txBody>
      </p:sp>
      <p:sp>
        <p:nvSpPr>
          <p:cNvPr id="14" name="正方形/長方形 13"/>
          <p:cNvSpPr/>
          <p:nvPr userDrawn="1"/>
        </p:nvSpPr>
        <p:spPr bwMode="auto">
          <a:xfrm>
            <a:off x="9144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9792000" y="648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0440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9144000" y="1296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20" name="テキスト プレースホルダー 12"/>
          <p:cNvSpPr>
            <a:spLocks noGrp="1"/>
          </p:cNvSpPr>
          <p:nvPr>
            <p:ph type="body" sz="quarter" idx="19" hasCustomPrompt="1"/>
          </p:nvPr>
        </p:nvSpPr>
        <p:spPr>
          <a:xfrm>
            <a:off x="799830" y="2551906"/>
            <a:ext cx="7544341" cy="51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8" hasCustomPrompt="1"/>
          </p:nvPr>
        </p:nvSpPr>
        <p:spPr>
          <a:xfrm>
            <a:off x="9588843" y="2551906"/>
            <a:ext cx="7665487" cy="5181600"/>
          </a:xfrm>
        </p:spPr>
        <p:txBody>
          <a:bodyPr anchor="ctr">
            <a:normAutofit/>
          </a:bodyPr>
          <a:lstStyle>
            <a:lvl1pPr algn="l">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8475835"/>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Mobile Phone 2">
    <p:spTree>
      <p:nvGrpSpPr>
        <p:cNvPr id="1" name=""/>
        <p:cNvGrpSpPr/>
        <p:nvPr/>
      </p:nvGrpSpPr>
      <p:grpSpPr>
        <a:xfrm>
          <a:off x="0" y="0"/>
          <a:ext cx="0" cy="0"/>
          <a:chOff x="0" y="0"/>
          <a:chExt cx="0" cy="0"/>
        </a:xfrm>
      </p:grpSpPr>
      <p:grpSp>
        <p:nvGrpSpPr>
          <p:cNvPr id="19" name="グループ化 18"/>
          <p:cNvGrpSpPr/>
          <p:nvPr userDrawn="1"/>
        </p:nvGrpSpPr>
        <p:grpSpPr>
          <a:xfrm>
            <a:off x="-1" y="0"/>
            <a:ext cx="18287643" cy="7085913"/>
            <a:chOff x="-1" y="0"/>
            <a:chExt cx="18287643" cy="7085913"/>
          </a:xfrm>
        </p:grpSpPr>
        <p:sp>
          <p:nvSpPr>
            <p:cNvPr id="2" name="正方形/長方形 1"/>
            <p:cNvSpPr/>
            <p:nvPr userDrawn="1"/>
          </p:nvSpPr>
          <p:spPr bwMode="auto">
            <a:xfrm>
              <a:off x="-1" y="0"/>
              <a:ext cx="18287643" cy="5141913"/>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6" name="正方形/長方形 5"/>
            <p:cNvSpPr/>
            <p:nvPr userDrawn="1"/>
          </p:nvSpPr>
          <p:spPr bwMode="auto">
            <a:xfrm>
              <a:off x="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648000" y="5789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29600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1" y="6437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6378" y="911133"/>
            <a:ext cx="4142834" cy="8464733"/>
          </a:xfrm>
          <a:prstGeom prst="rect">
            <a:avLst/>
          </a:prstGeom>
          <a:effectLst/>
        </p:spPr>
      </p:pic>
      <p:sp>
        <p:nvSpPr>
          <p:cNvPr id="11" name="図プレースホルダー 2"/>
          <p:cNvSpPr>
            <a:spLocks noGrp="1"/>
          </p:cNvSpPr>
          <p:nvPr>
            <p:ph type="pic" sz="quarter" idx="12" hasCustomPrompt="1"/>
          </p:nvPr>
        </p:nvSpPr>
        <p:spPr>
          <a:xfrm>
            <a:off x="2657702"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4" name="テキスト プレースホルダー 12"/>
          <p:cNvSpPr>
            <a:spLocks noGrp="1"/>
          </p:cNvSpPr>
          <p:nvPr>
            <p:ph type="body" sz="quarter" idx="13" hasCustomPrompt="1"/>
          </p:nvPr>
        </p:nvSpPr>
        <p:spPr>
          <a:xfrm>
            <a:off x="6800535" y="1103086"/>
            <a:ext cx="942643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14" hasCustomPrompt="1"/>
          </p:nvPr>
        </p:nvSpPr>
        <p:spPr>
          <a:xfrm>
            <a:off x="6800534" y="5274171"/>
            <a:ext cx="942643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75413840"/>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Mobile Phone &amp; Tablet">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8937" y="4023832"/>
            <a:ext cx="2611063" cy="5334986"/>
          </a:xfrm>
          <a:prstGeom prst="rect">
            <a:avLst/>
          </a:prstGeom>
          <a:effectLst/>
        </p:spPr>
      </p:pic>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5" name="図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40795" y="949977"/>
            <a:ext cx="5884221" cy="8366379"/>
          </a:xfrm>
          <a:prstGeom prst="rect">
            <a:avLst/>
          </a:prstGeom>
        </p:spPr>
      </p:pic>
      <p:sp>
        <p:nvSpPr>
          <p:cNvPr id="7" name="図プレースホルダー 2"/>
          <p:cNvSpPr>
            <a:spLocks noGrp="1"/>
          </p:cNvSpPr>
          <p:nvPr>
            <p:ph type="pic" sz="quarter" idx="12" hasCustomPrompt="1"/>
          </p:nvPr>
        </p:nvSpPr>
        <p:spPr>
          <a:xfrm>
            <a:off x="3940519" y="1738131"/>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8" name="図プレースホルダー 2"/>
          <p:cNvSpPr>
            <a:spLocks noGrp="1"/>
          </p:cNvSpPr>
          <p:nvPr>
            <p:ph type="pic" sz="quarter" idx="13" hasCustomPrompt="1"/>
          </p:nvPr>
        </p:nvSpPr>
        <p:spPr>
          <a:xfrm>
            <a:off x="1379954" y="4737100"/>
            <a:ext cx="2160841" cy="3930468"/>
          </a:xfrm>
        </p:spPr>
        <p:txBody>
          <a:bodyPr>
            <a:normAutofit/>
          </a:bodyPr>
          <a:lstStyle>
            <a:lvl1pPr>
              <a:defRPr sz="2000"/>
            </a:lvl1pPr>
          </a:lstStyle>
          <a:p>
            <a:r>
              <a:rPr kumimoji="1" lang="en-US" altLang="ja-JP" dirty="0"/>
              <a:t>Add an image</a:t>
            </a:r>
            <a:endParaRPr kumimoji="1" lang="ja-JP" altLang="en-US" dirty="0"/>
          </a:p>
        </p:txBody>
      </p:sp>
      <p:sp>
        <p:nvSpPr>
          <p:cNvPr id="10" name="テキスト プレースホルダー 12"/>
          <p:cNvSpPr>
            <a:spLocks noGrp="1"/>
          </p:cNvSpPr>
          <p:nvPr>
            <p:ph type="body" sz="quarter" idx="14" hasCustomPrompt="1"/>
          </p:nvPr>
        </p:nvSpPr>
        <p:spPr>
          <a:xfrm>
            <a:off x="9585535" y="1103086"/>
            <a:ext cx="7657436"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9585534" y="5274171"/>
            <a:ext cx="7657436"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7297864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テキスト プレースホルダー 12"/>
          <p:cNvSpPr>
            <a:spLocks noGrp="1"/>
          </p:cNvSpPr>
          <p:nvPr>
            <p:ph type="body" sz="quarter" idx="14" hasCustomPrompt="1"/>
          </p:nvPr>
        </p:nvSpPr>
        <p:spPr>
          <a:xfrm>
            <a:off x="10473429"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10473428" y="5274171"/>
            <a:ext cx="698725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7" name="図プレースホルダー 19"/>
          <p:cNvSpPr>
            <a:spLocks noGrp="1"/>
          </p:cNvSpPr>
          <p:nvPr>
            <p:ph type="pic" sz="quarter" idx="12" hasCustomPrompt="1"/>
          </p:nvPr>
        </p:nvSpPr>
        <p:spPr>
          <a:xfrm>
            <a:off x="1056105" y="2800178"/>
            <a:ext cx="9177429" cy="5159898"/>
          </a:xfrm>
          <a:solidFill>
            <a:schemeClr val="accent1">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18" name="グループ化 17"/>
          <p:cNvGrpSpPr/>
          <p:nvPr userDrawn="1"/>
        </p:nvGrpSpPr>
        <p:grpSpPr>
          <a:xfrm>
            <a:off x="1056107" y="2279243"/>
            <a:ext cx="9177428" cy="523844"/>
            <a:chOff x="4888773" y="2065794"/>
            <a:chExt cx="8534400" cy="487140"/>
          </a:xfrm>
        </p:grpSpPr>
        <p:sp>
          <p:nvSpPr>
            <p:cNvPr id="19"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4888773" y="2489434"/>
              <a:ext cx="8534400" cy="635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p:cNvGrpSpPr/>
            <p:nvPr userDrawn="1"/>
          </p:nvGrpSpPr>
          <p:grpSpPr>
            <a:xfrm>
              <a:off x="5071109" y="2204589"/>
              <a:ext cx="542925" cy="142875"/>
              <a:chOff x="2524125" y="1614487"/>
              <a:chExt cx="542925" cy="142875"/>
            </a:xfrm>
          </p:grpSpPr>
          <p:sp>
            <p:nvSpPr>
              <p:cNvPr id="26"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13043533" y="2180776"/>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318941410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ices">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30" name="図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361382"/>
            <a:ext cx="7911618" cy="6409096"/>
          </a:xfrm>
          <a:prstGeom prst="rect">
            <a:avLst/>
          </a:prstGeom>
        </p:spPr>
      </p:pic>
      <p:pic>
        <p:nvPicPr>
          <p:cNvPr id="31" name="図 3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323763"/>
            <a:ext cx="3830770" cy="5446715"/>
          </a:xfrm>
          <a:prstGeom prst="rect">
            <a:avLst/>
          </a:prstGeom>
        </p:spPr>
      </p:pic>
      <p:pic>
        <p:nvPicPr>
          <p:cNvPr id="32" name="図 3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604814"/>
            <a:ext cx="2044962" cy="4165664"/>
          </a:xfrm>
          <a:prstGeom prst="rect">
            <a:avLst/>
          </a:prstGeom>
        </p:spPr>
      </p:pic>
      <p:sp>
        <p:nvSpPr>
          <p:cNvPr id="33" name="図プレースホルダー 8"/>
          <p:cNvSpPr>
            <a:spLocks noGrp="1"/>
          </p:cNvSpPr>
          <p:nvPr>
            <p:ph type="pic" sz="quarter" idx="12" hasCustomPrompt="1"/>
          </p:nvPr>
        </p:nvSpPr>
        <p:spPr>
          <a:xfrm>
            <a:off x="3394909" y="3135071"/>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34" name="図プレースホルダー 8"/>
          <p:cNvSpPr>
            <a:spLocks noGrp="1"/>
          </p:cNvSpPr>
          <p:nvPr>
            <p:ph type="pic" sz="quarter" idx="13" hasCustomPrompt="1"/>
          </p:nvPr>
        </p:nvSpPr>
        <p:spPr>
          <a:xfrm>
            <a:off x="5489811" y="631412"/>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35" name="図プレースホルダー 8"/>
          <p:cNvSpPr>
            <a:spLocks noGrp="1"/>
          </p:cNvSpPr>
          <p:nvPr>
            <p:ph type="pic" sz="quarter" idx="14" hasCustomPrompt="1"/>
          </p:nvPr>
        </p:nvSpPr>
        <p:spPr>
          <a:xfrm>
            <a:off x="13257470" y="1822452"/>
            <a:ext cx="3314700" cy="4434585"/>
          </a:xfrm>
        </p:spPr>
        <p:txBody>
          <a:bodyPr>
            <a:normAutofit/>
          </a:bodyPr>
          <a:lstStyle>
            <a:lvl1pPr>
              <a:defRPr sz="1600"/>
            </a:lvl1pPr>
          </a:lstStyle>
          <a:p>
            <a:r>
              <a:rPr kumimoji="1" lang="en-US" altLang="ja-JP" dirty="0"/>
              <a:t>Add an image</a:t>
            </a:r>
            <a:endParaRPr kumimoji="1" lang="ja-JP" altLang="en-US" dirty="0"/>
          </a:p>
        </p:txBody>
      </p:sp>
      <p:grpSp>
        <p:nvGrpSpPr>
          <p:cNvPr id="36" name="グループ化 35"/>
          <p:cNvGrpSpPr/>
          <p:nvPr userDrawn="1"/>
        </p:nvGrpSpPr>
        <p:grpSpPr>
          <a:xfrm>
            <a:off x="8190907" y="7678639"/>
            <a:ext cx="1940630" cy="72008"/>
            <a:chOff x="6119664" y="3270498"/>
            <a:chExt cx="1940630" cy="72008"/>
          </a:xfrm>
        </p:grpSpPr>
        <p:sp>
          <p:nvSpPr>
            <p:cNvPr id="37" name="正方形/長方形 36"/>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84966756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 Simp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5783059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 Full Animated">
    <p:spTree>
      <p:nvGrpSpPr>
        <p:cNvPr id="1" name=""/>
        <p:cNvGrpSpPr/>
        <p:nvPr/>
      </p:nvGrpSpPr>
      <p:grpSpPr>
        <a:xfrm>
          <a:off x="0" y="0"/>
          <a:ext cx="0" cy="0"/>
          <a:chOff x="0" y="0"/>
          <a:chExt cx="0" cy="0"/>
        </a:xfrm>
      </p:grpSpPr>
      <p:sp>
        <p:nvSpPr>
          <p:cNvPr id="18" name="正方形/長方形 17"/>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3"/>
          <p:cNvSpPr/>
          <p:nvPr userDrawn="1"/>
        </p:nvSpPr>
        <p:spPr>
          <a:xfrm rot="10800000">
            <a:off x="14510655" y="-14515"/>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3"/>
          <p:cNvSpPr/>
          <p:nvPr userDrawn="1"/>
        </p:nvSpPr>
        <p:spPr>
          <a:xfrm>
            <a:off x="-1988456" y="0"/>
            <a:ext cx="9760856"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1059543 w 6560457"/>
              <a:gd name="connsiteY0" fmla="*/ 0 h 10314442"/>
              <a:gd name="connsiteX1" fmla="*/ 4746171 w 6560457"/>
              <a:gd name="connsiteY1" fmla="*/ 0 h 10314442"/>
              <a:gd name="connsiteX2" fmla="*/ 6560457 w 6560457"/>
              <a:gd name="connsiteY2" fmla="*/ 10314442 h 10314442"/>
              <a:gd name="connsiteX3" fmla="*/ 0 w 6560457"/>
              <a:gd name="connsiteY3" fmla="*/ 10299927 h 10314442"/>
              <a:gd name="connsiteX4" fmla="*/ 1059543 w 6560457"/>
              <a:gd name="connsiteY4" fmla="*/ 0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0457" h="10314442">
                <a:moveTo>
                  <a:pt x="1059543" y="0"/>
                </a:moveTo>
                <a:lnTo>
                  <a:pt x="4746171" y="0"/>
                </a:lnTo>
                <a:lnTo>
                  <a:pt x="6560457" y="10314442"/>
                </a:lnTo>
                <a:lnTo>
                  <a:pt x="0" y="10299927"/>
                </a:lnTo>
                <a:lnTo>
                  <a:pt x="105954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p:cNvSpPr/>
          <p:nvPr userDrawn="1"/>
        </p:nvSpPr>
        <p:spPr>
          <a:xfrm>
            <a:off x="8772070" y="0"/>
            <a:ext cx="9811657"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9811657"/>
              <a:gd name="connsiteY0" fmla="*/ 14515 h 10314442"/>
              <a:gd name="connsiteX1" fmla="*/ 9811657 w 9811657"/>
              <a:gd name="connsiteY1" fmla="*/ 0 h 10314442"/>
              <a:gd name="connsiteX2" fmla="*/ 6110514 w 9811657"/>
              <a:gd name="connsiteY2" fmla="*/ 10314442 h 10314442"/>
              <a:gd name="connsiteX3" fmla="*/ 0 w 9811657"/>
              <a:gd name="connsiteY3" fmla="*/ 10314442 h 10314442"/>
              <a:gd name="connsiteX4" fmla="*/ 1059543 w 9811657"/>
              <a:gd name="connsiteY4" fmla="*/ 14515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1657" h="10314442">
                <a:moveTo>
                  <a:pt x="1059543" y="14515"/>
                </a:moveTo>
                <a:lnTo>
                  <a:pt x="9811657" y="0"/>
                </a:lnTo>
                <a:lnTo>
                  <a:pt x="6110514" y="10314442"/>
                </a:lnTo>
                <a:lnTo>
                  <a:pt x="0" y="10314442"/>
                </a:lnTo>
                <a:lnTo>
                  <a:pt x="1059543" y="14515"/>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3"/>
          <p:cNvSpPr/>
          <p:nvPr userDrawn="1"/>
        </p:nvSpPr>
        <p:spPr>
          <a:xfrm rot="10800000">
            <a:off x="4749800" y="0"/>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3"/>
          <p:cNvSpPr/>
          <p:nvPr userDrawn="1"/>
        </p:nvSpPr>
        <p:spPr>
          <a:xfrm rot="10800000">
            <a:off x="8931726" y="-43543"/>
            <a:ext cx="9506857" cy="10328956"/>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0 w 9506857"/>
              <a:gd name="connsiteY0" fmla="*/ 0 h 10328956"/>
              <a:gd name="connsiteX1" fmla="*/ 3686628 w 9506857"/>
              <a:gd name="connsiteY1" fmla="*/ 0 h 10328956"/>
              <a:gd name="connsiteX2" fmla="*/ 9506857 w 9506857"/>
              <a:gd name="connsiteY2" fmla="*/ 10328956 h 10328956"/>
              <a:gd name="connsiteX3" fmla="*/ 4601028 w 9506857"/>
              <a:gd name="connsiteY3" fmla="*/ 10314441 h 10328956"/>
              <a:gd name="connsiteX4" fmla="*/ 0 w 9506857"/>
              <a:gd name="connsiteY4" fmla="*/ 0 h 10328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6857" h="10328956">
                <a:moveTo>
                  <a:pt x="0" y="0"/>
                </a:moveTo>
                <a:lnTo>
                  <a:pt x="3686628" y="0"/>
                </a:lnTo>
                <a:lnTo>
                  <a:pt x="9506857" y="10328956"/>
                </a:lnTo>
                <a:lnTo>
                  <a:pt x="4601028" y="10314441"/>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直角三角形 4"/>
          <p:cNvSpPr/>
          <p:nvPr userDrawn="1"/>
        </p:nvSpPr>
        <p:spPr>
          <a:xfrm rot="5400000">
            <a:off x="3956957" y="-4047444"/>
            <a:ext cx="10414005" cy="1843858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3979522" y="-3986781"/>
            <a:ext cx="10328958" cy="1828800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直角三角形 25"/>
          <p:cNvSpPr/>
          <p:nvPr userDrawn="1"/>
        </p:nvSpPr>
        <p:spPr>
          <a:xfrm rot="5400000">
            <a:off x="3969137" y="-4049777"/>
            <a:ext cx="10391461" cy="18398666"/>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3979521" y="-4001294"/>
            <a:ext cx="10328958" cy="1828800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直角三角形 27"/>
          <p:cNvSpPr/>
          <p:nvPr userDrawn="1"/>
        </p:nvSpPr>
        <p:spPr>
          <a:xfrm rot="5400000">
            <a:off x="3887541" y="-4034279"/>
            <a:ext cx="10430401" cy="18467612"/>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p:nvPr userDrawn="1"/>
        </p:nvSpPr>
        <p:spPr>
          <a:xfrm rot="16200000">
            <a:off x="3979521" y="-4001294"/>
            <a:ext cx="10328958" cy="18288001"/>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0" y="0"/>
            <a:ext cx="18288000" cy="102854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32" name="正方形/長方形 31"/>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6" name="テキスト プレースホルダー 12"/>
          <p:cNvSpPr>
            <a:spLocks noGrp="1"/>
          </p:cNvSpPr>
          <p:nvPr>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60075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77819"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77819"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2235550"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581242"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28344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5274436"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5274436"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6232167"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577859"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831116"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9271053"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271053"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0228784"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0574476"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0827733"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3267670"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3267670"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53" name="正方形/長方形 52"/>
          <p:cNvSpPr/>
          <p:nvPr userDrawn="1"/>
        </p:nvSpPr>
        <p:spPr>
          <a:xfrm>
            <a:off x="14225401" y="533225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14571093" y="3174870"/>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1482435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786946849"/>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38640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1">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19958792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2">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29378471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3">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354910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Break 4">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4">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9230770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Break 5">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5">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20346538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Break 6">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6">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18194518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8" name="正方形/長方形 7"/>
          <p:cNvSpPr/>
          <p:nvPr userDrawn="1"/>
        </p:nvSpPr>
        <p:spPr>
          <a:xfrm>
            <a:off x="8742743" y="5141912"/>
            <a:ext cx="6381143" cy="51419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5080000" y="0"/>
            <a:ext cx="5341257" cy="51419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29"/>
          <p:cNvSpPr>
            <a:spLocks noGrp="1"/>
          </p:cNvSpPr>
          <p:nvPr>
            <p:ph type="pic" sz="quarter" idx="10" hasCustomPrompt="1"/>
          </p:nvPr>
        </p:nvSpPr>
        <p:spPr>
          <a:xfrm>
            <a:off x="-1" y="0"/>
            <a:ext cx="7027855" cy="5141913"/>
          </a:xfrm>
          <a:custGeom>
            <a:avLst/>
            <a:gdLst>
              <a:gd name="connsiteX0" fmla="*/ 6379855 w 7027855"/>
              <a:gd name="connsiteY0" fmla="*/ 4493913 h 5141913"/>
              <a:gd name="connsiteX1" fmla="*/ 7027855 w 7027855"/>
              <a:gd name="connsiteY1" fmla="*/ 4493913 h 5141913"/>
              <a:gd name="connsiteX2" fmla="*/ 7027855 w 7027855"/>
              <a:gd name="connsiteY2" fmla="*/ 5141913 h 5141913"/>
              <a:gd name="connsiteX3" fmla="*/ 6379855 w 7027855"/>
              <a:gd name="connsiteY3" fmla="*/ 5141913 h 5141913"/>
              <a:gd name="connsiteX4" fmla="*/ 5082572 w 7027855"/>
              <a:gd name="connsiteY4" fmla="*/ 4493912 h 5141913"/>
              <a:gd name="connsiteX5" fmla="*/ 5730572 w 7027855"/>
              <a:gd name="connsiteY5" fmla="*/ 4493912 h 5141913"/>
              <a:gd name="connsiteX6" fmla="*/ 5730572 w 7027855"/>
              <a:gd name="connsiteY6" fmla="*/ 5141912 h 5141913"/>
              <a:gd name="connsiteX7" fmla="*/ 5082572 w 7027855"/>
              <a:gd name="connsiteY7" fmla="*/ 5141912 h 5141913"/>
              <a:gd name="connsiteX8" fmla="*/ 5731855 w 7027855"/>
              <a:gd name="connsiteY8" fmla="*/ 3845912 h 5141913"/>
              <a:gd name="connsiteX9" fmla="*/ 6379855 w 7027855"/>
              <a:gd name="connsiteY9" fmla="*/ 3845912 h 5141913"/>
              <a:gd name="connsiteX10" fmla="*/ 6379855 w 7027855"/>
              <a:gd name="connsiteY10" fmla="*/ 4493912 h 5141913"/>
              <a:gd name="connsiteX11" fmla="*/ 5731855 w 7027855"/>
              <a:gd name="connsiteY11" fmla="*/ 4493912 h 5141913"/>
              <a:gd name="connsiteX12" fmla="*/ 5082572 w 7027855"/>
              <a:gd name="connsiteY12" fmla="*/ 3197912 h 5141913"/>
              <a:gd name="connsiteX13" fmla="*/ 5730572 w 7027855"/>
              <a:gd name="connsiteY13" fmla="*/ 3197912 h 5141913"/>
              <a:gd name="connsiteX14" fmla="*/ 5730572 w 7027855"/>
              <a:gd name="connsiteY14" fmla="*/ 3845912 h 5141913"/>
              <a:gd name="connsiteX15" fmla="*/ 5082572 w 7027855"/>
              <a:gd name="connsiteY15" fmla="*/ 3845912 h 5141913"/>
              <a:gd name="connsiteX16" fmla="*/ 0 w 7027855"/>
              <a:gd name="connsiteY16" fmla="*/ 0 h 5141913"/>
              <a:gd name="connsiteX17" fmla="*/ 5080001 w 7027855"/>
              <a:gd name="connsiteY17" fmla="*/ 0 h 5141913"/>
              <a:gd name="connsiteX18" fmla="*/ 5080001 w 7027855"/>
              <a:gd name="connsiteY18" fmla="*/ 5141913 h 5141913"/>
              <a:gd name="connsiteX19" fmla="*/ 0 w 702785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027855" h="5141913">
                <a:moveTo>
                  <a:pt x="6379855" y="4493913"/>
                </a:moveTo>
                <a:lnTo>
                  <a:pt x="7027855" y="4493913"/>
                </a:lnTo>
                <a:lnTo>
                  <a:pt x="7027855" y="5141913"/>
                </a:lnTo>
                <a:lnTo>
                  <a:pt x="6379855" y="5141913"/>
                </a:lnTo>
                <a:close/>
                <a:moveTo>
                  <a:pt x="5082572" y="4493912"/>
                </a:moveTo>
                <a:lnTo>
                  <a:pt x="5730572" y="4493912"/>
                </a:lnTo>
                <a:lnTo>
                  <a:pt x="5730572" y="5141912"/>
                </a:lnTo>
                <a:lnTo>
                  <a:pt x="5082572" y="5141912"/>
                </a:lnTo>
                <a:close/>
                <a:moveTo>
                  <a:pt x="5731855" y="3845912"/>
                </a:moveTo>
                <a:lnTo>
                  <a:pt x="6379855" y="3845912"/>
                </a:lnTo>
                <a:lnTo>
                  <a:pt x="6379855" y="4493912"/>
                </a:lnTo>
                <a:lnTo>
                  <a:pt x="5731855" y="4493912"/>
                </a:lnTo>
                <a:close/>
                <a:moveTo>
                  <a:pt x="5082572" y="3197912"/>
                </a:moveTo>
                <a:lnTo>
                  <a:pt x="5730572" y="3197912"/>
                </a:lnTo>
                <a:lnTo>
                  <a:pt x="5730572" y="3845912"/>
                </a:lnTo>
                <a:lnTo>
                  <a:pt x="5082572" y="3845912"/>
                </a:lnTo>
                <a:close/>
                <a:moveTo>
                  <a:pt x="0" y="0"/>
                </a:moveTo>
                <a:lnTo>
                  <a:pt x="5080001" y="0"/>
                </a:lnTo>
                <a:lnTo>
                  <a:pt x="5080001" y="5141913"/>
                </a:lnTo>
                <a:lnTo>
                  <a:pt x="0" y="5141913"/>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14" name="図プレースホルダー 13"/>
          <p:cNvSpPr>
            <a:spLocks noGrp="1"/>
          </p:cNvSpPr>
          <p:nvPr>
            <p:ph type="pic" sz="quarter" idx="11" hasCustomPrompt="1"/>
          </p:nvPr>
        </p:nvSpPr>
        <p:spPr>
          <a:xfrm>
            <a:off x="8473403" y="0"/>
            <a:ext cx="9814597" cy="5141913"/>
          </a:xfrm>
          <a:custGeom>
            <a:avLst/>
            <a:gdLst>
              <a:gd name="connsiteX0" fmla="*/ 648000 w 9814597"/>
              <a:gd name="connsiteY0" fmla="*/ 648000 h 5141913"/>
              <a:gd name="connsiteX1" fmla="*/ 1296000 w 9814597"/>
              <a:gd name="connsiteY1" fmla="*/ 648000 h 5141913"/>
              <a:gd name="connsiteX2" fmla="*/ 1296000 w 9814597"/>
              <a:gd name="connsiteY2" fmla="*/ 1296000 h 5141913"/>
              <a:gd name="connsiteX3" fmla="*/ 648000 w 9814597"/>
              <a:gd name="connsiteY3" fmla="*/ 1296000 h 5141913"/>
              <a:gd name="connsiteX4" fmla="*/ 1296000 w 9814597"/>
              <a:gd name="connsiteY4" fmla="*/ 0 h 5141913"/>
              <a:gd name="connsiteX5" fmla="*/ 1611372 w 9814597"/>
              <a:gd name="connsiteY5" fmla="*/ 0 h 5141913"/>
              <a:gd name="connsiteX6" fmla="*/ 1944000 w 9814597"/>
              <a:gd name="connsiteY6" fmla="*/ 0 h 5141913"/>
              <a:gd name="connsiteX7" fmla="*/ 1947854 w 9814597"/>
              <a:gd name="connsiteY7" fmla="*/ 0 h 5141913"/>
              <a:gd name="connsiteX8" fmla="*/ 2259372 w 9814597"/>
              <a:gd name="connsiteY8" fmla="*/ 0 h 5141913"/>
              <a:gd name="connsiteX9" fmla="*/ 9814597 w 9814597"/>
              <a:gd name="connsiteY9" fmla="*/ 0 h 5141913"/>
              <a:gd name="connsiteX10" fmla="*/ 9814597 w 9814597"/>
              <a:gd name="connsiteY10" fmla="*/ 5141913 h 5141913"/>
              <a:gd name="connsiteX11" fmla="*/ 1947854 w 9814597"/>
              <a:gd name="connsiteY11" fmla="*/ 5141913 h 5141913"/>
              <a:gd name="connsiteX12" fmla="*/ 1947854 w 9814597"/>
              <a:gd name="connsiteY12" fmla="*/ 1945206 h 5141913"/>
              <a:gd name="connsiteX13" fmla="*/ 1757239 w 9814597"/>
              <a:gd name="connsiteY13" fmla="*/ 1945206 h 5141913"/>
              <a:gd name="connsiteX14" fmla="*/ 1757239 w 9814597"/>
              <a:gd name="connsiteY14" fmla="*/ 1944000 h 5141913"/>
              <a:gd name="connsiteX15" fmla="*/ 1296000 w 9814597"/>
              <a:gd name="connsiteY15" fmla="*/ 1944000 h 5141913"/>
              <a:gd name="connsiteX16" fmla="*/ 1296000 w 9814597"/>
              <a:gd name="connsiteY16" fmla="*/ 1296000 h 5141913"/>
              <a:gd name="connsiteX17" fmla="*/ 1944000 w 9814597"/>
              <a:gd name="connsiteY17" fmla="*/ 1296000 h 5141913"/>
              <a:gd name="connsiteX18" fmla="*/ 1944000 w 9814597"/>
              <a:gd name="connsiteY18" fmla="*/ 1297206 h 5141913"/>
              <a:gd name="connsiteX19" fmla="*/ 1947854 w 9814597"/>
              <a:gd name="connsiteY19" fmla="*/ 1297206 h 5141913"/>
              <a:gd name="connsiteX20" fmla="*/ 1947854 w 9814597"/>
              <a:gd name="connsiteY20" fmla="*/ 648000 h 5141913"/>
              <a:gd name="connsiteX21" fmla="*/ 1944000 w 9814597"/>
              <a:gd name="connsiteY21" fmla="*/ 648000 h 5141913"/>
              <a:gd name="connsiteX22" fmla="*/ 1611372 w 9814597"/>
              <a:gd name="connsiteY22" fmla="*/ 648000 h 5141913"/>
              <a:gd name="connsiteX23" fmla="*/ 1296000 w 9814597"/>
              <a:gd name="connsiteY23" fmla="*/ 648000 h 5141913"/>
              <a:gd name="connsiteX24" fmla="*/ 0 w 9814597"/>
              <a:gd name="connsiteY24" fmla="*/ 0 h 5141913"/>
              <a:gd name="connsiteX25" fmla="*/ 648000 w 9814597"/>
              <a:gd name="connsiteY25" fmla="*/ 0 h 5141913"/>
              <a:gd name="connsiteX26" fmla="*/ 648000 w 9814597"/>
              <a:gd name="connsiteY26" fmla="*/ 648000 h 5141913"/>
              <a:gd name="connsiteX27" fmla="*/ 0 w 9814597"/>
              <a:gd name="connsiteY27" fmla="*/ 648000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814597" h="5141913">
                <a:moveTo>
                  <a:pt x="648000" y="648000"/>
                </a:moveTo>
                <a:lnTo>
                  <a:pt x="1296000" y="648000"/>
                </a:lnTo>
                <a:lnTo>
                  <a:pt x="1296000" y="1296000"/>
                </a:lnTo>
                <a:lnTo>
                  <a:pt x="648000" y="1296000"/>
                </a:lnTo>
                <a:close/>
                <a:moveTo>
                  <a:pt x="1296000" y="0"/>
                </a:moveTo>
                <a:lnTo>
                  <a:pt x="1611372" y="0"/>
                </a:lnTo>
                <a:lnTo>
                  <a:pt x="1944000" y="0"/>
                </a:lnTo>
                <a:lnTo>
                  <a:pt x="1947854" y="0"/>
                </a:lnTo>
                <a:lnTo>
                  <a:pt x="2259372" y="0"/>
                </a:lnTo>
                <a:lnTo>
                  <a:pt x="9814597" y="0"/>
                </a:lnTo>
                <a:lnTo>
                  <a:pt x="9814597" y="5141913"/>
                </a:lnTo>
                <a:lnTo>
                  <a:pt x="1947854" y="5141913"/>
                </a:lnTo>
                <a:lnTo>
                  <a:pt x="1947854" y="1945206"/>
                </a:lnTo>
                <a:lnTo>
                  <a:pt x="1757239" y="1945206"/>
                </a:lnTo>
                <a:lnTo>
                  <a:pt x="1757239" y="1944000"/>
                </a:lnTo>
                <a:lnTo>
                  <a:pt x="1296000" y="1944000"/>
                </a:lnTo>
                <a:lnTo>
                  <a:pt x="1296000" y="1296000"/>
                </a:lnTo>
                <a:lnTo>
                  <a:pt x="1944000" y="1296000"/>
                </a:lnTo>
                <a:lnTo>
                  <a:pt x="1944000" y="1297206"/>
                </a:lnTo>
                <a:lnTo>
                  <a:pt x="1947854" y="1297206"/>
                </a:lnTo>
                <a:lnTo>
                  <a:pt x="1947854" y="648000"/>
                </a:lnTo>
                <a:lnTo>
                  <a:pt x="1944000" y="648000"/>
                </a:lnTo>
                <a:lnTo>
                  <a:pt x="1611372" y="648000"/>
                </a:lnTo>
                <a:lnTo>
                  <a:pt x="1296000" y="648000"/>
                </a:lnTo>
                <a:close/>
                <a:moveTo>
                  <a:pt x="0" y="0"/>
                </a:moveTo>
                <a:lnTo>
                  <a:pt x="648000" y="0"/>
                </a:lnTo>
                <a:lnTo>
                  <a:pt x="648000" y="648000"/>
                </a:lnTo>
                <a:lnTo>
                  <a:pt x="0" y="648000"/>
                </a:lnTo>
                <a:close/>
              </a:path>
            </a:pathLst>
          </a:custGeom>
          <a:solidFill>
            <a:schemeClr val="accent2">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1" name="図プレースホルダー 30"/>
          <p:cNvSpPr>
            <a:spLocks noGrp="1"/>
          </p:cNvSpPr>
          <p:nvPr>
            <p:ph type="pic" sz="quarter" idx="12" hasCustomPrompt="1"/>
          </p:nvPr>
        </p:nvSpPr>
        <p:spPr>
          <a:xfrm>
            <a:off x="1" y="5141913"/>
            <a:ext cx="10688025" cy="5141913"/>
          </a:xfrm>
          <a:custGeom>
            <a:avLst/>
            <a:gdLst>
              <a:gd name="connsiteX0" fmla="*/ 10040025 w 10688025"/>
              <a:gd name="connsiteY0" fmla="*/ 4493912 h 5141913"/>
              <a:gd name="connsiteX1" fmla="*/ 10688025 w 10688025"/>
              <a:gd name="connsiteY1" fmla="*/ 4493912 h 5141913"/>
              <a:gd name="connsiteX2" fmla="*/ 10688025 w 10688025"/>
              <a:gd name="connsiteY2" fmla="*/ 5141912 h 5141913"/>
              <a:gd name="connsiteX3" fmla="*/ 10040025 w 10688025"/>
              <a:gd name="connsiteY3" fmla="*/ 5141912 h 5141913"/>
              <a:gd name="connsiteX4" fmla="*/ 9392025 w 10688025"/>
              <a:gd name="connsiteY4" fmla="*/ 3845911 h 5141913"/>
              <a:gd name="connsiteX5" fmla="*/ 10040025 w 10688025"/>
              <a:gd name="connsiteY5" fmla="*/ 3845911 h 5141913"/>
              <a:gd name="connsiteX6" fmla="*/ 10040025 w 10688025"/>
              <a:gd name="connsiteY6" fmla="*/ 4493911 h 5141913"/>
              <a:gd name="connsiteX7" fmla="*/ 9392025 w 10688025"/>
              <a:gd name="connsiteY7" fmla="*/ 4493911 h 5141913"/>
              <a:gd name="connsiteX8" fmla="*/ 0 w 10688025"/>
              <a:gd name="connsiteY8" fmla="*/ 0 h 5141913"/>
              <a:gd name="connsiteX9" fmla="*/ 8742742 w 10688025"/>
              <a:gd name="connsiteY9" fmla="*/ 0 h 5141913"/>
              <a:gd name="connsiteX10" fmla="*/ 8742742 w 10688025"/>
              <a:gd name="connsiteY10" fmla="*/ 3197911 h 5141913"/>
              <a:gd name="connsiteX11" fmla="*/ 9390742 w 10688025"/>
              <a:gd name="connsiteY11" fmla="*/ 3197911 h 5141913"/>
              <a:gd name="connsiteX12" fmla="*/ 9390742 w 10688025"/>
              <a:gd name="connsiteY12" fmla="*/ 3845911 h 5141913"/>
              <a:gd name="connsiteX13" fmla="*/ 8742742 w 10688025"/>
              <a:gd name="connsiteY13" fmla="*/ 3845911 h 5141913"/>
              <a:gd name="connsiteX14" fmla="*/ 8742742 w 10688025"/>
              <a:gd name="connsiteY14" fmla="*/ 4493911 h 5141913"/>
              <a:gd name="connsiteX15" fmla="*/ 9390742 w 10688025"/>
              <a:gd name="connsiteY15" fmla="*/ 4493911 h 5141913"/>
              <a:gd name="connsiteX16" fmla="*/ 9390742 w 10688025"/>
              <a:gd name="connsiteY16" fmla="*/ 5141911 h 5141913"/>
              <a:gd name="connsiteX17" fmla="*/ 8742742 w 10688025"/>
              <a:gd name="connsiteY17" fmla="*/ 5141911 h 5141913"/>
              <a:gd name="connsiteX18" fmla="*/ 8742742 w 10688025"/>
              <a:gd name="connsiteY18" fmla="*/ 5141913 h 5141913"/>
              <a:gd name="connsiteX19" fmla="*/ 0 w 1068802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688025" h="5141913">
                <a:moveTo>
                  <a:pt x="10040025" y="4493912"/>
                </a:moveTo>
                <a:lnTo>
                  <a:pt x="10688025" y="4493912"/>
                </a:lnTo>
                <a:lnTo>
                  <a:pt x="10688025" y="5141912"/>
                </a:lnTo>
                <a:lnTo>
                  <a:pt x="10040025" y="5141912"/>
                </a:lnTo>
                <a:close/>
                <a:moveTo>
                  <a:pt x="9392025" y="3845911"/>
                </a:moveTo>
                <a:lnTo>
                  <a:pt x="10040025" y="3845911"/>
                </a:lnTo>
                <a:lnTo>
                  <a:pt x="10040025" y="4493911"/>
                </a:lnTo>
                <a:lnTo>
                  <a:pt x="9392025" y="4493911"/>
                </a:lnTo>
                <a:close/>
                <a:moveTo>
                  <a:pt x="0" y="0"/>
                </a:moveTo>
                <a:lnTo>
                  <a:pt x="8742742" y="0"/>
                </a:lnTo>
                <a:lnTo>
                  <a:pt x="8742742" y="3197911"/>
                </a:lnTo>
                <a:lnTo>
                  <a:pt x="9390742" y="3197911"/>
                </a:lnTo>
                <a:lnTo>
                  <a:pt x="9390742" y="3845911"/>
                </a:lnTo>
                <a:lnTo>
                  <a:pt x="8742742" y="3845911"/>
                </a:lnTo>
                <a:lnTo>
                  <a:pt x="8742742" y="4493911"/>
                </a:lnTo>
                <a:lnTo>
                  <a:pt x="9390742" y="4493911"/>
                </a:lnTo>
                <a:lnTo>
                  <a:pt x="9390742" y="5141911"/>
                </a:lnTo>
                <a:lnTo>
                  <a:pt x="8742742" y="5141911"/>
                </a:lnTo>
                <a:lnTo>
                  <a:pt x="8742742" y="5141913"/>
                </a:lnTo>
                <a:lnTo>
                  <a:pt x="0" y="5141913"/>
                </a:lnTo>
                <a:close/>
              </a:path>
            </a:pathLst>
          </a:custGeom>
          <a:solidFill>
            <a:schemeClr val="accent3">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32" name="図プレースホルダー 31"/>
          <p:cNvSpPr>
            <a:spLocks noGrp="1"/>
          </p:cNvSpPr>
          <p:nvPr>
            <p:ph type="pic" sz="quarter" idx="13" hasCustomPrompt="1"/>
          </p:nvPr>
        </p:nvSpPr>
        <p:spPr>
          <a:xfrm>
            <a:off x="13179886" y="5141912"/>
            <a:ext cx="5108114" cy="5143500"/>
          </a:xfrm>
          <a:custGeom>
            <a:avLst/>
            <a:gdLst>
              <a:gd name="connsiteX0" fmla="*/ 648000 w 5108114"/>
              <a:gd name="connsiteY0" fmla="*/ 648000 h 5143500"/>
              <a:gd name="connsiteX1" fmla="*/ 1296000 w 5108114"/>
              <a:gd name="connsiteY1" fmla="*/ 648000 h 5143500"/>
              <a:gd name="connsiteX2" fmla="*/ 1296000 w 5108114"/>
              <a:gd name="connsiteY2" fmla="*/ 1296000 h 5143500"/>
              <a:gd name="connsiteX3" fmla="*/ 648000 w 5108114"/>
              <a:gd name="connsiteY3" fmla="*/ 1296000 h 5143500"/>
              <a:gd name="connsiteX4" fmla="*/ 1296000 w 5108114"/>
              <a:gd name="connsiteY4" fmla="*/ 0 h 5143500"/>
              <a:gd name="connsiteX5" fmla="*/ 1944000 w 5108114"/>
              <a:gd name="connsiteY5" fmla="*/ 0 h 5143500"/>
              <a:gd name="connsiteX6" fmla="*/ 1944000 w 5108114"/>
              <a:gd name="connsiteY6" fmla="*/ 1587 h 5143500"/>
              <a:gd name="connsiteX7" fmla="*/ 5108114 w 5108114"/>
              <a:gd name="connsiteY7" fmla="*/ 1587 h 5143500"/>
              <a:gd name="connsiteX8" fmla="*/ 5108114 w 5108114"/>
              <a:gd name="connsiteY8" fmla="*/ 5143500 h 5143500"/>
              <a:gd name="connsiteX9" fmla="*/ 1944000 w 5108114"/>
              <a:gd name="connsiteY9" fmla="*/ 5143500 h 5143500"/>
              <a:gd name="connsiteX10" fmla="*/ 1944000 w 5108114"/>
              <a:gd name="connsiteY10" fmla="*/ 1944000 h 5143500"/>
              <a:gd name="connsiteX11" fmla="*/ 1296000 w 5108114"/>
              <a:gd name="connsiteY11" fmla="*/ 1944000 h 5143500"/>
              <a:gd name="connsiteX12" fmla="*/ 1296000 w 5108114"/>
              <a:gd name="connsiteY12" fmla="*/ 1296000 h 5143500"/>
              <a:gd name="connsiteX13" fmla="*/ 1944000 w 5108114"/>
              <a:gd name="connsiteY13" fmla="*/ 1296000 h 5143500"/>
              <a:gd name="connsiteX14" fmla="*/ 1944000 w 5108114"/>
              <a:gd name="connsiteY14" fmla="*/ 648000 h 5143500"/>
              <a:gd name="connsiteX15" fmla="*/ 1296000 w 5108114"/>
              <a:gd name="connsiteY15" fmla="*/ 648000 h 5143500"/>
              <a:gd name="connsiteX16" fmla="*/ 0 w 5108114"/>
              <a:gd name="connsiteY16" fmla="*/ 0 h 5143500"/>
              <a:gd name="connsiteX17" fmla="*/ 648000 w 5108114"/>
              <a:gd name="connsiteY17" fmla="*/ 0 h 5143500"/>
              <a:gd name="connsiteX18" fmla="*/ 648000 w 5108114"/>
              <a:gd name="connsiteY18" fmla="*/ 648000 h 5143500"/>
              <a:gd name="connsiteX19" fmla="*/ 0 w 5108114"/>
              <a:gd name="connsiteY19" fmla="*/ 648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08114" h="5143500">
                <a:moveTo>
                  <a:pt x="648000" y="648000"/>
                </a:moveTo>
                <a:lnTo>
                  <a:pt x="1296000" y="648000"/>
                </a:lnTo>
                <a:lnTo>
                  <a:pt x="1296000" y="1296000"/>
                </a:lnTo>
                <a:lnTo>
                  <a:pt x="648000" y="1296000"/>
                </a:lnTo>
                <a:close/>
                <a:moveTo>
                  <a:pt x="1296000" y="0"/>
                </a:moveTo>
                <a:lnTo>
                  <a:pt x="1944000" y="0"/>
                </a:lnTo>
                <a:lnTo>
                  <a:pt x="1944000" y="1587"/>
                </a:lnTo>
                <a:lnTo>
                  <a:pt x="5108114" y="1587"/>
                </a:lnTo>
                <a:lnTo>
                  <a:pt x="5108114" y="5143500"/>
                </a:lnTo>
                <a:lnTo>
                  <a:pt x="1944000" y="5143500"/>
                </a:lnTo>
                <a:lnTo>
                  <a:pt x="1944000" y="1944000"/>
                </a:lnTo>
                <a:lnTo>
                  <a:pt x="1296000" y="1944000"/>
                </a:lnTo>
                <a:lnTo>
                  <a:pt x="1296000" y="1296000"/>
                </a:lnTo>
                <a:lnTo>
                  <a:pt x="1944000" y="1296000"/>
                </a:lnTo>
                <a:lnTo>
                  <a:pt x="1944000" y="648000"/>
                </a:lnTo>
                <a:lnTo>
                  <a:pt x="1296000" y="648000"/>
                </a:lnTo>
                <a:close/>
                <a:moveTo>
                  <a:pt x="0" y="0"/>
                </a:moveTo>
                <a:lnTo>
                  <a:pt x="648000" y="0"/>
                </a:lnTo>
                <a:lnTo>
                  <a:pt x="648000" y="648000"/>
                </a:lnTo>
                <a:lnTo>
                  <a:pt x="0" y="648000"/>
                </a:lnTo>
                <a:close/>
              </a:path>
            </a:pathLst>
          </a:custGeom>
          <a:solidFill>
            <a:schemeClr val="accent4">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3" name="テキスト プレースホルダー 12"/>
          <p:cNvSpPr>
            <a:spLocks noGrp="1"/>
          </p:cNvSpPr>
          <p:nvPr>
            <p:ph type="body" sz="quarter" idx="14" hasCustomPrompt="1"/>
          </p:nvPr>
        </p:nvSpPr>
        <p:spPr>
          <a:xfrm>
            <a:off x="5707917" y="1311492"/>
            <a:ext cx="4085423" cy="74703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4" name="テキスト プレースホルダー 12"/>
          <p:cNvSpPr>
            <a:spLocks noGrp="1"/>
          </p:cNvSpPr>
          <p:nvPr>
            <p:ph type="body" sz="quarter" idx="15" hasCustomPrompt="1"/>
          </p:nvPr>
        </p:nvSpPr>
        <p:spPr>
          <a:xfrm>
            <a:off x="5707917" y="2278743"/>
            <a:ext cx="4085423" cy="1596571"/>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6" hasCustomPrompt="1"/>
          </p:nvPr>
        </p:nvSpPr>
        <p:spPr>
          <a:xfrm>
            <a:off x="9561338" y="6706620"/>
            <a:ext cx="4743952" cy="2012497"/>
          </a:xfrm>
        </p:spPr>
        <p:txBody>
          <a:bodyPr anchor="ct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101181870"/>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Many Square Image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Insert an image</a:t>
            </a:r>
            <a:endParaRPr kumimoji="1" lang="ja-JP" altLang="en-US" dirty="0"/>
          </a:p>
        </p:txBody>
      </p:sp>
      <p:sp>
        <p:nvSpPr>
          <p:cNvPr id="4"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6"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7"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Insert an image</a:t>
            </a:r>
            <a:endParaRPr kumimoji="1" lang="ja-JP" altLang="en-US" dirty="0"/>
          </a:p>
        </p:txBody>
      </p:sp>
      <p:sp>
        <p:nvSpPr>
          <p:cNvPr id="8"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9"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Insert an image</a:t>
            </a:r>
            <a:endParaRPr kumimoji="1" lang="ja-JP" altLang="en-US" dirty="0"/>
          </a:p>
        </p:txBody>
      </p:sp>
      <p:sp>
        <p:nvSpPr>
          <p:cNvPr id="10"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1"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2"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3" name="図プレースホルダー 3"/>
          <p:cNvSpPr>
            <a:spLocks noGrp="1"/>
          </p:cNvSpPr>
          <p:nvPr>
            <p:ph type="pic" sz="quarter" idx="20" hasCustomPrompt="1"/>
          </p:nvPr>
        </p:nvSpPr>
        <p:spPr>
          <a:xfrm>
            <a:off x="13053211" y="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4"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5" name="図プレースホルダー 3"/>
          <p:cNvSpPr>
            <a:spLocks noGrp="1"/>
          </p:cNvSpPr>
          <p:nvPr>
            <p:ph type="pic" sz="quarter" idx="34" hasCustomPrompt="1"/>
          </p:nvPr>
        </p:nvSpPr>
        <p:spPr>
          <a:xfrm>
            <a:off x="13053211" y="77166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6"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Insert an image</a:t>
            </a:r>
            <a:endParaRPr kumimoji="1" lang="ja-JP" altLang="en-US" dirty="0"/>
          </a:p>
        </p:txBody>
      </p:sp>
      <p:sp>
        <p:nvSpPr>
          <p:cNvPr id="17" name="図プレースホルダー 3"/>
          <p:cNvSpPr>
            <a:spLocks noGrp="1"/>
          </p:cNvSpPr>
          <p:nvPr>
            <p:ph type="pic" sz="quarter" idx="36" hasCustomPrompt="1"/>
          </p:nvPr>
        </p:nvSpPr>
        <p:spPr>
          <a:xfrm>
            <a:off x="15662949" y="25731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8"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9" name="図プレースホルダー 69"/>
          <p:cNvSpPr>
            <a:spLocks noGrp="1"/>
          </p:cNvSpPr>
          <p:nvPr>
            <p:ph type="pic" sz="quarter" idx="39" hasCustomPrompt="1"/>
          </p:nvPr>
        </p:nvSpPr>
        <p:spPr>
          <a:xfrm>
            <a:off x="1" y="5143500"/>
            <a:ext cx="5223600" cy="5143500"/>
          </a:xfrm>
          <a:solidFill>
            <a:schemeClr val="accent1"/>
          </a:solidFill>
        </p:spPr>
        <p:txBody>
          <a:bodyPr/>
          <a:lstStyle>
            <a:lvl1pPr>
              <a:defRPr/>
            </a:lvl1pPr>
          </a:lstStyle>
          <a:p>
            <a:r>
              <a:rPr kumimoji="1" lang="en-US" altLang="ja-JP" dirty="0"/>
              <a:t>Insert an image</a:t>
            </a:r>
            <a:endParaRPr kumimoji="1" lang="ja-JP" altLang="en-US" dirty="0"/>
          </a:p>
        </p:txBody>
      </p:sp>
      <p:sp>
        <p:nvSpPr>
          <p:cNvPr id="20"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Insert an image</a:t>
            </a:r>
            <a:endParaRPr kumimoji="1" lang="ja-JP" altLang="en-US" dirty="0"/>
          </a:p>
        </p:txBody>
      </p:sp>
      <p:grpSp>
        <p:nvGrpSpPr>
          <p:cNvPr id="21" name="グループ化 20"/>
          <p:cNvGrpSpPr/>
          <p:nvPr userDrawn="1"/>
        </p:nvGrpSpPr>
        <p:grpSpPr>
          <a:xfrm>
            <a:off x="11954525" y="6247404"/>
            <a:ext cx="1940630" cy="72008"/>
            <a:chOff x="6119664" y="3270498"/>
            <a:chExt cx="1940630" cy="72008"/>
          </a:xfrm>
        </p:grpSpPr>
        <p:sp>
          <p:nvSpPr>
            <p:cNvPr id="22" name="正方形/長方形 21"/>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2"/>
          <p:cNvSpPr>
            <a:spLocks noGrp="1"/>
          </p:cNvSpPr>
          <p:nvPr>
            <p:ph type="body" sz="quarter" idx="18" hasCustomPrompt="1"/>
          </p:nvPr>
        </p:nvSpPr>
        <p:spPr>
          <a:xfrm>
            <a:off x="8651909" y="6411535"/>
            <a:ext cx="8545863" cy="1024273"/>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8651909" y="5408249"/>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40813756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ullscreen Image, Heading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914400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222372"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0222372" y="5274171"/>
            <a:ext cx="6987257" cy="4014208"/>
          </a:xfrm>
        </p:spPr>
        <p:txBody>
          <a:bodyPr>
            <a:normAutofit/>
          </a:bodyPr>
          <a:lstStyle>
            <a:lvl1pPr marL="342900" indent="-342900" algn="l">
              <a:spcBef>
                <a:spcPts val="120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16" hasCustomPrompt="1"/>
          </p:nvPr>
        </p:nvSpPr>
        <p:spPr>
          <a:xfrm>
            <a:off x="8496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7" hasCustomPrompt="1"/>
          </p:nvPr>
        </p:nvSpPr>
        <p:spPr>
          <a:xfrm>
            <a:off x="7848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8" hasCustomPrompt="1"/>
          </p:nvPr>
        </p:nvSpPr>
        <p:spPr>
          <a:xfrm>
            <a:off x="8496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9" hasCustomPrompt="1"/>
          </p:nvPr>
        </p:nvSpPr>
        <p:spPr>
          <a:xfrm>
            <a:off x="720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513495245"/>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544034"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544034"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3087331"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3433023"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368628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6686753"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6686753"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8230050"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8575742"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88289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1829472"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1829472"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3372769"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3718461"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3971718"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4158551299"/>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ullscreen Image &amp; 3 Icon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78372" y="349200"/>
            <a:ext cx="6987257" cy="12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932558" y="319625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1190666" y="262066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8" name="テキスト プレースホルダー 12"/>
          <p:cNvSpPr>
            <a:spLocks noGrp="1"/>
          </p:cNvSpPr>
          <p:nvPr>
            <p:ph type="body" sz="quarter" idx="17" hasCustomPrompt="1"/>
          </p:nvPr>
        </p:nvSpPr>
        <p:spPr>
          <a:xfrm>
            <a:off x="1932558" y="263624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2" name="テキスト プレースホルダー 12"/>
          <p:cNvSpPr>
            <a:spLocks noGrp="1"/>
          </p:cNvSpPr>
          <p:nvPr>
            <p:ph type="body" sz="quarter" idx="18" hasCustomPrompt="1"/>
          </p:nvPr>
        </p:nvSpPr>
        <p:spPr>
          <a:xfrm>
            <a:off x="1932558" y="523398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3" name="図プレースホルダー 25"/>
          <p:cNvSpPr>
            <a:spLocks noGrp="1"/>
          </p:cNvSpPr>
          <p:nvPr>
            <p:ph type="pic" sz="quarter" idx="19" hasCustomPrompt="1"/>
          </p:nvPr>
        </p:nvSpPr>
        <p:spPr>
          <a:xfrm>
            <a:off x="1190666" y="465839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4" name="テキスト プレースホルダー 12"/>
          <p:cNvSpPr>
            <a:spLocks noGrp="1"/>
          </p:cNvSpPr>
          <p:nvPr>
            <p:ph type="body" sz="quarter" idx="20" hasCustomPrompt="1"/>
          </p:nvPr>
        </p:nvSpPr>
        <p:spPr>
          <a:xfrm>
            <a:off x="1932558" y="467397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21" hasCustomPrompt="1"/>
          </p:nvPr>
        </p:nvSpPr>
        <p:spPr>
          <a:xfrm>
            <a:off x="1932557" y="7266664"/>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6" name="図プレースホルダー 25"/>
          <p:cNvSpPr>
            <a:spLocks noGrp="1"/>
          </p:cNvSpPr>
          <p:nvPr>
            <p:ph type="pic" sz="quarter" idx="22" hasCustomPrompt="1"/>
          </p:nvPr>
        </p:nvSpPr>
        <p:spPr>
          <a:xfrm>
            <a:off x="1190665" y="669106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3" hasCustomPrompt="1"/>
          </p:nvPr>
        </p:nvSpPr>
        <p:spPr>
          <a:xfrm>
            <a:off x="1932557" y="6706651"/>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044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9792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9144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9144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07549392"/>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ullscreen Image &amp; 2 Headings, Text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5543550"/>
            <a:ext cx="18288000" cy="474186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648000" y="6191550"/>
            <a:ext cx="7995938" cy="3328987"/>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29600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648000" y="4247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0" y="3599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2" name="テキスト プレースホルダー 12"/>
          <p:cNvSpPr>
            <a:spLocks noGrp="1"/>
          </p:cNvSpPr>
          <p:nvPr>
            <p:ph type="body" sz="quarter" idx="15" hasCustomPrompt="1"/>
          </p:nvPr>
        </p:nvSpPr>
        <p:spPr>
          <a:xfrm>
            <a:off x="9144000" y="6751563"/>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9144000" y="6191550"/>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テキスト プレースホルダー 12"/>
          <p:cNvSpPr>
            <a:spLocks noGrp="1"/>
          </p:cNvSpPr>
          <p:nvPr>
            <p:ph type="body" sz="quarter" idx="28" hasCustomPrompt="1"/>
          </p:nvPr>
        </p:nvSpPr>
        <p:spPr>
          <a:xfrm>
            <a:off x="9144000" y="8480350"/>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9" hasCustomPrompt="1"/>
          </p:nvPr>
        </p:nvSpPr>
        <p:spPr>
          <a:xfrm>
            <a:off x="9144000" y="7920337"/>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126866715"/>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ullscreen Image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a:solidFill>
            <a:schemeClr val="accent1">
              <a:lumMod val="20000"/>
              <a:lumOff val="80000"/>
            </a:schemeClr>
          </a:solidFill>
        </p:spPr>
        <p:txBody>
          <a:bodyPr/>
          <a:lstStyle>
            <a:lvl1pPr>
              <a:defRPr baseline="0"/>
            </a:lvl1pPr>
          </a:lstStyle>
          <a:p>
            <a:r>
              <a:rPr kumimoji="1" lang="en-US" altLang="ja-JP" dirty="0"/>
              <a:t>Add a full screen image</a:t>
            </a:r>
            <a:endParaRPr kumimoji="1" lang="ja-JP" altLang="en-US" dirty="0"/>
          </a:p>
        </p:txBody>
      </p:sp>
      <p:sp>
        <p:nvSpPr>
          <p:cNvPr id="13" name="テキスト プレースホルダー 12"/>
          <p:cNvSpPr>
            <a:spLocks noGrp="1"/>
          </p:cNvSpPr>
          <p:nvPr>
            <p:ph type="body" sz="quarter" idx="14" hasCustomPrompt="1"/>
          </p:nvPr>
        </p:nvSpPr>
        <p:spPr>
          <a:xfrm>
            <a:off x="831206" y="757239"/>
            <a:ext cx="16625588" cy="2786062"/>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040921688"/>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 Simple">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5840438" y="4394881"/>
            <a:ext cx="6607123" cy="747032"/>
          </a:xfrm>
        </p:spPr>
        <p:txBody>
          <a:bodyPr anchor="t">
            <a:noAutofit/>
          </a:bodyPr>
          <a:lstStyle>
            <a:lvl1pPr algn="ct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5840438" y="5141912"/>
            <a:ext cx="6607123" cy="2012497"/>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8" name="図プレースホルダー 25"/>
          <p:cNvSpPr>
            <a:spLocks noGrp="1"/>
          </p:cNvSpPr>
          <p:nvPr>
            <p:ph type="pic" sz="quarter" idx="14" hasCustomPrompt="1"/>
          </p:nvPr>
        </p:nvSpPr>
        <p:spPr>
          <a:xfrm>
            <a:off x="8524377" y="2908981"/>
            <a:ext cx="1239243" cy="1239243"/>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364862950"/>
      </p:ext>
    </p:extLst>
  </p:cSld>
  <p:clrMapOvr>
    <a:masterClrMapping/>
  </p:clrMapOvr>
  <p:extLst>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Heading &amp; Text">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547257" y="1582057"/>
            <a:ext cx="13193486" cy="3198132"/>
          </a:xfrm>
        </p:spPr>
        <p:txBody>
          <a:bodyPr anchor="b">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9286020" y="5141913"/>
            <a:ext cx="7347351" cy="4581526"/>
          </a:xfrm>
        </p:spPr>
        <p:txBody>
          <a:bodyPr anchor="t">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2" name="正方形/長方形 1"/>
          <p:cNvSpPr/>
          <p:nvPr userDrawn="1"/>
        </p:nvSpPr>
        <p:spPr>
          <a:xfrm>
            <a:off x="8496000" y="5299325"/>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7848000" y="5985049"/>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27556531"/>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Only">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332434" y="3274899"/>
            <a:ext cx="13623132" cy="3735614"/>
          </a:xfrm>
        </p:spPr>
        <p:txBody>
          <a:bodyPr anchor="ctr">
            <a:noAutofit/>
          </a:bodyPr>
          <a:lstStyle>
            <a:lvl1pPr algn="ctr">
              <a:lnSpc>
                <a:spcPct val="100000"/>
              </a:lnSpc>
              <a:spcBef>
                <a:spcPts val="0"/>
              </a:spcBef>
              <a:defRPr sz="4000" baseline="0">
                <a:solidFill>
                  <a:schemeClr val="bg1"/>
                </a:solidFill>
                <a:latin typeface="+mn-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005886793"/>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act Us">
    <p:bg>
      <p:bgPr>
        <a:solidFill>
          <a:schemeClr val="accent1"/>
        </a:solidFill>
        <a:effectLst/>
      </p:bgPr>
    </p:bg>
    <p:spTree>
      <p:nvGrpSpPr>
        <p:cNvPr id="1" name=""/>
        <p:cNvGrpSpPr/>
        <p:nvPr/>
      </p:nvGrpSpPr>
      <p:grpSpPr>
        <a:xfrm>
          <a:off x="0" y="0"/>
          <a:ext cx="0" cy="0"/>
          <a:chOff x="0" y="0"/>
          <a:chExt cx="0" cy="0"/>
        </a:xfrm>
      </p:grpSpPr>
      <p:sp>
        <p:nvSpPr>
          <p:cNvPr id="3" name="図プレースホルダー 6"/>
          <p:cNvSpPr>
            <a:spLocks noGrp="1"/>
          </p:cNvSpPr>
          <p:nvPr>
            <p:ph type="pic" sz="quarter" idx="12" hasCustomPrompt="1"/>
          </p:nvPr>
        </p:nvSpPr>
        <p:spPr>
          <a:xfrm>
            <a:off x="3300413" y="2655321"/>
            <a:ext cx="4973183" cy="4973183"/>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4" name="テキスト プレースホルダー 12"/>
          <p:cNvSpPr>
            <a:spLocks noGrp="1"/>
          </p:cNvSpPr>
          <p:nvPr>
            <p:ph type="body" sz="quarter" idx="13" hasCustomPrompt="1"/>
          </p:nvPr>
        </p:nvSpPr>
        <p:spPr>
          <a:xfrm>
            <a:off x="8572499" y="2655321"/>
            <a:ext cx="7339693" cy="779689"/>
          </a:xfrm>
        </p:spPr>
        <p:txBody>
          <a:bodyPr anchor="b">
            <a:noAutofit/>
          </a:bodyPr>
          <a:lstStyle>
            <a:lvl1pPr algn="l">
              <a:lnSpc>
                <a:spcPct val="100000"/>
              </a:lnSpc>
              <a:spcBef>
                <a:spcPts val="0"/>
              </a:spcBef>
              <a:defRPr sz="4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テキスト プレースホルダー 12"/>
          <p:cNvSpPr>
            <a:spLocks noGrp="1"/>
          </p:cNvSpPr>
          <p:nvPr>
            <p:ph type="body" sz="quarter" idx="14" hasCustomPrompt="1"/>
          </p:nvPr>
        </p:nvSpPr>
        <p:spPr>
          <a:xfrm>
            <a:off x="9519048" y="3754891"/>
            <a:ext cx="6400802" cy="987425"/>
          </a:xfrm>
        </p:spPr>
        <p:txBody>
          <a:bodyPr anchor="ctr">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5" hasCustomPrompt="1"/>
          </p:nvPr>
        </p:nvSpPr>
        <p:spPr>
          <a:xfrm>
            <a:off x="8572499" y="5686425"/>
            <a:ext cx="7347351" cy="1942079"/>
          </a:xfrm>
        </p:spPr>
        <p:txBody>
          <a:bodyPr anchor="b">
            <a:normAutofit/>
          </a:bodyPr>
          <a:lstStyle>
            <a:lvl1pPr marL="342900" indent="-342900" algn="l">
              <a:spcBef>
                <a:spcPts val="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8572499" y="3819186"/>
            <a:ext cx="858836" cy="858836"/>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013489099"/>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Image &amp; 4 Options">
    <p:spTree>
      <p:nvGrpSpPr>
        <p:cNvPr id="1" name=""/>
        <p:cNvGrpSpPr/>
        <p:nvPr/>
      </p:nvGrpSpPr>
      <p:grpSpPr>
        <a:xfrm>
          <a:off x="0" y="0"/>
          <a:ext cx="0" cy="0"/>
          <a:chOff x="0" y="0"/>
          <a:chExt cx="0" cy="0"/>
        </a:xfrm>
      </p:grpSpPr>
      <p:sp>
        <p:nvSpPr>
          <p:cNvPr id="27" name="図プレースホルダー 26"/>
          <p:cNvSpPr>
            <a:spLocks noGrp="1"/>
          </p:cNvSpPr>
          <p:nvPr>
            <p:ph type="pic" sz="quarter" idx="32" hasCustomPrompt="1"/>
          </p:nvPr>
        </p:nvSpPr>
        <p:spPr>
          <a:xfrm>
            <a:off x="0" y="0"/>
            <a:ext cx="9144000" cy="10285413"/>
          </a:xfrm>
        </p:spPr>
        <p:txBody>
          <a:bodyPr/>
          <a:lstStyle>
            <a:lvl1pPr>
              <a:defRPr/>
            </a:lvl1pPr>
          </a:lstStyle>
          <a:p>
            <a:r>
              <a:rPr kumimoji="1" lang="en-US" altLang="ja-JP" dirty="0"/>
              <a:t>Insert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6" name="テキスト プレースホルダー 60"/>
          <p:cNvSpPr>
            <a:spLocks noGrp="1"/>
          </p:cNvSpPr>
          <p:nvPr>
            <p:ph type="body" sz="quarter" idx="25" hasCustomPrompt="1"/>
          </p:nvPr>
        </p:nvSpPr>
        <p:spPr>
          <a:xfrm>
            <a:off x="8583647" y="2478585"/>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lvl1pPr>
              <a:defRPr>
                <a:solidFill>
                  <a:schemeClr val="bg1"/>
                </a:solidFill>
              </a:defRPr>
            </a:lvl1pPr>
          </a:lstStyle>
          <a:p>
            <a:pPr lvl="0"/>
            <a:r>
              <a:rPr kumimoji="1" lang="en-US" altLang="ja-JP" dirty="0"/>
              <a:t> </a:t>
            </a:r>
            <a:endParaRPr kumimoji="1" lang="ja-JP" altLang="en-US" dirty="0"/>
          </a:p>
        </p:txBody>
      </p:sp>
      <p:sp>
        <p:nvSpPr>
          <p:cNvPr id="18" name="テキスト プレースホルダー 12"/>
          <p:cNvSpPr>
            <a:spLocks noGrp="1"/>
          </p:cNvSpPr>
          <p:nvPr>
            <p:ph type="body" sz="quarter" idx="17" hasCustomPrompt="1"/>
          </p:nvPr>
        </p:nvSpPr>
        <p:spPr>
          <a:xfrm>
            <a:off x="9864171" y="298472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19" name="テキスト プレースホルダー 12"/>
          <p:cNvSpPr>
            <a:spLocks noGrp="1"/>
          </p:cNvSpPr>
          <p:nvPr>
            <p:ph type="body" sz="quarter" idx="18" hasCustomPrompt="1"/>
          </p:nvPr>
        </p:nvSpPr>
        <p:spPr>
          <a:xfrm>
            <a:off x="9864171" y="243019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1" name="テキスト プレースホルダー 60"/>
          <p:cNvSpPr>
            <a:spLocks noGrp="1"/>
          </p:cNvSpPr>
          <p:nvPr>
            <p:ph type="body" sz="quarter" idx="33" hasCustomPrompt="1"/>
          </p:nvPr>
        </p:nvSpPr>
        <p:spPr>
          <a:xfrm>
            <a:off x="8583647" y="4196976"/>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2" name="テキスト プレースホルダー 12"/>
          <p:cNvSpPr>
            <a:spLocks noGrp="1"/>
          </p:cNvSpPr>
          <p:nvPr>
            <p:ph type="body" sz="quarter" idx="34" hasCustomPrompt="1"/>
          </p:nvPr>
        </p:nvSpPr>
        <p:spPr>
          <a:xfrm>
            <a:off x="9864171" y="4722200"/>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33" name="テキスト プレースホルダー 12"/>
          <p:cNvSpPr>
            <a:spLocks noGrp="1"/>
          </p:cNvSpPr>
          <p:nvPr>
            <p:ph type="body" sz="quarter" idx="35" hasCustomPrompt="1"/>
          </p:nvPr>
        </p:nvSpPr>
        <p:spPr>
          <a:xfrm>
            <a:off x="9864171" y="4167672"/>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テキスト プレースホルダー 60"/>
          <p:cNvSpPr>
            <a:spLocks noGrp="1"/>
          </p:cNvSpPr>
          <p:nvPr>
            <p:ph type="body" sz="quarter" idx="36" hasCustomPrompt="1"/>
          </p:nvPr>
        </p:nvSpPr>
        <p:spPr>
          <a:xfrm>
            <a:off x="8583647" y="5886324"/>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1" name="テキスト プレースホルダー 12"/>
          <p:cNvSpPr>
            <a:spLocks noGrp="1"/>
          </p:cNvSpPr>
          <p:nvPr>
            <p:ph type="body" sz="quarter" idx="37" hasCustomPrompt="1"/>
          </p:nvPr>
        </p:nvSpPr>
        <p:spPr>
          <a:xfrm>
            <a:off x="9864171" y="6411548"/>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2" name="テキスト プレースホルダー 12"/>
          <p:cNvSpPr>
            <a:spLocks noGrp="1"/>
          </p:cNvSpPr>
          <p:nvPr>
            <p:ph type="body" sz="quarter" idx="38" hasCustomPrompt="1"/>
          </p:nvPr>
        </p:nvSpPr>
        <p:spPr>
          <a:xfrm>
            <a:off x="9864171" y="5857020"/>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テキスト プレースホルダー 60"/>
          <p:cNvSpPr>
            <a:spLocks noGrp="1"/>
          </p:cNvSpPr>
          <p:nvPr>
            <p:ph type="body" sz="quarter" idx="39" hasCustomPrompt="1"/>
          </p:nvPr>
        </p:nvSpPr>
        <p:spPr>
          <a:xfrm>
            <a:off x="8583647" y="7575672"/>
            <a:ext cx="1137600" cy="1137600"/>
          </a:xfrm>
          <a:solidFill>
            <a:schemeClr val="accent5"/>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4" name="テキスト プレースホルダー 12"/>
          <p:cNvSpPr>
            <a:spLocks noGrp="1"/>
          </p:cNvSpPr>
          <p:nvPr>
            <p:ph type="body" sz="quarter" idx="40" hasCustomPrompt="1"/>
          </p:nvPr>
        </p:nvSpPr>
        <p:spPr>
          <a:xfrm>
            <a:off x="9864171" y="810089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5" name="テキスト プレースホルダー 12"/>
          <p:cNvSpPr>
            <a:spLocks noGrp="1"/>
          </p:cNvSpPr>
          <p:nvPr>
            <p:ph type="body" sz="quarter" idx="41" hasCustomPrompt="1"/>
          </p:nvPr>
        </p:nvSpPr>
        <p:spPr>
          <a:xfrm>
            <a:off x="9864171" y="754636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テキスト プレースホルダー 12"/>
          <p:cNvSpPr>
            <a:spLocks noGrp="1"/>
          </p:cNvSpPr>
          <p:nvPr>
            <p:ph type="body" sz="quarter" idx="42" hasCustomPrompt="1"/>
          </p:nvPr>
        </p:nvSpPr>
        <p:spPr>
          <a:xfrm>
            <a:off x="8596315" y="2614394"/>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7" name="テキスト プレースホルダー 12"/>
          <p:cNvSpPr>
            <a:spLocks noGrp="1"/>
          </p:cNvSpPr>
          <p:nvPr>
            <p:ph type="body" sz="quarter" idx="43" hasCustomPrompt="1"/>
          </p:nvPr>
        </p:nvSpPr>
        <p:spPr>
          <a:xfrm>
            <a:off x="8596315" y="4332785"/>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8" name="テキスト プレースホルダー 12"/>
          <p:cNvSpPr>
            <a:spLocks noGrp="1"/>
          </p:cNvSpPr>
          <p:nvPr>
            <p:ph type="body" sz="quarter" idx="44" hasCustomPrompt="1"/>
          </p:nvPr>
        </p:nvSpPr>
        <p:spPr>
          <a:xfrm>
            <a:off x="8596315" y="6022133"/>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50" name="テキスト プレースホルダー 12"/>
          <p:cNvSpPr>
            <a:spLocks noGrp="1"/>
          </p:cNvSpPr>
          <p:nvPr>
            <p:ph type="body" sz="quarter" idx="45" hasCustomPrompt="1"/>
          </p:nvPr>
        </p:nvSpPr>
        <p:spPr>
          <a:xfrm>
            <a:off x="8596315" y="7711481"/>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Tree>
    <p:extLst>
      <p:ext uri="{BB962C8B-B14F-4D97-AF65-F5344CB8AC3E}">
        <p14:creationId xmlns:p14="http://schemas.microsoft.com/office/powerpoint/2010/main" val="289937410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Image &amp; 2 Headings,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5" name="図プレースホルダー 24"/>
          <p:cNvSpPr>
            <a:spLocks noGrp="1"/>
          </p:cNvSpPr>
          <p:nvPr>
            <p:ph type="pic" sz="quarter" idx="36" hasCustomPrompt="1"/>
          </p:nvPr>
        </p:nvSpPr>
        <p:spPr>
          <a:xfrm>
            <a:off x="0" y="0"/>
            <a:ext cx="11088000" cy="10285413"/>
          </a:xfrm>
          <a:custGeom>
            <a:avLst/>
            <a:gdLst>
              <a:gd name="connsiteX0" fmla="*/ 10440000 w 11088000"/>
              <a:gd name="connsiteY0" fmla="*/ 9637413 h 10285413"/>
              <a:gd name="connsiteX1" fmla="*/ 11088000 w 11088000"/>
              <a:gd name="connsiteY1" fmla="*/ 9637413 h 10285413"/>
              <a:gd name="connsiteX2" fmla="*/ 11088000 w 11088000"/>
              <a:gd name="connsiteY2" fmla="*/ 10285413 h 10285413"/>
              <a:gd name="connsiteX3" fmla="*/ 10440000 w 11088000"/>
              <a:gd name="connsiteY3" fmla="*/ 10285413 h 10285413"/>
              <a:gd name="connsiteX4" fmla="*/ 9792000 w 11088000"/>
              <a:gd name="connsiteY4" fmla="*/ 8989413 h 10285413"/>
              <a:gd name="connsiteX5" fmla="*/ 10440000 w 11088000"/>
              <a:gd name="connsiteY5" fmla="*/ 8989413 h 10285413"/>
              <a:gd name="connsiteX6" fmla="*/ 10440000 w 11088000"/>
              <a:gd name="connsiteY6" fmla="*/ 9637413 h 10285413"/>
              <a:gd name="connsiteX7" fmla="*/ 9792000 w 11088000"/>
              <a:gd name="connsiteY7" fmla="*/ 9637413 h 10285413"/>
              <a:gd name="connsiteX8" fmla="*/ 0 w 11088000"/>
              <a:gd name="connsiteY8" fmla="*/ 0 h 10285413"/>
              <a:gd name="connsiteX9" fmla="*/ 9144000 w 11088000"/>
              <a:gd name="connsiteY9" fmla="*/ 0 h 10285413"/>
              <a:gd name="connsiteX10" fmla="*/ 9144000 w 11088000"/>
              <a:gd name="connsiteY10" fmla="*/ 8341413 h 10285413"/>
              <a:gd name="connsiteX11" fmla="*/ 9791447 w 11088000"/>
              <a:gd name="connsiteY11" fmla="*/ 8341413 h 10285413"/>
              <a:gd name="connsiteX12" fmla="*/ 9791447 w 11088000"/>
              <a:gd name="connsiteY12" fmla="*/ 8989413 h 10285413"/>
              <a:gd name="connsiteX13" fmla="*/ 9144000 w 11088000"/>
              <a:gd name="connsiteY13" fmla="*/ 8989413 h 10285413"/>
              <a:gd name="connsiteX14" fmla="*/ 9144000 w 11088000"/>
              <a:gd name="connsiteY14" fmla="*/ 9637413 h 10285413"/>
              <a:gd name="connsiteX15" fmla="*/ 9792000 w 11088000"/>
              <a:gd name="connsiteY15" fmla="*/ 9637413 h 10285413"/>
              <a:gd name="connsiteX16" fmla="*/ 9792000 w 11088000"/>
              <a:gd name="connsiteY16" fmla="*/ 10285413 h 10285413"/>
              <a:gd name="connsiteX17" fmla="*/ 9144000 w 11088000"/>
              <a:gd name="connsiteY17" fmla="*/ 10285413 h 10285413"/>
              <a:gd name="connsiteX18" fmla="*/ 0 w 11088000"/>
              <a:gd name="connsiteY18" fmla="*/ 10285413 h 1028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88000" h="10285413">
                <a:moveTo>
                  <a:pt x="10440000" y="9637413"/>
                </a:moveTo>
                <a:lnTo>
                  <a:pt x="11088000" y="9637413"/>
                </a:lnTo>
                <a:lnTo>
                  <a:pt x="11088000" y="10285413"/>
                </a:lnTo>
                <a:lnTo>
                  <a:pt x="10440000" y="10285413"/>
                </a:lnTo>
                <a:close/>
                <a:moveTo>
                  <a:pt x="9792000" y="8989413"/>
                </a:moveTo>
                <a:lnTo>
                  <a:pt x="10440000" y="8989413"/>
                </a:lnTo>
                <a:lnTo>
                  <a:pt x="10440000" y="9637413"/>
                </a:lnTo>
                <a:lnTo>
                  <a:pt x="9792000" y="9637413"/>
                </a:lnTo>
                <a:close/>
                <a:moveTo>
                  <a:pt x="0" y="0"/>
                </a:moveTo>
                <a:lnTo>
                  <a:pt x="9144000" y="0"/>
                </a:lnTo>
                <a:lnTo>
                  <a:pt x="9144000" y="8341413"/>
                </a:lnTo>
                <a:lnTo>
                  <a:pt x="9791447" y="8341413"/>
                </a:lnTo>
                <a:lnTo>
                  <a:pt x="9791447" y="8989413"/>
                </a:lnTo>
                <a:lnTo>
                  <a:pt x="9144000" y="8989413"/>
                </a:lnTo>
                <a:lnTo>
                  <a:pt x="9144000" y="9637413"/>
                </a:lnTo>
                <a:lnTo>
                  <a:pt x="9792000" y="9637413"/>
                </a:lnTo>
                <a:lnTo>
                  <a:pt x="9792000" y="10285413"/>
                </a:lnTo>
                <a:lnTo>
                  <a:pt x="9144000" y="10285413"/>
                </a:lnTo>
                <a:lnTo>
                  <a:pt x="0" y="102854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26" name="テキスト プレースホルダー 12"/>
          <p:cNvSpPr>
            <a:spLocks noGrp="1"/>
          </p:cNvSpPr>
          <p:nvPr>
            <p:ph type="body" sz="quarter" idx="12" hasCustomPrompt="1"/>
          </p:nvPr>
        </p:nvSpPr>
        <p:spPr>
          <a:xfrm>
            <a:off x="9467447" y="3294823"/>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7" hasCustomPrompt="1"/>
          </p:nvPr>
        </p:nvSpPr>
        <p:spPr>
          <a:xfrm>
            <a:off x="9467447" y="2353628"/>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9572871" y="307066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12"/>
          <p:cNvSpPr>
            <a:spLocks noGrp="1"/>
          </p:cNvSpPr>
          <p:nvPr>
            <p:ph type="body" sz="quarter" idx="44" hasCustomPrompt="1"/>
          </p:nvPr>
        </p:nvSpPr>
        <p:spPr>
          <a:xfrm>
            <a:off x="9467447" y="6349412"/>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45" hasCustomPrompt="1"/>
          </p:nvPr>
        </p:nvSpPr>
        <p:spPr>
          <a:xfrm>
            <a:off x="9467447" y="5408217"/>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9572871" y="6125257"/>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88930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208260"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2208260"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319211" y="3173861"/>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887843" y="2604788"/>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1141100"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0" name="テキスト プレースホルダー 12"/>
          <p:cNvSpPr>
            <a:spLocks noGrp="1"/>
          </p:cNvSpPr>
          <p:nvPr>
            <p:ph type="body" sz="quarter" idx="15" hasCustomPrompt="1"/>
          </p:nvPr>
        </p:nvSpPr>
        <p:spPr>
          <a:xfrm>
            <a:off x="10888281"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10888281"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999232" y="317386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4"/>
          <p:cNvSpPr/>
          <p:nvPr userDrawn="1"/>
        </p:nvSpPr>
        <p:spPr>
          <a:xfrm>
            <a:off x="9567864" y="260478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25"/>
          <p:cNvSpPr>
            <a:spLocks noGrp="1"/>
          </p:cNvSpPr>
          <p:nvPr>
            <p:ph type="pic" sz="quarter" idx="17" hasCustomPrompt="1"/>
          </p:nvPr>
        </p:nvSpPr>
        <p:spPr>
          <a:xfrm>
            <a:off x="9821121"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5" name="テキスト プレースホルダー 12"/>
          <p:cNvSpPr>
            <a:spLocks noGrp="1"/>
          </p:cNvSpPr>
          <p:nvPr>
            <p:ph type="body" sz="quarter" idx="18" hasCustomPrompt="1"/>
          </p:nvPr>
        </p:nvSpPr>
        <p:spPr>
          <a:xfrm>
            <a:off x="2208260"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2208260"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2319211" y="6538782"/>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4"/>
          <p:cNvSpPr/>
          <p:nvPr userDrawn="1"/>
        </p:nvSpPr>
        <p:spPr>
          <a:xfrm>
            <a:off x="887843" y="5969709"/>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20" hasCustomPrompt="1"/>
          </p:nvPr>
        </p:nvSpPr>
        <p:spPr>
          <a:xfrm>
            <a:off x="1141100"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1" name="テキスト プレースホルダー 12"/>
          <p:cNvSpPr>
            <a:spLocks noGrp="1"/>
          </p:cNvSpPr>
          <p:nvPr>
            <p:ph type="body" sz="quarter" idx="21" hasCustomPrompt="1"/>
          </p:nvPr>
        </p:nvSpPr>
        <p:spPr>
          <a:xfrm>
            <a:off x="10888281"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10888281"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999232" y="65387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
          <p:cNvSpPr/>
          <p:nvPr userDrawn="1"/>
        </p:nvSpPr>
        <p:spPr>
          <a:xfrm>
            <a:off x="9567864" y="59697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図プレースホルダー 25"/>
          <p:cNvSpPr>
            <a:spLocks noGrp="1"/>
          </p:cNvSpPr>
          <p:nvPr>
            <p:ph type="pic" sz="quarter" idx="23" hasCustomPrompt="1"/>
          </p:nvPr>
        </p:nvSpPr>
        <p:spPr>
          <a:xfrm>
            <a:off x="9821121"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385222536"/>
      </p:ext>
    </p:extLst>
  </p:cSld>
  <p:clrMapOvr>
    <a:masterClrMapping/>
  </p:clrMapOvr>
  <p:extLst>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theme" Target="../theme/theme2.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6" Type="http://schemas.openxmlformats.org/officeDocument/2006/relationships/theme" Target="../theme/theme3.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85.xml"/><Relationship Id="rId2" Type="http://schemas.openxmlformats.org/officeDocument/2006/relationships/slideLayout" Target="../slideLayouts/slideLayout84.xml"/><Relationship Id="rId1" Type="http://schemas.openxmlformats.org/officeDocument/2006/relationships/slideLayout" Target="../slideLayouts/slideLayout83.xml"/><Relationship Id="rId5" Type="http://schemas.openxmlformats.org/officeDocument/2006/relationships/theme" Target="../theme/theme4.xml"/><Relationship Id="rId4" Type="http://schemas.openxmlformats.org/officeDocument/2006/relationships/slideLayout" Target="../slideLayouts/slideLayout8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88.xml"/><Relationship Id="rId1"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8184004"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8819376"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455924"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8273967"/>
      </p:ext>
    </p:extLst>
  </p:cSld>
  <p:clrMap bg1="lt1" tx1="dk1" bg2="lt2" tx2="dk2" accent1="accent1" accent2="accent2" accent3="accent3" accent4="accent4" accent5="accent5" accent6="accent6" hlink="hlink" folHlink="folHlink"/>
  <p:sldLayoutIdLst>
    <p:sldLayoutId id="2147483711" r:id="rId1"/>
    <p:sldLayoutId id="2147483735" r:id="rId2"/>
    <p:sldLayoutId id="2147483708" r:id="rId3"/>
    <p:sldLayoutId id="2147483709" r:id="rId4"/>
    <p:sldLayoutId id="2147483710" r:id="rId5"/>
    <p:sldLayoutId id="2147483798" r:id="rId6"/>
    <p:sldLayoutId id="2147483745" r:id="rId7"/>
    <p:sldLayoutId id="2147483755" r:id="rId8"/>
    <p:sldLayoutId id="2147483715" r:id="rId9"/>
    <p:sldLayoutId id="2147483716" r:id="rId10"/>
    <p:sldLayoutId id="2147483805" r:id="rId11"/>
    <p:sldLayoutId id="2147483724" r:id="rId12"/>
    <p:sldLayoutId id="2147483756" r:id="rId13"/>
    <p:sldLayoutId id="2147483742" r:id="rId14"/>
    <p:sldLayoutId id="2147483757" r:id="rId15"/>
    <p:sldLayoutId id="2147483736" r:id="rId16"/>
    <p:sldLayoutId id="2147483761" r:id="rId17"/>
    <p:sldLayoutId id="2147483737" r:id="rId18"/>
    <p:sldLayoutId id="2147483759" r:id="rId19"/>
    <p:sldLayoutId id="2147483746" r:id="rId20"/>
    <p:sldLayoutId id="2147483758" r:id="rId21"/>
    <p:sldLayoutId id="2147483754" r:id="rId22"/>
    <p:sldLayoutId id="2147483731" r:id="rId23"/>
    <p:sldLayoutId id="2147483765" r:id="rId24"/>
    <p:sldLayoutId id="2147483766" r:id="rId25"/>
    <p:sldLayoutId id="2147483782" r:id="rId26"/>
    <p:sldLayoutId id="2147483792" r:id="rId27"/>
    <p:sldLayoutId id="2147483763" r:id="rId28"/>
    <p:sldLayoutId id="2147483775" r:id="rId29"/>
    <p:sldLayoutId id="2147483760" r:id="rId30"/>
    <p:sldLayoutId id="2147483762" r:id="rId31"/>
    <p:sldLayoutId id="2147483773" r:id="rId32"/>
    <p:sldLayoutId id="2147483777" r:id="rId33"/>
    <p:sldLayoutId id="2147483786" r:id="rId34"/>
    <p:sldLayoutId id="2147483787" r:id="rId35"/>
    <p:sldLayoutId id="2147483780" r:id="rId36"/>
    <p:sldLayoutId id="2147483783" r:id="rId37"/>
    <p:sldLayoutId id="2147483781" r:id="rId38"/>
    <p:sldLayoutId id="2147483785" r:id="rId39"/>
    <p:sldLayoutId id="2147483784" r:id="rId40"/>
    <p:sldLayoutId id="2147483791" r:id="rId41"/>
    <p:sldLayoutId id="2147483788" r:id="rId42"/>
    <p:sldLayoutId id="2147483789" r:id="rId43"/>
    <p:sldLayoutId id="2147483793" r:id="rId44"/>
    <p:sldLayoutId id="2147483794" r:id="rId45"/>
    <p:sldLayoutId id="2147483790" r:id="rId46"/>
    <p:sldLayoutId id="2147483796" r:id="rId47"/>
    <p:sldLayoutId id="2147483800" r:id="rId48"/>
    <p:sldLayoutId id="2147483801" r:id="rId49"/>
    <p:sldLayoutId id="2147483799" r:id="rId50"/>
    <p:sldLayoutId id="2147483803" r:id="rId51"/>
    <p:sldLayoutId id="2147483806" r:id="rId52"/>
    <p:sldLayoutId id="2147483751" r:id="rId53"/>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11"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12"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13" name="正方形/長方形 12"/>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84009616"/>
      </p:ext>
    </p:extLst>
  </p:cSld>
  <p:clrMap bg1="lt1" tx1="dk1" bg2="lt2" tx2="dk2" accent1="accent1" accent2="accent2" accent3="accent3" accent4="accent4" accent5="accent5" accent6="accent6" hlink="hlink" folHlink="folHlink"/>
  <p:sldLayoutIdLst>
    <p:sldLayoutId id="2147483707" r:id="rId1"/>
    <p:sldLayoutId id="2147483730" r:id="rId2"/>
    <p:sldLayoutId id="2147483727" r:id="rId3"/>
    <p:sldLayoutId id="2147483733" r:id="rId4"/>
    <p:sldLayoutId id="2147483729" r:id="rId5"/>
    <p:sldLayoutId id="2147483732" r:id="rId6"/>
    <p:sldLayoutId id="2147483734" r:id="rId7"/>
    <p:sldLayoutId id="2147483752" r:id="rId8"/>
    <p:sldLayoutId id="2147483753" r:id="rId9"/>
    <p:sldLayoutId id="2147483750" r:id="rId10"/>
    <p:sldLayoutId id="2147483771" r:id="rId11"/>
    <p:sldLayoutId id="2147483772" r:id="rId12"/>
    <p:sldLayoutId id="2147483774" r:id="rId13"/>
    <p:sldLayoutId id="2147483776" r:id="rId14"/>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77005124"/>
      </p:ext>
    </p:extLst>
  </p:cSld>
  <p:clrMap bg1="lt1" tx1="dk1" bg2="lt2" tx2="dk2" accent1="accent1" accent2="accent2" accent3="accent3" accent4="accent4" accent5="accent5" accent6="accent6" hlink="hlink" folHlink="folHlink"/>
  <p:sldLayoutIdLst>
    <p:sldLayoutId id="2147483703" r:id="rId1"/>
    <p:sldLayoutId id="2147483810" r:id="rId2"/>
    <p:sldLayoutId id="2147483809" r:id="rId3"/>
    <p:sldLayoutId id="2147483717" r:id="rId4"/>
    <p:sldLayoutId id="2147483718" r:id="rId5"/>
    <p:sldLayoutId id="2147483719" r:id="rId6"/>
    <p:sldLayoutId id="2147483720" r:id="rId7"/>
    <p:sldLayoutId id="2147483721" r:id="rId8"/>
    <p:sldLayoutId id="2147483722" r:id="rId9"/>
    <p:sldLayoutId id="2147483768" r:id="rId10"/>
    <p:sldLayoutId id="2147483769" r:id="rId11"/>
    <p:sldLayoutId id="2147483778" r:id="rId12"/>
    <p:sldLayoutId id="2147483779" r:id="rId13"/>
    <p:sldLayoutId id="2147483802" r:id="rId14"/>
    <p:sldLayoutId id="2147483807" r:id="rId15"/>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178310948"/>
      </p:ext>
    </p:extLst>
  </p:cSld>
  <p:clrMap bg1="lt1" tx1="dk1" bg2="lt2" tx2="dk2" accent1="accent1" accent2="accent2" accent3="accent3" accent4="accent4" accent5="accent5" accent6="accent6" hlink="hlink" folHlink="folHlink"/>
  <p:sldLayoutIdLst>
    <p:sldLayoutId id="2147483726" r:id="rId1"/>
    <p:sldLayoutId id="2147483764" r:id="rId2"/>
    <p:sldLayoutId id="2147483804" r:id="rId3"/>
    <p:sldLayoutId id="2147483808" r:id="rId4"/>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67447" y="348343"/>
            <a:ext cx="8361787" cy="1280040"/>
          </a:xfrm>
          <a:prstGeom prst="rect">
            <a:avLst/>
          </a:prstGeom>
        </p:spPr>
        <p:txBody>
          <a:bodyPr vert="horz" lIns="91440" tIns="45720" rIns="91440" bIns="45720" rtlCol="0" anchor="ctr">
            <a:normAutofit/>
          </a:bodyPr>
          <a:lstStyle/>
          <a:p>
            <a:r>
              <a:rPr lang="en-US" altLang="ja-JP" dirty="0"/>
              <a:t>Master Title</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9579668"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10215040"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0851588"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7151609"/>
      </p:ext>
    </p:extLst>
  </p:cSld>
  <p:clrMap bg1="lt1" tx1="dk1" bg2="lt2" tx2="dk2" accent1="accent1" accent2="accent2" accent3="accent3" accent4="accent4" accent5="accent5" accent6="accent6" hlink="hlink" folHlink="folHlink"/>
  <p:sldLayoutIdLst>
    <p:sldLayoutId id="2147483740" r:id="rId1"/>
    <p:sldLayoutId id="2147483767" r:id="rId2"/>
  </p:sldLayoutIdLst>
  <p:hf hdr="0" dt="0"/>
  <p:txStyles>
    <p:titleStyle>
      <a:lvl1pPr algn="l"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39" userDrawn="1">
          <p15:clr>
            <a:srgbClr val="F26B43"/>
          </p15:clr>
        </p15:guide>
        <p15:guide id="2" pos="57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5.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8.tiff"/><Relationship Id="rId1" Type="http://schemas.openxmlformats.org/officeDocument/2006/relationships/slideLayout" Target="../slideLayouts/slideLayout73.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4.xml"/></Relationships>
</file>

<file path=ppt/slides/_rels/slide14.xml.rels><?xml version="1.0" encoding="UTF-8" standalone="yes"?>
<Relationships xmlns="http://schemas.openxmlformats.org/package/2006/relationships"><Relationship Id="rId2" Type="http://schemas.openxmlformats.org/officeDocument/2006/relationships/image" Target="../media/image19.tiff"/><Relationship Id="rId1" Type="http://schemas.openxmlformats.org/officeDocument/2006/relationships/slideLayout" Target="../slideLayouts/slideLayout73.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3.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3.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3.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2.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8.xml"/><Relationship Id="rId1" Type="http://schemas.openxmlformats.org/officeDocument/2006/relationships/slideLayout" Target="../slideLayouts/slideLayout2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475989" y="1818421"/>
            <a:ext cx="17336022" cy="2683222"/>
          </a:xfrm>
        </p:spPr>
        <p:txBody>
          <a:bodyPr>
            <a:normAutofit/>
          </a:bodyPr>
          <a:lstStyle/>
          <a:p>
            <a:r>
              <a:rPr kumimoji="1" lang="en-US" altLang="ja-JP" b="1"/>
              <a:t>XÂY DỰNG HỆ THỐNG PHÁT TRIỂN PHẦN MỀM THEO PHƯƠNG PHÁP AGILE</a:t>
            </a:r>
            <a:endParaRPr kumimoji="1" lang="ja-JP" altLang="en-US" b="1" dirty="0"/>
          </a:p>
        </p:txBody>
      </p:sp>
      <p:sp>
        <p:nvSpPr>
          <p:cNvPr id="9" name="テキスト プレースホルダー 8"/>
          <p:cNvSpPr>
            <a:spLocks noGrp="1"/>
          </p:cNvSpPr>
          <p:nvPr>
            <p:ph type="body" sz="quarter" idx="13"/>
          </p:nvPr>
        </p:nvSpPr>
        <p:spPr>
          <a:xfrm>
            <a:off x="3200400" y="6042959"/>
            <a:ext cx="11887200" cy="2237441"/>
          </a:xfrm>
        </p:spPr>
        <p:txBody>
          <a:bodyPr/>
          <a:lstStyle/>
          <a:p>
            <a:pPr algn="l"/>
            <a:r>
              <a:rPr kumimoji="1" lang="en-US" altLang="ja-JP"/>
              <a:t>GVHD: 	ThS. Nguyễn Đức Khoan</a:t>
            </a:r>
          </a:p>
          <a:p>
            <a:pPr algn="l"/>
            <a:endParaRPr kumimoji="1" lang="en-US" altLang="ja-JP"/>
          </a:p>
          <a:p>
            <a:pPr algn="l"/>
            <a:r>
              <a:rPr kumimoji="1" lang="en-US" altLang="ja-JP"/>
              <a:t>SVTH: 	Phạm Hồng Cang – 15110020</a:t>
            </a:r>
          </a:p>
          <a:p>
            <a:pPr algn="l"/>
            <a:r>
              <a:rPr kumimoji="1" lang="en-US" altLang="ja-JP"/>
              <a:t>	Lê Minh Chương - 15110020</a:t>
            </a:r>
            <a:endParaRPr kumimoji="1" lang="ja-JP" altLang="en-US" dirty="0"/>
          </a:p>
        </p:txBody>
      </p:sp>
    </p:spTree>
    <p:extLst>
      <p:ext uri="{BB962C8B-B14F-4D97-AF65-F5344CB8AC3E}">
        <p14:creationId xmlns:p14="http://schemas.microsoft.com/office/powerpoint/2010/main" val="4010305360"/>
      </p:ext>
    </p:extLst>
  </p:cSld>
  <p:clrMapOvr>
    <a:masterClrMapping/>
  </p:clrMapOvr>
  <mc:AlternateContent xmlns:mc="http://schemas.openxmlformats.org/markup-compatibility/2006" xmlns:p14="http://schemas.microsoft.com/office/powerpoint/2010/main">
    <mc:Choice Requires="p14">
      <p:transition p14:dur="0" advTm="9314"/>
    </mc:Choice>
    <mc:Fallback xmlns="">
      <p:transition advTm="9314"/>
    </mc:Fallback>
  </mc:AlternateContent>
  <p:extLst>
    <p:ext uri="{E180D4A7-C9FB-4DFB-919C-405C955672EB}">
      <p14:showEvtLst xmlns:p14="http://schemas.microsoft.com/office/powerpoint/2010/main">
        <p14:playEvt time="7609"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03EB59E2-90B9-4CD3-AC74-D672227E13C3}" type="slidenum">
              <a:rPr lang="en-US" smtClean="0"/>
              <a:pPr/>
              <a:t>10</a:t>
            </a:fld>
            <a:endParaRPr lang="en-US" dirty="0"/>
          </a:p>
        </p:txBody>
      </p:sp>
      <p:sp>
        <p:nvSpPr>
          <p:cNvPr id="15" name="タイトル 5"/>
          <p:cNvSpPr txBox="1">
            <a:spLocks/>
          </p:cNvSpPr>
          <p:nvPr/>
        </p:nvSpPr>
        <p:spPr>
          <a:xfrm>
            <a:off x="475989" y="8870504"/>
            <a:ext cx="17336022" cy="1280040"/>
          </a:xfrm>
          <a:prstGeom prst="rect">
            <a:avLst/>
          </a:prstGeom>
        </p:spPr>
        <p:txBody>
          <a:bodyPr vert="horz" lIns="91440" tIns="45720" rIns="91440" bIns="45720" rtlCol="0" anchor="ctr">
            <a:normAutofit/>
          </a:bodyPr>
          <a:lst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a:lstStyle>
          <a:p>
            <a:r>
              <a:rPr kumimoji="1" lang="en-US" altLang="ja-JP" dirty="0" err="1"/>
              <a:t>Yêu</a:t>
            </a:r>
            <a:r>
              <a:rPr kumimoji="1" lang="en-US" altLang="ja-JP" dirty="0"/>
              <a:t> </a:t>
            </a:r>
            <a:r>
              <a:rPr kumimoji="1" lang="en-US" altLang="ja-JP" dirty="0" err="1"/>
              <a:t>cầu</a:t>
            </a:r>
            <a:r>
              <a:rPr kumimoji="1" lang="en-US" altLang="ja-JP" dirty="0"/>
              <a:t> </a:t>
            </a:r>
            <a:r>
              <a:rPr kumimoji="1" lang="en-US" altLang="ja-JP" dirty="0" err="1"/>
              <a:t>người</a:t>
            </a:r>
            <a:r>
              <a:rPr kumimoji="1" lang="en-US" altLang="ja-JP" dirty="0"/>
              <a:t> </a:t>
            </a:r>
            <a:r>
              <a:rPr kumimoji="1" lang="en-US" altLang="ja-JP" dirty="0" err="1"/>
              <a:t>dùng</a:t>
            </a:r>
            <a:endParaRPr kumimoji="1" lang="ja-JP" altLang="en-US" dirty="0"/>
          </a:p>
        </p:txBody>
      </p:sp>
      <p:pic>
        <p:nvPicPr>
          <p:cNvPr id="13314" name="Picture 2" descr="Hình ảnh có liên quan">
            <a:extLst>
              <a:ext uri="{FF2B5EF4-FFF2-40B4-BE49-F238E27FC236}">
                <a16:creationId xmlns:a16="http://schemas.microsoft.com/office/drawing/2014/main" id="{6761138C-7342-284C-A33A-46E867F27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978" y="134869"/>
            <a:ext cx="4817860" cy="481786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Kết quả hình ảnh cho scrum backlog">
            <a:extLst>
              <a:ext uri="{FF2B5EF4-FFF2-40B4-BE49-F238E27FC236}">
                <a16:creationId xmlns:a16="http://schemas.microsoft.com/office/drawing/2014/main" id="{6BCDA199-49FB-6849-8D64-D56DDC92A9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6623" y="133869"/>
            <a:ext cx="9215149" cy="4819861"/>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Kết quả hình ảnh cho search">
            <a:extLst>
              <a:ext uri="{FF2B5EF4-FFF2-40B4-BE49-F238E27FC236}">
                <a16:creationId xmlns:a16="http://schemas.microsoft.com/office/drawing/2014/main" id="{3BC0B2B2-17A2-684E-88C1-D15EC63C3B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6675" y="5559879"/>
            <a:ext cx="5179895" cy="2913691"/>
          </a:xfrm>
          <a:prstGeom prst="rect">
            <a:avLst/>
          </a:prstGeom>
          <a:noFill/>
          <a:extLst>
            <a:ext uri="{909E8E84-426E-40DD-AFC4-6F175D3DCCD1}">
              <a14:hiddenFill xmlns:a14="http://schemas.microsoft.com/office/drawing/2010/main">
                <a:solidFill>
                  <a:srgbClr val="FFFFFF"/>
                </a:solidFill>
              </a14:hiddenFill>
            </a:ext>
          </a:extLst>
        </p:spPr>
      </p:pic>
      <p:pic>
        <p:nvPicPr>
          <p:cNvPr id="13322" name="Picture 10" descr="Hình ảnh có liên quan">
            <a:extLst>
              <a:ext uri="{FF2B5EF4-FFF2-40B4-BE49-F238E27FC236}">
                <a16:creationId xmlns:a16="http://schemas.microsoft.com/office/drawing/2014/main" id="{D2DDD0B5-41CC-0447-A1AF-379C647444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00032" y="5559879"/>
            <a:ext cx="6440791" cy="2913691"/>
          </a:xfrm>
          <a:prstGeom prst="rect">
            <a:avLst/>
          </a:prstGeom>
          <a:noFill/>
          <a:extLst>
            <a:ext uri="{909E8E84-426E-40DD-AFC4-6F175D3DCCD1}">
              <a14:hiddenFill xmlns:a14="http://schemas.microsoft.com/office/drawing/2010/main">
                <a:solidFill>
                  <a:srgbClr val="FFFFFF"/>
                </a:solidFill>
              </a14:hiddenFill>
            </a:ext>
          </a:extLst>
        </p:spPr>
      </p:pic>
      <p:pic>
        <p:nvPicPr>
          <p:cNvPr id="13324" name="Picture 12" descr="Hình ảnh có liên quan">
            <a:extLst>
              <a:ext uri="{FF2B5EF4-FFF2-40B4-BE49-F238E27FC236}">
                <a16:creationId xmlns:a16="http://schemas.microsoft.com/office/drawing/2014/main" id="{3F47AF1C-EE8A-BB46-B4D2-D5109084DA7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8815" y="5210027"/>
            <a:ext cx="4817860" cy="3613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2940809"/>
      </p:ext>
    </p:extLst>
  </p:cSld>
  <p:clrMapOvr>
    <a:masterClrMapping/>
  </p:clrMapOvr>
  <mc:AlternateContent xmlns:mc="http://schemas.openxmlformats.org/markup-compatibility/2006" xmlns:p14="http://schemas.microsoft.com/office/powerpoint/2010/main">
    <mc:Choice Requires="p14">
      <p:transition p14:dur="0" advTm="5173"/>
    </mc:Choice>
    <mc:Fallback xmlns="">
      <p:transition advTm="517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475989" y="348342"/>
            <a:ext cx="17336022" cy="1280040"/>
          </a:xfrm>
        </p:spPr>
        <p:txBody>
          <a:bodyPr/>
          <a:lstStyle/>
          <a:p>
            <a:r>
              <a:rPr kumimoji="1" lang="en-US" altLang="ja-JP"/>
              <a:t>Yêu cầu hệ thống</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11</a:t>
            </a:fld>
            <a:endParaRPr lang="en-US" dirty="0"/>
          </a:p>
        </p:txBody>
      </p:sp>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1908810" y="3547931"/>
            <a:ext cx="14504828" cy="4115331"/>
          </a:xfrm>
          <a:prstGeom prst="rect">
            <a:avLst/>
          </a:prstGeom>
        </p:spPr>
      </p:pic>
    </p:spTree>
    <p:extLst>
      <p:ext uri="{BB962C8B-B14F-4D97-AF65-F5344CB8AC3E}">
        <p14:creationId xmlns:p14="http://schemas.microsoft.com/office/powerpoint/2010/main" val="701282035"/>
      </p:ext>
    </p:extLst>
  </p:cSld>
  <p:clrMapOvr>
    <a:masterClrMapping/>
  </p:clrMapOvr>
  <mc:AlternateContent xmlns:mc="http://schemas.openxmlformats.org/markup-compatibility/2006" xmlns:p14="http://schemas.microsoft.com/office/powerpoint/2010/main">
    <mc:Choice Requires="p14">
      <p:transition p14:dur="0" advTm="2650"/>
    </mc:Choice>
    <mc:Fallback xmlns="">
      <p:transition advTm="265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990600" y="4757984"/>
            <a:ext cx="5059680" cy="769441"/>
          </a:xfrm>
          <a:prstGeom prst="rect">
            <a:avLst/>
          </a:prstGeom>
          <a:noFill/>
        </p:spPr>
        <p:txBody>
          <a:bodyPr wrap="square" rtlCol="0">
            <a:spAutoFit/>
          </a:bodyPr>
          <a:lstStyle/>
          <a:p>
            <a:r>
              <a:rPr lang="en-US" sz="4400"/>
              <a:t>Use case Diagram</a:t>
            </a:r>
          </a:p>
        </p:txBody>
      </p:sp>
      <p:pic>
        <p:nvPicPr>
          <p:cNvPr id="2" name="Picture 1">
            <a:extLst>
              <a:ext uri="{FF2B5EF4-FFF2-40B4-BE49-F238E27FC236}">
                <a16:creationId xmlns:a16="http://schemas.microsoft.com/office/drawing/2014/main" id="{E5F92422-A954-7246-A35C-4115D288BE33}"/>
              </a:ext>
            </a:extLst>
          </p:cNvPr>
          <p:cNvPicPr>
            <a:picLocks noChangeAspect="1"/>
          </p:cNvPicPr>
          <p:nvPr/>
        </p:nvPicPr>
        <p:blipFill>
          <a:blip r:embed="rId2"/>
          <a:stretch>
            <a:fillRect/>
          </a:stretch>
        </p:blipFill>
        <p:spPr>
          <a:xfrm>
            <a:off x="7105650" y="10659"/>
            <a:ext cx="9736322" cy="10307946"/>
          </a:xfrm>
          <a:prstGeom prst="rect">
            <a:avLst/>
          </a:prstGeom>
        </p:spPr>
      </p:pic>
    </p:spTree>
    <p:extLst>
      <p:ext uri="{BB962C8B-B14F-4D97-AF65-F5344CB8AC3E}">
        <p14:creationId xmlns:p14="http://schemas.microsoft.com/office/powerpoint/2010/main" val="1833484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Hình ảnh có liên quan">
            <a:extLst>
              <a:ext uri="{FF2B5EF4-FFF2-40B4-BE49-F238E27FC236}">
                <a16:creationId xmlns:a16="http://schemas.microsoft.com/office/drawing/2014/main" id="{DC741CF7-1F3E-6444-AD78-362197895A01}"/>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t="7615" b="7615"/>
          <a:stretch>
            <a:fillRect/>
          </a:stretch>
        </p:blipFill>
        <p:spPr bwMode="auto">
          <a:xfrm>
            <a:off x="1" y="-18948"/>
            <a:ext cx="18288000" cy="10285413"/>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プレースホルダー 6"/>
          <p:cNvSpPr>
            <a:spLocks noGrp="1"/>
          </p:cNvSpPr>
          <p:nvPr>
            <p:ph type="body" sz="quarter" idx="11"/>
          </p:nvPr>
        </p:nvSpPr>
        <p:spPr/>
        <p:txBody>
          <a:bodyPr/>
          <a:lstStyle/>
          <a:p>
            <a:r>
              <a:rPr kumimoji="1" lang="en-US" altLang="ja-JP" dirty="0"/>
              <a:t> </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4</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a:t>PHÂN TÍCH</a:t>
            </a:r>
          </a:p>
          <a:p>
            <a:r>
              <a:rPr kumimoji="1" lang="en-US" altLang="ja-JP"/>
              <a:t> THIẾT KẾ </a:t>
            </a:r>
          </a:p>
          <a:p>
            <a:r>
              <a:rPr kumimoji="1" lang="en-US" altLang="ja-JP"/>
              <a:t>HỆ THỐNG</a:t>
            </a:r>
            <a:endParaRPr kumimoji="1" lang="ja-JP" altLang="en-US" dirty="0"/>
          </a:p>
        </p:txBody>
      </p:sp>
      <p:sp>
        <p:nvSpPr>
          <p:cNvPr id="2" name="テキスト プレースホルダー 1"/>
          <p:cNvSpPr>
            <a:spLocks noGrp="1"/>
          </p:cNvSpPr>
          <p:nvPr>
            <p:ph type="body" sz="quarter" idx="16"/>
          </p:nvPr>
        </p:nvSpPr>
        <p:spPr/>
        <p:txBody>
          <a:bodyPr/>
          <a:lstStyle/>
          <a:p>
            <a:endParaRPr kumimoji="1" lang="ja-JP" altLang="en-US"/>
          </a:p>
        </p:txBody>
      </p:sp>
      <p:sp>
        <p:nvSpPr>
          <p:cNvPr id="3" name="テキスト プレースホルダー 2"/>
          <p:cNvSpPr>
            <a:spLocks noGrp="1"/>
          </p:cNvSpPr>
          <p:nvPr>
            <p:ph type="body" sz="quarter" idx="17"/>
          </p:nvPr>
        </p:nvSpPr>
        <p:spPr/>
        <p:txBody>
          <a:bodyPr/>
          <a:lstStyle/>
          <a:p>
            <a:endParaRPr kumimoji="1" lang="ja-JP" altLang="en-US"/>
          </a:p>
        </p:txBody>
      </p:sp>
      <p:sp>
        <p:nvSpPr>
          <p:cNvPr id="4" name="テキスト プレースホルダー 3"/>
          <p:cNvSpPr>
            <a:spLocks noGrp="1"/>
          </p:cNvSpPr>
          <p:nvPr>
            <p:ph type="body" sz="quarter" idx="18"/>
          </p:nvPr>
        </p:nvSpPr>
        <p:spPr/>
        <p:txBody>
          <a:bodyPr/>
          <a:lstStyle/>
          <a:p>
            <a:endParaRPr kumimoji="1" lang="ja-JP" altLang="en-US"/>
          </a:p>
        </p:txBody>
      </p:sp>
      <p:sp>
        <p:nvSpPr>
          <p:cNvPr id="5" name="テキスト プレースホルダー 4"/>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1001295950"/>
      </p:ext>
    </p:extLst>
  </p:cSld>
  <p:clrMapOvr>
    <a:masterClrMapping/>
  </p:clrMapOvr>
  <mc:AlternateContent xmlns:mc="http://schemas.openxmlformats.org/markup-compatibility/2006" xmlns:p14="http://schemas.microsoft.com/office/powerpoint/2010/main">
    <mc:Choice Requires="p14">
      <p:transition p14:dur="0" advTm="3376"/>
    </mc:Choice>
    <mc:Fallback xmlns="">
      <p:transition advTm="337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33160" y="579120"/>
            <a:ext cx="6187440" cy="769441"/>
          </a:xfrm>
          <a:prstGeom prst="rect">
            <a:avLst/>
          </a:prstGeom>
          <a:noFill/>
        </p:spPr>
        <p:txBody>
          <a:bodyPr wrap="square" rtlCol="0">
            <a:spAutoFit/>
          </a:bodyPr>
          <a:lstStyle/>
          <a:p>
            <a:pPr algn="ctr"/>
            <a:r>
              <a:rPr lang="en-US" sz="4400">
                <a:solidFill>
                  <a:schemeClr val="tx2"/>
                </a:solidFill>
              </a:rPr>
              <a:t>Architecture Diagram</a:t>
            </a:r>
          </a:p>
        </p:txBody>
      </p:sp>
      <p:pic>
        <p:nvPicPr>
          <p:cNvPr id="2" name="Picture 1">
            <a:extLst>
              <a:ext uri="{FF2B5EF4-FFF2-40B4-BE49-F238E27FC236}">
                <a16:creationId xmlns:a16="http://schemas.microsoft.com/office/drawing/2014/main" id="{A26F5041-BC22-A44D-9CA5-9662FABE1E13}"/>
              </a:ext>
            </a:extLst>
          </p:cNvPr>
          <p:cNvPicPr>
            <a:picLocks noChangeAspect="1"/>
          </p:cNvPicPr>
          <p:nvPr/>
        </p:nvPicPr>
        <p:blipFill>
          <a:blip r:embed="rId2"/>
          <a:stretch>
            <a:fillRect/>
          </a:stretch>
        </p:blipFill>
        <p:spPr>
          <a:xfrm>
            <a:off x="1434228" y="2509966"/>
            <a:ext cx="15785304" cy="6676564"/>
          </a:xfrm>
          <a:prstGeom prst="rect">
            <a:avLst/>
          </a:prstGeom>
        </p:spPr>
      </p:pic>
    </p:spTree>
    <p:extLst>
      <p:ext uri="{BB962C8B-B14F-4D97-AF65-F5344CB8AC3E}">
        <p14:creationId xmlns:p14="http://schemas.microsoft.com/office/powerpoint/2010/main" val="1760942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785980" y="8938615"/>
            <a:ext cx="8716039" cy="769441"/>
          </a:xfrm>
          <a:prstGeom prst="rect">
            <a:avLst/>
          </a:prstGeom>
          <a:noFill/>
        </p:spPr>
        <p:txBody>
          <a:bodyPr wrap="square" rtlCol="0">
            <a:spAutoFit/>
          </a:bodyPr>
          <a:lstStyle/>
          <a:p>
            <a:pPr algn="ctr"/>
            <a:r>
              <a:rPr lang="en-US" sz="4400" dirty="0">
                <a:solidFill>
                  <a:schemeClr val="tx2"/>
                </a:solidFill>
              </a:rPr>
              <a:t>Manage System Activity Diagram</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106495" y="279636"/>
            <a:ext cx="15590520" cy="8214360"/>
          </a:xfrm>
          <a:prstGeom prst="rect">
            <a:avLst/>
          </a:prstGeom>
        </p:spPr>
      </p:pic>
    </p:spTree>
    <p:extLst>
      <p:ext uri="{BB962C8B-B14F-4D97-AF65-F5344CB8AC3E}">
        <p14:creationId xmlns:p14="http://schemas.microsoft.com/office/powerpoint/2010/main" val="714400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813560" y="4728120"/>
            <a:ext cx="6187440" cy="769441"/>
          </a:xfrm>
          <a:prstGeom prst="rect">
            <a:avLst/>
          </a:prstGeom>
          <a:noFill/>
        </p:spPr>
        <p:txBody>
          <a:bodyPr wrap="square" rtlCol="0">
            <a:spAutoFit/>
          </a:bodyPr>
          <a:lstStyle/>
          <a:p>
            <a:pPr algn="ctr"/>
            <a:r>
              <a:rPr lang="en-US" sz="4400" dirty="0">
                <a:solidFill>
                  <a:schemeClr val="tx2"/>
                </a:solidFill>
              </a:rPr>
              <a:t>Screen Flow</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9738360" y="342631"/>
            <a:ext cx="7802879" cy="9540420"/>
          </a:xfrm>
          <a:prstGeom prst="rect">
            <a:avLst/>
          </a:prstGeom>
        </p:spPr>
      </p:pic>
    </p:spTree>
    <p:extLst>
      <p:ext uri="{BB962C8B-B14F-4D97-AF65-F5344CB8AC3E}">
        <p14:creationId xmlns:p14="http://schemas.microsoft.com/office/powerpoint/2010/main" val="2743847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BA756D9-E6A4-0E46-BD15-32FD89B07F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926" y="1384231"/>
            <a:ext cx="11988800" cy="7073900"/>
          </a:xfrm>
          <a:prstGeom prst="rect">
            <a:avLst/>
          </a:prstGeom>
        </p:spPr>
      </p:pic>
      <p:sp>
        <p:nvSpPr>
          <p:cNvPr id="5" name="テキスト プレースホルダー 4"/>
          <p:cNvSpPr>
            <a:spLocks noGrp="1"/>
          </p:cNvSpPr>
          <p:nvPr>
            <p:ph type="body" sz="quarter" idx="11"/>
          </p:nvPr>
        </p:nvSpPr>
        <p:spPr/>
        <p:txBody>
          <a:bodyPr/>
          <a:lstStyle/>
          <a:p>
            <a:r>
              <a:rPr kumimoji="1" lang="en-US" altLang="ja-JP" dirty="0"/>
              <a:t> </a:t>
            </a:r>
            <a:endParaRPr kumimoji="1" lang="ja-JP" altLang="en-US" dirty="0"/>
          </a:p>
        </p:txBody>
      </p:sp>
      <p:sp>
        <p:nvSpPr>
          <p:cNvPr id="6" name="テキスト プレースホルダー 5"/>
          <p:cNvSpPr>
            <a:spLocks noGrp="1"/>
          </p:cNvSpPr>
          <p:nvPr>
            <p:ph type="body" sz="quarter" idx="12"/>
          </p:nvPr>
        </p:nvSpPr>
        <p:spPr/>
        <p:txBody>
          <a:bodyPr/>
          <a:lstStyle/>
          <a:p>
            <a:r>
              <a:rPr kumimoji="1" lang="en-US" altLang="ja-JP" dirty="0"/>
              <a:t>5</a:t>
            </a:r>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a:t>DEMO SẢN PHẨM</a:t>
            </a:r>
          </a:p>
          <a:p>
            <a:endParaRPr kumimoji="1" lang="ja-JP" altLang="en-US" dirty="0"/>
          </a:p>
        </p:txBody>
      </p:sp>
      <p:sp>
        <p:nvSpPr>
          <p:cNvPr id="2" name="テキスト プレースホルダー 1"/>
          <p:cNvSpPr>
            <a:spLocks noGrp="1"/>
          </p:cNvSpPr>
          <p:nvPr>
            <p:ph type="body" sz="quarter" idx="24"/>
          </p:nvPr>
        </p:nvSpPr>
        <p:spPr/>
        <p:txBody>
          <a:bodyPr/>
          <a:lstStyle/>
          <a:p>
            <a:endParaRPr kumimoji="1" lang="ja-JP" altLang="en-US"/>
          </a:p>
        </p:txBody>
      </p:sp>
      <p:sp>
        <p:nvSpPr>
          <p:cNvPr id="3" name="テキスト プレースホルダー 2"/>
          <p:cNvSpPr>
            <a:spLocks noGrp="1"/>
          </p:cNvSpPr>
          <p:nvPr>
            <p:ph type="body" sz="quarter" idx="25"/>
          </p:nvPr>
        </p:nvSpPr>
        <p:spPr/>
        <p:txBody>
          <a:bodyPr/>
          <a:lstStyle/>
          <a:p>
            <a:endParaRPr kumimoji="1" lang="ja-JP" altLang="en-US"/>
          </a:p>
        </p:txBody>
      </p:sp>
      <p:sp>
        <p:nvSpPr>
          <p:cNvPr id="4" name="テキスト プレースホルダー 3"/>
          <p:cNvSpPr>
            <a:spLocks noGrp="1"/>
          </p:cNvSpPr>
          <p:nvPr>
            <p:ph type="body" sz="quarter" idx="26"/>
          </p:nvPr>
        </p:nvSpPr>
        <p:spPr/>
        <p:txBody>
          <a:bodyPr/>
          <a:lstStyle/>
          <a:p>
            <a:endParaRPr kumimoji="1" lang="ja-JP" altLang="en-US"/>
          </a:p>
        </p:txBody>
      </p:sp>
      <p:sp>
        <p:nvSpPr>
          <p:cNvPr id="9" name="テキスト プレースホルダー 8"/>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1805326620"/>
      </p:ext>
    </p:extLst>
  </p:cSld>
  <p:clrMapOvr>
    <a:masterClrMapping/>
  </p:clrMapOvr>
  <mc:AlternateContent xmlns:mc="http://schemas.openxmlformats.org/markup-compatibility/2006" xmlns:p14="http://schemas.microsoft.com/office/powerpoint/2010/main">
    <mc:Choice Requires="p14">
      <p:transition p14:dur="0" advTm="3684"/>
    </mc:Choice>
    <mc:Fallback xmlns="">
      <p:transition advTm="3684"/>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Kết quả hình ảnh cho developing">
            <a:extLst>
              <a:ext uri="{FF2B5EF4-FFF2-40B4-BE49-F238E27FC236}">
                <a16:creationId xmlns:a16="http://schemas.microsoft.com/office/drawing/2014/main" id="{249A3E9D-89E9-D749-BBBC-8EC34ADD13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6969493" cy="10287770"/>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プレースホルダー 6"/>
          <p:cNvSpPr>
            <a:spLocks noGrp="1"/>
          </p:cNvSpPr>
          <p:nvPr>
            <p:ph type="body" sz="quarter" idx="11"/>
          </p:nvPr>
        </p:nvSpPr>
        <p:spPr/>
        <p:txBody>
          <a:bodyPr/>
          <a:lstStyle/>
          <a:p>
            <a:r>
              <a:rPr kumimoji="1" lang="en-US" altLang="ja-JP" dirty="0"/>
              <a:t> </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a:t>6</a:t>
            </a:r>
            <a:endParaRPr kumimoji="1" lang="ja-JP" altLang="en-US" dirty="0"/>
          </a:p>
        </p:txBody>
      </p:sp>
      <p:sp>
        <p:nvSpPr>
          <p:cNvPr id="9" name="テキスト プレースホルダー 8"/>
          <p:cNvSpPr>
            <a:spLocks noGrp="1"/>
          </p:cNvSpPr>
          <p:nvPr>
            <p:ph type="body" sz="quarter" idx="13"/>
          </p:nvPr>
        </p:nvSpPr>
        <p:spPr>
          <a:xfrm>
            <a:off x="10241280" y="6104021"/>
            <a:ext cx="7071360" cy="2384659"/>
          </a:xfrm>
        </p:spPr>
        <p:txBody>
          <a:bodyPr/>
          <a:lstStyle/>
          <a:p>
            <a:r>
              <a:rPr kumimoji="1" lang="en-US" altLang="ja-JP"/>
              <a:t>KẾT LUẬN</a:t>
            </a:r>
          </a:p>
          <a:p>
            <a:r>
              <a:rPr kumimoji="1" lang="en-US" altLang="ja-JP"/>
              <a:t>VÀ</a:t>
            </a:r>
          </a:p>
          <a:p>
            <a:r>
              <a:rPr kumimoji="1" lang="en-US" altLang="ja-JP"/>
              <a:t>HƯỚNG PHÁT TRIỂN</a:t>
            </a:r>
            <a:endParaRPr kumimoji="1" lang="ja-JP" altLang="en-US" dirty="0"/>
          </a:p>
        </p:txBody>
      </p:sp>
      <p:sp>
        <p:nvSpPr>
          <p:cNvPr id="10" name="テキスト プレースホルダー 9"/>
          <p:cNvSpPr>
            <a:spLocks noGrp="1"/>
          </p:cNvSpPr>
          <p:nvPr>
            <p:ph type="body" sz="quarter" idx="16"/>
          </p:nvPr>
        </p:nvSpPr>
        <p:spPr/>
        <p:txBody>
          <a:bodyPr/>
          <a:lstStyle/>
          <a:p>
            <a:endParaRPr kumimoji="1" lang="ja-JP" altLang="en-US"/>
          </a:p>
        </p:txBody>
      </p:sp>
      <p:sp>
        <p:nvSpPr>
          <p:cNvPr id="11" name="テキスト プレースホルダー 10"/>
          <p:cNvSpPr>
            <a:spLocks noGrp="1"/>
          </p:cNvSpPr>
          <p:nvPr>
            <p:ph type="body" sz="quarter" idx="17"/>
          </p:nvPr>
        </p:nvSpPr>
        <p:spPr/>
        <p:txBody>
          <a:bodyPr/>
          <a:lstStyle/>
          <a:p>
            <a:endParaRPr kumimoji="1" lang="ja-JP" altLang="en-US"/>
          </a:p>
        </p:txBody>
      </p:sp>
      <p:sp>
        <p:nvSpPr>
          <p:cNvPr id="12" name="テキスト プレースホルダー 11"/>
          <p:cNvSpPr>
            <a:spLocks noGrp="1"/>
          </p:cNvSpPr>
          <p:nvPr>
            <p:ph type="body" sz="quarter" idx="18"/>
          </p:nvPr>
        </p:nvSpPr>
        <p:spPr/>
        <p:txBody>
          <a:bodyPr/>
          <a:lstStyle/>
          <a:p>
            <a:endParaRPr kumimoji="1" lang="ja-JP" altLang="en-US"/>
          </a:p>
        </p:txBody>
      </p:sp>
      <p:sp>
        <p:nvSpPr>
          <p:cNvPr id="13" name="テキスト プレースホルダー 12"/>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906179958"/>
      </p:ext>
    </p:extLst>
  </p:cSld>
  <p:clrMapOvr>
    <a:masterClrMapping/>
  </p:clrMapOvr>
  <mc:AlternateContent xmlns:mc="http://schemas.openxmlformats.org/markup-compatibility/2006" xmlns:p14="http://schemas.microsoft.com/office/powerpoint/2010/main">
    <mc:Choice Requires="p14">
      <p:transition p14:dur="0" advTm="3668"/>
    </mc:Choice>
    <mc:Fallback xmlns="">
      <p:transition advTm="3668"/>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03EB59E2-90B9-4CD3-AC74-D672227E13C3}" type="slidenum">
              <a:rPr lang="en-US" smtClean="0"/>
              <a:pPr/>
              <a:t>19</a:t>
            </a:fld>
            <a:endParaRPr lang="en-US" dirty="0"/>
          </a:p>
        </p:txBody>
      </p:sp>
      <p:sp>
        <p:nvSpPr>
          <p:cNvPr id="15" name="タイトル 5"/>
          <p:cNvSpPr txBox="1">
            <a:spLocks/>
          </p:cNvSpPr>
          <p:nvPr/>
        </p:nvSpPr>
        <p:spPr>
          <a:xfrm>
            <a:off x="6465457" y="187315"/>
            <a:ext cx="5357083" cy="1280040"/>
          </a:xfrm>
          <a:prstGeom prst="rect">
            <a:avLst/>
          </a:prstGeom>
        </p:spPr>
        <p:txBody>
          <a:bodyPr vert="horz" lIns="91440" tIns="45720" rIns="91440" bIns="45720" rtlCol="0" anchor="ctr">
            <a:normAutofit/>
          </a:bodyPr>
          <a:lst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a:lstStyle>
          <a:p>
            <a:r>
              <a:rPr kumimoji="1" lang="en-US" altLang="ja-JP" dirty="0" err="1"/>
              <a:t>Kết</a:t>
            </a:r>
            <a:r>
              <a:rPr kumimoji="1" lang="en-US" altLang="ja-JP" dirty="0"/>
              <a:t> </a:t>
            </a:r>
            <a:r>
              <a:rPr kumimoji="1" lang="en-US" altLang="ja-JP" dirty="0" err="1"/>
              <a:t>luận</a:t>
            </a:r>
            <a:endParaRPr kumimoji="1" lang="ja-JP" altLang="en-US" dirty="0"/>
          </a:p>
        </p:txBody>
      </p:sp>
      <p:pic>
        <p:nvPicPr>
          <p:cNvPr id="14342" name="Picture 6" descr="Hình ảnh có liên quan">
            <a:extLst>
              <a:ext uri="{FF2B5EF4-FFF2-40B4-BE49-F238E27FC236}">
                <a16:creationId xmlns:a16="http://schemas.microsoft.com/office/drawing/2014/main" id="{8B8D6798-0000-E94E-BD1A-A49A249A3E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0576" y="1467355"/>
            <a:ext cx="14906846" cy="813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470152"/>
      </p:ext>
    </p:extLst>
  </p:cSld>
  <p:clrMapOvr>
    <a:masterClrMapping/>
  </p:clrMapOvr>
  <mc:AlternateContent xmlns:mc="http://schemas.openxmlformats.org/markup-compatibility/2006" xmlns:p14="http://schemas.microsoft.com/office/powerpoint/2010/main">
    <mc:Choice Requires="p14">
      <p:transition p14:dur="0" advTm="5173"/>
    </mc:Choice>
    <mc:Fallback xmlns="">
      <p:transition advTm="517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8"/>
          <p:cNvSpPr>
            <a:spLocks noGrp="1"/>
          </p:cNvSpPr>
          <p:nvPr>
            <p:ph type="title"/>
          </p:nvPr>
        </p:nvSpPr>
        <p:spPr/>
        <p:txBody>
          <a:bodyPr/>
          <a:lstStyle/>
          <a:p>
            <a:r>
              <a:rPr kumimoji="1" lang="en-US" altLang="ja-JP"/>
              <a:t>NỘI DUNG CHÍNH</a:t>
            </a:r>
            <a:endParaRPr kumimoji="1" lang="ja-JP" altLang="en-US" dirty="0"/>
          </a:p>
        </p:txBody>
      </p:sp>
      <p:sp>
        <p:nvSpPr>
          <p:cNvPr id="21" name="テキスト プレースホルダー 20"/>
          <p:cNvSpPr>
            <a:spLocks noGrp="1"/>
          </p:cNvSpPr>
          <p:nvPr>
            <p:ph type="body" sz="quarter" idx="13"/>
          </p:nvPr>
        </p:nvSpPr>
        <p:spPr/>
        <p:txBody>
          <a:bodyPr/>
          <a:lstStyle/>
          <a:p>
            <a:r>
              <a:rPr kumimoji="1" lang="en-US" altLang="ja-JP"/>
              <a:t>Tổng quan</a:t>
            </a:r>
            <a:endParaRPr kumimoji="1" lang="ja-JP" altLang="en-US" dirty="0"/>
          </a:p>
        </p:txBody>
      </p:sp>
      <p:sp>
        <p:nvSpPr>
          <p:cNvPr id="23" name="テキスト プレースホルダー 22"/>
          <p:cNvSpPr>
            <a:spLocks noGrp="1"/>
          </p:cNvSpPr>
          <p:nvPr>
            <p:ph type="body" sz="quarter" idx="15"/>
          </p:nvPr>
        </p:nvSpPr>
        <p:spPr/>
        <p:txBody>
          <a:bodyPr/>
          <a:lstStyle/>
          <a:p>
            <a:r>
              <a:rPr kumimoji="1" lang="en-US" altLang="ja-JP"/>
              <a:t>Khảo sát hiện trạng</a:t>
            </a:r>
            <a:endParaRPr kumimoji="1" lang="ja-JP" altLang="en-US" dirty="0"/>
          </a:p>
        </p:txBody>
      </p:sp>
      <p:sp>
        <p:nvSpPr>
          <p:cNvPr id="25" name="テキスト プレースホルダー 24"/>
          <p:cNvSpPr>
            <a:spLocks noGrp="1"/>
          </p:cNvSpPr>
          <p:nvPr>
            <p:ph type="body" sz="quarter" idx="17"/>
          </p:nvPr>
        </p:nvSpPr>
        <p:spPr/>
        <p:txBody>
          <a:bodyPr/>
          <a:lstStyle/>
          <a:p>
            <a:r>
              <a:rPr kumimoji="1" lang="en-US" altLang="ja-JP"/>
              <a:t>Yêu cầu phần mềm</a:t>
            </a:r>
            <a:endParaRPr kumimoji="1" lang="ja-JP" altLang="en-US" dirty="0"/>
          </a:p>
        </p:txBody>
      </p:sp>
      <p:sp>
        <p:nvSpPr>
          <p:cNvPr id="27" name="テキスト プレースホルダー 26"/>
          <p:cNvSpPr>
            <a:spLocks noGrp="1"/>
          </p:cNvSpPr>
          <p:nvPr>
            <p:ph type="body" sz="quarter" idx="19"/>
          </p:nvPr>
        </p:nvSpPr>
        <p:spPr/>
        <p:txBody>
          <a:bodyPr/>
          <a:lstStyle/>
          <a:p>
            <a:r>
              <a:rPr kumimoji="1" lang="en-US" altLang="ja-JP"/>
              <a:t>Phân tích thiết kế hệ thống</a:t>
            </a:r>
            <a:endParaRPr kumimoji="1" lang="ja-JP" altLang="en-US" dirty="0"/>
          </a:p>
        </p:txBody>
      </p:sp>
      <p:sp>
        <p:nvSpPr>
          <p:cNvPr id="29" name="テキスト プレースホルダー 28"/>
          <p:cNvSpPr>
            <a:spLocks noGrp="1"/>
          </p:cNvSpPr>
          <p:nvPr>
            <p:ph type="body" sz="quarter" idx="21"/>
          </p:nvPr>
        </p:nvSpPr>
        <p:spPr/>
        <p:txBody>
          <a:bodyPr/>
          <a:lstStyle/>
          <a:p>
            <a:r>
              <a:rPr kumimoji="1" lang="en-US" altLang="ja-JP"/>
              <a:t>Demo sản phẩm</a:t>
            </a:r>
            <a:endParaRPr kumimoji="1" lang="ja-JP" altLang="en-US" dirty="0"/>
          </a:p>
        </p:txBody>
      </p:sp>
      <p:sp>
        <p:nvSpPr>
          <p:cNvPr id="31" name="テキスト プレースホルダー 30"/>
          <p:cNvSpPr>
            <a:spLocks noGrp="1"/>
          </p:cNvSpPr>
          <p:nvPr>
            <p:ph type="body" sz="quarter" idx="23"/>
          </p:nvPr>
        </p:nvSpPr>
        <p:spPr/>
        <p:txBody>
          <a:bodyPr/>
          <a:lstStyle/>
          <a:p>
            <a:r>
              <a:rPr kumimoji="1" lang="en-US" altLang="ja-JP"/>
              <a:t>Kết luận và hướng phát triển</a:t>
            </a:r>
            <a:endParaRPr kumimoji="1" lang="ja-JP" altLang="en-US" dirty="0"/>
          </a:p>
        </p:txBody>
      </p:sp>
      <p:sp>
        <p:nvSpPr>
          <p:cNvPr id="33" name="スライド番号プレースホルダー 32"/>
          <p:cNvSpPr>
            <a:spLocks noGrp="1"/>
          </p:cNvSpPr>
          <p:nvPr>
            <p:ph type="sldNum" sz="quarter" idx="11"/>
          </p:nvPr>
        </p:nvSpPr>
        <p:spPr/>
        <p:txBody>
          <a:bodyPr/>
          <a:lstStyle/>
          <a:p>
            <a:r>
              <a:rPr lang="en-US"/>
              <a:t>2</a:t>
            </a:r>
            <a:endParaRPr lang="en-US" dirty="0"/>
          </a:p>
        </p:txBody>
      </p:sp>
    </p:spTree>
    <p:extLst>
      <p:ext uri="{BB962C8B-B14F-4D97-AF65-F5344CB8AC3E}">
        <p14:creationId xmlns:p14="http://schemas.microsoft.com/office/powerpoint/2010/main" val="3710977004"/>
      </p:ext>
    </p:extLst>
  </p:cSld>
  <p:clrMapOvr>
    <a:masterClrMapping/>
  </p:clrMapOvr>
  <mc:AlternateContent xmlns:mc="http://schemas.openxmlformats.org/markup-compatibility/2006" xmlns:p14="http://schemas.microsoft.com/office/powerpoint/2010/main">
    <mc:Choice Requires="p14">
      <p:transition p14:dur="0" advTm="12272"/>
    </mc:Choice>
    <mc:Fallback xmlns="">
      <p:transition advTm="1227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03EB59E2-90B9-4CD3-AC74-D672227E13C3}" type="slidenum">
              <a:rPr lang="en-US" smtClean="0"/>
              <a:pPr/>
              <a:t>20</a:t>
            </a:fld>
            <a:endParaRPr lang="en-US" dirty="0"/>
          </a:p>
        </p:txBody>
      </p:sp>
      <p:sp>
        <p:nvSpPr>
          <p:cNvPr id="15" name="タイトル 5"/>
          <p:cNvSpPr txBox="1">
            <a:spLocks/>
          </p:cNvSpPr>
          <p:nvPr/>
        </p:nvSpPr>
        <p:spPr>
          <a:xfrm>
            <a:off x="363233" y="317863"/>
            <a:ext cx="17336022" cy="1280040"/>
          </a:xfrm>
          <a:prstGeom prst="rect">
            <a:avLst/>
          </a:prstGeom>
        </p:spPr>
        <p:txBody>
          <a:bodyPr vert="horz" lIns="91440" tIns="45720" rIns="91440" bIns="45720" rtlCol="0" anchor="ctr">
            <a:normAutofit/>
          </a:bodyPr>
          <a:lst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a:lstStyle>
          <a:p>
            <a:r>
              <a:rPr kumimoji="1" lang="en-US" altLang="ja-JP"/>
              <a:t>Hướng phát triển</a:t>
            </a:r>
            <a:endParaRPr kumimoji="1" lang="ja-JP" altLang="en-US" dirty="0"/>
          </a:p>
        </p:txBody>
      </p:sp>
      <p:pic>
        <p:nvPicPr>
          <p:cNvPr id="15362" name="Picture 2" descr="Kết quả hình ảnh cho notification">
            <a:extLst>
              <a:ext uri="{FF2B5EF4-FFF2-40B4-BE49-F238E27FC236}">
                <a16:creationId xmlns:a16="http://schemas.microsoft.com/office/drawing/2014/main" id="{59351B5B-60BF-BD4F-910C-CD81D5A2BF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0984" y="3538699"/>
            <a:ext cx="3208013" cy="3208013"/>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Hình ảnh có liên quan">
            <a:extLst>
              <a:ext uri="{FF2B5EF4-FFF2-40B4-BE49-F238E27FC236}">
                <a16:creationId xmlns:a16="http://schemas.microsoft.com/office/drawing/2014/main" id="{126E9EBD-55A5-AD49-B2F9-54E0A9C1F2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4565" y="3851439"/>
            <a:ext cx="2582531" cy="2582531"/>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descr="Kết quả hình ảnh cho excel icon mac">
            <a:extLst>
              <a:ext uri="{FF2B5EF4-FFF2-40B4-BE49-F238E27FC236}">
                <a16:creationId xmlns:a16="http://schemas.microsoft.com/office/drawing/2014/main" id="{0CE15714-283D-2243-9185-F5686BB7E7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68482" y="3685924"/>
            <a:ext cx="2913561" cy="2913561"/>
          </a:xfrm>
          <a:prstGeom prst="rect">
            <a:avLst/>
          </a:prstGeom>
          <a:noFill/>
          <a:extLst>
            <a:ext uri="{909E8E84-426E-40DD-AFC4-6F175D3DCCD1}">
              <a14:hiddenFill xmlns:a14="http://schemas.microsoft.com/office/drawing/2010/main">
                <a:solidFill>
                  <a:srgbClr val="FFFFFF"/>
                </a:solidFill>
              </a14:hiddenFill>
            </a:ext>
          </a:extLst>
        </p:spPr>
      </p:pic>
      <p:pic>
        <p:nvPicPr>
          <p:cNvPr id="15374" name="Picture 14" descr="Hình ảnh có liên quan">
            <a:extLst>
              <a:ext uri="{FF2B5EF4-FFF2-40B4-BE49-F238E27FC236}">
                <a16:creationId xmlns:a16="http://schemas.microsoft.com/office/drawing/2014/main" id="{1E0E1DDC-FD87-3644-A486-BD5C3DEABB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93308" y="3851439"/>
            <a:ext cx="2526174" cy="2526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196102"/>
      </p:ext>
    </p:extLst>
  </p:cSld>
  <p:clrMapOvr>
    <a:masterClrMapping/>
  </p:clrMapOvr>
  <mc:AlternateContent xmlns:mc="http://schemas.openxmlformats.org/markup-compatibility/2006" xmlns:p14="http://schemas.microsoft.com/office/powerpoint/2010/main">
    <mc:Choice Requires="p14">
      <p:transition p14:dur="0" advTm="5173"/>
    </mc:Choice>
    <mc:Fallback xmlns="">
      <p:transition advTm="5173"/>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475989" y="1219200"/>
            <a:ext cx="17336022" cy="3841812"/>
          </a:xfrm>
        </p:spPr>
        <p:txBody>
          <a:bodyPr>
            <a:normAutofit/>
          </a:bodyPr>
          <a:lstStyle/>
          <a:p>
            <a:r>
              <a:rPr kumimoji="1" lang="en-US" altLang="ja-JP" b="1" dirty="0"/>
              <a:t>THANK YOU</a:t>
            </a:r>
            <a:br>
              <a:rPr kumimoji="1" lang="en-US" altLang="ja-JP" dirty="0"/>
            </a:br>
            <a:r>
              <a:rPr kumimoji="1" lang="en-US" altLang="ja-JP" dirty="0"/>
              <a:t>for</a:t>
            </a:r>
            <a:endParaRPr kumimoji="1" lang="ja-JP" altLang="en-US" dirty="0"/>
          </a:p>
        </p:txBody>
      </p:sp>
      <p:sp>
        <p:nvSpPr>
          <p:cNvPr id="11" name="タイトル 6"/>
          <p:cNvSpPr txBox="1">
            <a:spLocks/>
          </p:cNvSpPr>
          <p:nvPr/>
        </p:nvSpPr>
        <p:spPr>
          <a:xfrm>
            <a:off x="475989" y="2707589"/>
            <a:ext cx="17336022" cy="3841812"/>
          </a:xfrm>
          <a:prstGeom prst="rect">
            <a:avLst/>
          </a:prstGeom>
        </p:spPr>
        <p:txBody>
          <a:bodyPr vert="horz" lIns="91440" tIns="45720" rIns="91440" bIns="45720" rtlCol="0" anchor="b">
            <a:normAutofit/>
          </a:bodyPr>
          <a:lstStyle>
            <a:lvl1pPr algn="ctr" defTabSz="1371417" rtl="0" eaLnBrk="1" latinLnBrk="0" hangingPunct="1">
              <a:lnSpc>
                <a:spcPct val="90000"/>
              </a:lnSpc>
              <a:spcBef>
                <a:spcPct val="0"/>
              </a:spcBef>
              <a:buNone/>
              <a:defRPr sz="6000" kern="1200">
                <a:solidFill>
                  <a:schemeClr val="tx2"/>
                </a:solidFill>
                <a:latin typeface="+mj-lt"/>
                <a:ea typeface="+mj-ea"/>
                <a:cs typeface="+mj-cs"/>
              </a:defRPr>
            </a:lvl1pPr>
          </a:lstStyle>
          <a:p>
            <a:r>
              <a:rPr kumimoji="1" lang="en-US" altLang="ja-JP" b="1" dirty="0"/>
              <a:t>LISTENING TO MY PRESENTATION</a:t>
            </a:r>
            <a:endParaRPr kumimoji="1" lang="ja-JP" altLang="en-US" b="1" dirty="0"/>
          </a:p>
        </p:txBody>
      </p:sp>
    </p:spTree>
    <p:extLst>
      <p:ext uri="{BB962C8B-B14F-4D97-AF65-F5344CB8AC3E}">
        <p14:creationId xmlns:p14="http://schemas.microsoft.com/office/powerpoint/2010/main" val="2106018123"/>
      </p:ext>
    </p:extLst>
  </p:cSld>
  <p:clrMapOvr>
    <a:masterClrMapping/>
  </p:clrMapOvr>
  <mc:AlternateContent xmlns:mc="http://schemas.openxmlformats.org/markup-compatibility/2006" xmlns:p14="http://schemas.microsoft.com/office/powerpoint/2010/main">
    <mc:Choice Requires="p14">
      <p:transition p14:dur="0" advTm="13544"/>
    </mc:Choice>
    <mc:Fallback xmlns="">
      <p:transition advTm="1354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ình ảnh có liên quan">
            <a:extLst>
              <a:ext uri="{FF2B5EF4-FFF2-40B4-BE49-F238E27FC236}">
                <a16:creationId xmlns:a16="http://schemas.microsoft.com/office/drawing/2014/main" id="{EE80CF8B-6BF5-C947-A266-D046D3E566B2}"/>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t="7615" b="7615"/>
          <a:stretch>
            <a:fillRect/>
          </a:stretch>
        </p:blipFill>
        <p:spPr bwMode="auto">
          <a:xfrm>
            <a:off x="1" y="-18948"/>
            <a:ext cx="18288000" cy="10285413"/>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プレースホルダー 1"/>
          <p:cNvSpPr>
            <a:spLocks noGrp="1"/>
          </p:cNvSpPr>
          <p:nvPr>
            <p:ph type="body" sz="quarter" idx="24"/>
          </p:nvPr>
        </p:nvSpPr>
        <p:spPr/>
        <p:txBody>
          <a:bodyPr/>
          <a:lstStyle/>
          <a:p>
            <a:endParaRPr kumimoji="1" lang="ja-JP" altLang="en-US"/>
          </a:p>
        </p:txBody>
      </p:sp>
      <p:sp>
        <p:nvSpPr>
          <p:cNvPr id="4" name="テキスト プレースホルダー 3"/>
          <p:cNvSpPr>
            <a:spLocks noGrp="1"/>
          </p:cNvSpPr>
          <p:nvPr>
            <p:ph type="body" sz="quarter" idx="26"/>
          </p:nvPr>
        </p:nvSpPr>
        <p:spPr/>
        <p:txBody>
          <a:bodyPr/>
          <a:lstStyle/>
          <a:p>
            <a:endParaRPr kumimoji="1" lang="ja-JP" altLang="en-US"/>
          </a:p>
        </p:txBody>
      </p:sp>
      <p:sp>
        <p:nvSpPr>
          <p:cNvPr id="3" name="テキスト プレースホルダー 2"/>
          <p:cNvSpPr>
            <a:spLocks noGrp="1"/>
          </p:cNvSpPr>
          <p:nvPr>
            <p:ph type="body" sz="quarter" idx="25"/>
          </p:nvPr>
        </p:nvSpPr>
        <p:spPr/>
        <p:txBody>
          <a:bodyPr/>
          <a:lstStyle/>
          <a:p>
            <a:endParaRPr kumimoji="1" lang="ja-JP" altLang="en-US"/>
          </a:p>
        </p:txBody>
      </p:sp>
      <p:sp>
        <p:nvSpPr>
          <p:cNvPr id="5" name="テキスト プレースホルダー 4"/>
          <p:cNvSpPr>
            <a:spLocks noGrp="1"/>
          </p:cNvSpPr>
          <p:nvPr>
            <p:ph type="body" sz="quarter" idx="27"/>
          </p:nvPr>
        </p:nvSpPr>
        <p:spPr/>
        <p:txBody>
          <a:bodyPr/>
          <a:lstStyle/>
          <a:p>
            <a:endParaRPr kumimoji="1" lang="ja-JP" altLang="en-US"/>
          </a:p>
        </p:txBody>
      </p:sp>
      <p:sp>
        <p:nvSpPr>
          <p:cNvPr id="8" name="テキスト プレースホルダー 7"/>
          <p:cNvSpPr>
            <a:spLocks noGrp="1"/>
          </p:cNvSpPr>
          <p:nvPr>
            <p:ph type="body" sz="quarter" idx="11"/>
          </p:nvPr>
        </p:nvSpPr>
        <p:spPr>
          <a:xfrm>
            <a:off x="1248229" y="0"/>
            <a:ext cx="6400801" cy="10285413"/>
          </a:xfrm>
        </p:spPr>
        <p:txBody>
          <a:bodyPr/>
          <a:lstStyle/>
          <a:p>
            <a:r>
              <a:rPr kumimoji="1" lang="en-US" altLang="ja-JP" dirty="0"/>
              <a:t> </a:t>
            </a:r>
            <a:endParaRPr kumimoji="1" lang="ja-JP" altLang="en-US" dirty="0"/>
          </a:p>
        </p:txBody>
      </p:sp>
      <p:sp>
        <p:nvSpPr>
          <p:cNvPr id="9" name="テキスト プレースホルダー 8"/>
          <p:cNvSpPr>
            <a:spLocks noGrp="1"/>
          </p:cNvSpPr>
          <p:nvPr>
            <p:ph type="body" sz="quarter" idx="12"/>
          </p:nvPr>
        </p:nvSpPr>
        <p:spPr/>
        <p:txBody>
          <a:bodyPr/>
          <a:lstStyle/>
          <a:p>
            <a:r>
              <a:rPr kumimoji="1" lang="en-US" altLang="ja-JP" dirty="0"/>
              <a:t>1</a:t>
            </a:r>
            <a:endParaRPr kumimoji="1" lang="ja-JP" altLang="en-US" dirty="0"/>
          </a:p>
        </p:txBody>
      </p:sp>
      <p:sp>
        <p:nvSpPr>
          <p:cNvPr id="10" name="テキスト プレースホルダー 9"/>
          <p:cNvSpPr>
            <a:spLocks noGrp="1"/>
          </p:cNvSpPr>
          <p:nvPr>
            <p:ph type="body" sz="quarter" idx="13"/>
          </p:nvPr>
        </p:nvSpPr>
        <p:spPr/>
        <p:txBody>
          <a:bodyPr/>
          <a:lstStyle/>
          <a:p>
            <a:r>
              <a:rPr kumimoji="1" lang="en-US" altLang="ja-JP" dirty="0"/>
              <a:t>TỔNG QUAN</a:t>
            </a:r>
            <a:endParaRPr kumimoji="1" lang="ja-JP" altLang="en-US" dirty="0"/>
          </a:p>
        </p:txBody>
      </p:sp>
    </p:spTree>
    <p:extLst>
      <p:ext uri="{BB962C8B-B14F-4D97-AF65-F5344CB8AC3E}">
        <p14:creationId xmlns:p14="http://schemas.microsoft.com/office/powerpoint/2010/main" val="2389681023"/>
      </p:ext>
    </p:extLst>
  </p:cSld>
  <p:clrMapOvr>
    <a:masterClrMapping/>
  </p:clrMapOvr>
  <mc:AlternateContent xmlns:mc="http://schemas.openxmlformats.org/markup-compatibility/2006" xmlns:p14="http://schemas.microsoft.com/office/powerpoint/2010/main">
    <mc:Choice Requires="p14">
      <p:transition p14:dur="0" advTm="3374"/>
    </mc:Choice>
    <mc:Fallback xmlns="">
      <p:transition advTm="337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A7E2AC-DDB1-954B-A148-21E2F578B6F1}"/>
              </a:ext>
            </a:extLst>
          </p:cNvPr>
          <p:cNvSpPr>
            <a:spLocks noGrp="1"/>
          </p:cNvSpPr>
          <p:nvPr>
            <p:ph type="sldNum" sz="quarter" idx="11"/>
          </p:nvPr>
        </p:nvSpPr>
        <p:spPr/>
        <p:txBody>
          <a:bodyPr/>
          <a:lstStyle/>
          <a:p>
            <a:fld id="{03EB59E2-90B9-4CD3-AC74-D672227E13C3}" type="slidenum">
              <a:rPr lang="en-US" smtClean="0"/>
              <a:pPr/>
              <a:t>4</a:t>
            </a:fld>
            <a:endParaRPr lang="en-US" dirty="0"/>
          </a:p>
        </p:txBody>
      </p:sp>
      <p:sp>
        <p:nvSpPr>
          <p:cNvPr id="5" name="タイトル 5">
            <a:extLst>
              <a:ext uri="{FF2B5EF4-FFF2-40B4-BE49-F238E27FC236}">
                <a16:creationId xmlns:a16="http://schemas.microsoft.com/office/drawing/2014/main" id="{CE2618AF-99C6-7A40-9DD3-B37A8CF322D7}"/>
              </a:ext>
            </a:extLst>
          </p:cNvPr>
          <p:cNvSpPr>
            <a:spLocks noGrp="1"/>
          </p:cNvSpPr>
          <p:nvPr>
            <p:ph type="title"/>
          </p:nvPr>
        </p:nvSpPr>
        <p:spPr>
          <a:xfrm>
            <a:off x="475989" y="490804"/>
            <a:ext cx="17336022" cy="1280040"/>
          </a:xfrm>
        </p:spPr>
        <p:txBody>
          <a:bodyPr/>
          <a:lstStyle/>
          <a:p>
            <a:r>
              <a:rPr kumimoji="1" lang="en-US" altLang="ja-JP" dirty="0" err="1"/>
              <a:t>Lý</a:t>
            </a:r>
            <a:r>
              <a:rPr kumimoji="1" lang="en-US" altLang="ja-JP" dirty="0"/>
              <a:t> do </a:t>
            </a:r>
            <a:r>
              <a:rPr kumimoji="1" lang="en-US" altLang="ja-JP" dirty="0" err="1"/>
              <a:t>chọn</a:t>
            </a:r>
            <a:r>
              <a:rPr kumimoji="1" lang="en-US" altLang="ja-JP" dirty="0"/>
              <a:t> </a:t>
            </a:r>
            <a:r>
              <a:rPr kumimoji="1" lang="en-US" altLang="ja-JP" dirty="0" err="1"/>
              <a:t>đề</a:t>
            </a:r>
            <a:r>
              <a:rPr kumimoji="1" lang="en-US" altLang="ja-JP" dirty="0"/>
              <a:t> </a:t>
            </a:r>
            <a:r>
              <a:rPr kumimoji="1" lang="en-US" altLang="ja-JP" dirty="0" err="1"/>
              <a:t>tài</a:t>
            </a:r>
            <a:endParaRPr kumimoji="1" lang="ja-JP" altLang="en-US" dirty="0"/>
          </a:p>
        </p:txBody>
      </p:sp>
      <p:sp>
        <p:nvSpPr>
          <p:cNvPr id="6" name="スライド番号プレースホルダー 10">
            <a:extLst>
              <a:ext uri="{FF2B5EF4-FFF2-40B4-BE49-F238E27FC236}">
                <a16:creationId xmlns:a16="http://schemas.microsoft.com/office/drawing/2014/main" id="{1A9D360C-10C3-6C44-9967-B14DB3C722D3}"/>
              </a:ext>
            </a:extLst>
          </p:cNvPr>
          <p:cNvSpPr txBox="1">
            <a:spLocks/>
          </p:cNvSpPr>
          <p:nvPr/>
        </p:nvSpPr>
        <p:spPr>
          <a:xfrm>
            <a:off x="17110868" y="9600055"/>
            <a:ext cx="1176775" cy="489036"/>
          </a:xfrm>
          <a:prstGeom prst="rect">
            <a:avLst/>
          </a:prstGeom>
        </p:spPr>
        <p:txBody>
          <a:bodyPr vert="horz" lIns="91440" tIns="45720" rIns="91440" bIns="45720" rtlCol="0" anchor="ctr"/>
          <a:lstStyle>
            <a:defPPr>
              <a:defRPr lang="en-US"/>
            </a:defPPr>
            <a:lvl1pPr marL="0" algn="l" defTabSz="1371600" rtl="0" eaLnBrk="1" latinLnBrk="0" hangingPunct="1">
              <a:defRPr sz="2400" kern="1200">
                <a:solidFill>
                  <a:schemeClr val="tx2"/>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fld id="{03EB59E2-90B9-4CD3-AC74-D672227E13C3}" type="slidenum">
              <a:rPr lang="en-US" smtClean="0"/>
              <a:pPr/>
              <a:t>4</a:t>
            </a:fld>
            <a:endParaRPr lang="en-US" dirty="0"/>
          </a:p>
        </p:txBody>
      </p:sp>
      <p:pic>
        <p:nvPicPr>
          <p:cNvPr id="7" name="Picture 2" descr="Kết quả hình ảnh cho start up">
            <a:extLst>
              <a:ext uri="{FF2B5EF4-FFF2-40B4-BE49-F238E27FC236}">
                <a16:creationId xmlns:a16="http://schemas.microsoft.com/office/drawing/2014/main" id="{3824D06D-D736-B745-A007-B2679CC0E3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0662" y="1977829"/>
            <a:ext cx="13226675" cy="741524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Kết quả hình ảnh cho 4.0">
            <a:extLst>
              <a:ext uri="{FF2B5EF4-FFF2-40B4-BE49-F238E27FC236}">
                <a16:creationId xmlns:a16="http://schemas.microsoft.com/office/drawing/2014/main" id="{3D3A8A58-E969-5B42-B3ED-78E25BA3BC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8203" y="1770844"/>
            <a:ext cx="13683369" cy="769990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ình ảnh có liên quan">
            <a:extLst>
              <a:ext uri="{FF2B5EF4-FFF2-40B4-BE49-F238E27FC236}">
                <a16:creationId xmlns:a16="http://schemas.microsoft.com/office/drawing/2014/main" id="{AD83E892-5FB5-174B-A6F8-FBC7D61737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6551" y="1937941"/>
            <a:ext cx="12819057" cy="6409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52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xit" presetSubtype="10" fill="hold" nodeType="clickEffect">
                                  <p:stCondLst>
                                    <p:cond delay="0"/>
                                  </p:stCondLst>
                                  <p:childTnLst>
                                    <p:animEffect transition="out" filter="checkerboard(across)">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03EB59E2-90B9-4CD3-AC74-D672227E13C3}" type="slidenum">
              <a:rPr lang="en-US" smtClean="0"/>
              <a:pPr/>
              <a:t>5</a:t>
            </a:fld>
            <a:endParaRPr lang="en-US" dirty="0"/>
          </a:p>
        </p:txBody>
      </p:sp>
      <p:sp>
        <p:nvSpPr>
          <p:cNvPr id="15" name="タイトル 5"/>
          <p:cNvSpPr txBox="1">
            <a:spLocks/>
          </p:cNvSpPr>
          <p:nvPr/>
        </p:nvSpPr>
        <p:spPr>
          <a:xfrm>
            <a:off x="599893" y="302623"/>
            <a:ext cx="17336022" cy="1280040"/>
          </a:xfrm>
          <a:prstGeom prst="rect">
            <a:avLst/>
          </a:prstGeom>
        </p:spPr>
        <p:txBody>
          <a:bodyPr vert="horz" lIns="91440" tIns="45720" rIns="91440" bIns="45720" rtlCol="0" anchor="ctr">
            <a:normAutofit/>
          </a:bodyPr>
          <a:lst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a:lstStyle>
          <a:p>
            <a:r>
              <a:rPr kumimoji="1" lang="en-US" altLang="ja-JP"/>
              <a:t>Mục đích</a:t>
            </a:r>
            <a:endParaRPr kumimoji="1" lang="ja-JP" altLang="en-US" dirty="0"/>
          </a:p>
        </p:txBody>
      </p:sp>
      <p:pic>
        <p:nvPicPr>
          <p:cNvPr id="9220" name="Picture 4" descr="Kết quả hình ảnh cho research and knowledge">
            <a:extLst>
              <a:ext uri="{FF2B5EF4-FFF2-40B4-BE49-F238E27FC236}">
                <a16:creationId xmlns:a16="http://schemas.microsoft.com/office/drawing/2014/main" id="{E2B2FA09-F604-AE40-8CE5-20678B4D98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169" y="1966550"/>
            <a:ext cx="16552985" cy="7249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560654"/>
      </p:ext>
    </p:extLst>
  </p:cSld>
  <p:clrMapOvr>
    <a:masterClrMapping/>
  </p:clrMapOvr>
  <mc:AlternateContent xmlns:mc="http://schemas.openxmlformats.org/markup-compatibility/2006" xmlns:p14="http://schemas.microsoft.com/office/powerpoint/2010/main">
    <mc:Choice Requires="p14">
      <p:transition p14:dur="0" advTm="5173"/>
    </mc:Choice>
    <mc:Fallback xmlns="">
      <p:transition advTm="517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Hình ảnh có liên quan">
            <a:extLst>
              <a:ext uri="{FF2B5EF4-FFF2-40B4-BE49-F238E27FC236}">
                <a16:creationId xmlns:a16="http://schemas.microsoft.com/office/drawing/2014/main" id="{FE76AF06-9372-B844-A9C1-010D956F53B8}"/>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t="7615" b="7615"/>
          <a:stretch>
            <a:fillRect/>
          </a:stretch>
        </p:blipFill>
        <p:spPr bwMode="auto">
          <a:xfrm>
            <a:off x="1" y="-18948"/>
            <a:ext cx="18288000" cy="10285413"/>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プレースホルダー 6"/>
          <p:cNvSpPr>
            <a:spLocks noGrp="1"/>
          </p:cNvSpPr>
          <p:nvPr>
            <p:ph type="body" sz="quarter" idx="11"/>
          </p:nvPr>
        </p:nvSpPr>
        <p:spPr/>
        <p:txBody>
          <a:bodyPr/>
          <a:lstStyle/>
          <a:p>
            <a:r>
              <a:rPr kumimoji="1" lang="en-US" altLang="ja-JP" dirty="0"/>
              <a:t> </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2</a:t>
            </a:r>
            <a:endParaRPr kumimoji="1" lang="ja-JP" altLang="en-US" dirty="0"/>
          </a:p>
        </p:txBody>
      </p:sp>
      <p:sp>
        <p:nvSpPr>
          <p:cNvPr id="9" name="テキスト プレースホルダー 8"/>
          <p:cNvSpPr>
            <a:spLocks noGrp="1"/>
          </p:cNvSpPr>
          <p:nvPr>
            <p:ph type="body" sz="quarter" idx="13"/>
          </p:nvPr>
        </p:nvSpPr>
        <p:spPr>
          <a:xfrm>
            <a:off x="10241280" y="6104021"/>
            <a:ext cx="7071360" cy="1211179"/>
          </a:xfrm>
        </p:spPr>
        <p:txBody>
          <a:bodyPr/>
          <a:lstStyle/>
          <a:p>
            <a:r>
              <a:rPr kumimoji="1" lang="en-US" altLang="ja-JP"/>
              <a:t>KHẢO SÁT </a:t>
            </a:r>
          </a:p>
          <a:p>
            <a:r>
              <a:rPr kumimoji="1" lang="en-US" altLang="ja-JP"/>
              <a:t>HIỆN TRẠNG</a:t>
            </a:r>
            <a:endParaRPr kumimoji="1" lang="ja-JP" altLang="en-US" dirty="0"/>
          </a:p>
        </p:txBody>
      </p:sp>
      <p:sp>
        <p:nvSpPr>
          <p:cNvPr id="10" name="テキスト プレースホルダー 9"/>
          <p:cNvSpPr>
            <a:spLocks noGrp="1"/>
          </p:cNvSpPr>
          <p:nvPr>
            <p:ph type="body" sz="quarter" idx="16"/>
          </p:nvPr>
        </p:nvSpPr>
        <p:spPr/>
        <p:txBody>
          <a:bodyPr/>
          <a:lstStyle/>
          <a:p>
            <a:endParaRPr kumimoji="1" lang="ja-JP" altLang="en-US"/>
          </a:p>
        </p:txBody>
      </p:sp>
      <p:sp>
        <p:nvSpPr>
          <p:cNvPr id="11" name="テキスト プレースホルダー 10"/>
          <p:cNvSpPr>
            <a:spLocks noGrp="1"/>
          </p:cNvSpPr>
          <p:nvPr>
            <p:ph type="body" sz="quarter" idx="17"/>
          </p:nvPr>
        </p:nvSpPr>
        <p:spPr/>
        <p:txBody>
          <a:bodyPr/>
          <a:lstStyle/>
          <a:p>
            <a:endParaRPr kumimoji="1" lang="ja-JP" altLang="en-US"/>
          </a:p>
        </p:txBody>
      </p:sp>
      <p:sp>
        <p:nvSpPr>
          <p:cNvPr id="12" name="テキスト プレースホルダー 11"/>
          <p:cNvSpPr>
            <a:spLocks noGrp="1"/>
          </p:cNvSpPr>
          <p:nvPr>
            <p:ph type="body" sz="quarter" idx="18"/>
          </p:nvPr>
        </p:nvSpPr>
        <p:spPr/>
        <p:txBody>
          <a:bodyPr/>
          <a:lstStyle/>
          <a:p>
            <a:endParaRPr kumimoji="1" lang="ja-JP" altLang="en-US"/>
          </a:p>
        </p:txBody>
      </p:sp>
      <p:sp>
        <p:nvSpPr>
          <p:cNvPr id="13" name="テキスト プレースホルダー 12"/>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2331211131"/>
      </p:ext>
    </p:extLst>
  </p:cSld>
  <p:clrMapOvr>
    <a:masterClrMapping/>
  </p:clrMapOvr>
  <mc:AlternateContent xmlns:mc="http://schemas.openxmlformats.org/markup-compatibility/2006" xmlns:p14="http://schemas.microsoft.com/office/powerpoint/2010/main">
    <mc:Choice Requires="p14">
      <p:transition p14:dur="0" advTm="3668"/>
    </mc:Choice>
    <mc:Fallback xmlns="">
      <p:transition advTm="366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364B6-CAAC-5F46-9962-B884CE3D5E69}"/>
              </a:ext>
            </a:extLst>
          </p:cNvPr>
          <p:cNvSpPr>
            <a:spLocks noGrp="1"/>
          </p:cNvSpPr>
          <p:nvPr>
            <p:ph type="title"/>
          </p:nvPr>
        </p:nvSpPr>
        <p:spPr>
          <a:xfrm>
            <a:off x="475988" y="8960035"/>
            <a:ext cx="17336022" cy="1280040"/>
          </a:xfrm>
        </p:spPr>
        <p:txBody>
          <a:bodyPr/>
          <a:lstStyle/>
          <a:p>
            <a:r>
              <a:rPr lang="en-US" dirty="0"/>
              <a:t>TRELLO</a:t>
            </a:r>
          </a:p>
        </p:txBody>
      </p:sp>
      <p:sp>
        <p:nvSpPr>
          <p:cNvPr id="4" name="Slide Number Placeholder 3">
            <a:extLst>
              <a:ext uri="{FF2B5EF4-FFF2-40B4-BE49-F238E27FC236}">
                <a16:creationId xmlns:a16="http://schemas.microsoft.com/office/drawing/2014/main" id="{F369AE81-6CCC-1748-963B-2D5216BC74F7}"/>
              </a:ext>
            </a:extLst>
          </p:cNvPr>
          <p:cNvSpPr>
            <a:spLocks noGrp="1"/>
          </p:cNvSpPr>
          <p:nvPr>
            <p:ph type="sldNum" sz="quarter" idx="11"/>
          </p:nvPr>
        </p:nvSpPr>
        <p:spPr/>
        <p:txBody>
          <a:bodyPr/>
          <a:lstStyle/>
          <a:p>
            <a:fld id="{03EB59E2-90B9-4CD3-AC74-D672227E13C3}" type="slidenum">
              <a:rPr lang="en-US" smtClean="0"/>
              <a:pPr/>
              <a:t>7</a:t>
            </a:fld>
            <a:endParaRPr lang="en-US" dirty="0"/>
          </a:p>
        </p:txBody>
      </p:sp>
      <p:pic>
        <p:nvPicPr>
          <p:cNvPr id="11270" name="Picture 6" descr="Hình ảnh có liên quan">
            <a:extLst>
              <a:ext uri="{FF2B5EF4-FFF2-40B4-BE49-F238E27FC236}">
                <a16:creationId xmlns:a16="http://schemas.microsoft.com/office/drawing/2014/main" id="{596AF9A2-9676-8744-902B-52425A0065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470" y="321551"/>
            <a:ext cx="16773057" cy="8386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426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22D06-9315-3441-92DB-62D20A4C6FB4}"/>
              </a:ext>
            </a:extLst>
          </p:cNvPr>
          <p:cNvSpPr>
            <a:spLocks noGrp="1"/>
          </p:cNvSpPr>
          <p:nvPr>
            <p:ph type="title"/>
          </p:nvPr>
        </p:nvSpPr>
        <p:spPr>
          <a:xfrm>
            <a:off x="475988" y="9005373"/>
            <a:ext cx="17336022" cy="1280040"/>
          </a:xfrm>
        </p:spPr>
        <p:txBody>
          <a:bodyPr/>
          <a:lstStyle/>
          <a:p>
            <a:r>
              <a:rPr lang="en-US" dirty="0"/>
              <a:t>JIRA</a:t>
            </a:r>
          </a:p>
        </p:txBody>
      </p:sp>
      <p:sp>
        <p:nvSpPr>
          <p:cNvPr id="4" name="Slide Number Placeholder 3">
            <a:extLst>
              <a:ext uri="{FF2B5EF4-FFF2-40B4-BE49-F238E27FC236}">
                <a16:creationId xmlns:a16="http://schemas.microsoft.com/office/drawing/2014/main" id="{728177E6-9C72-E540-A285-9B187F251DB1}"/>
              </a:ext>
            </a:extLst>
          </p:cNvPr>
          <p:cNvSpPr>
            <a:spLocks noGrp="1"/>
          </p:cNvSpPr>
          <p:nvPr>
            <p:ph type="sldNum" sz="quarter" idx="11"/>
          </p:nvPr>
        </p:nvSpPr>
        <p:spPr/>
        <p:txBody>
          <a:bodyPr/>
          <a:lstStyle/>
          <a:p>
            <a:fld id="{03EB59E2-90B9-4CD3-AC74-D672227E13C3}" type="slidenum">
              <a:rPr lang="en-US" smtClean="0"/>
              <a:pPr/>
              <a:t>8</a:t>
            </a:fld>
            <a:endParaRPr lang="en-US" dirty="0"/>
          </a:p>
        </p:txBody>
      </p:sp>
      <p:pic>
        <p:nvPicPr>
          <p:cNvPr id="12290" name="Picture 2" descr="Kết quả hình ảnh cho jira board">
            <a:extLst>
              <a:ext uri="{FF2B5EF4-FFF2-40B4-BE49-F238E27FC236}">
                <a16:creationId xmlns:a16="http://schemas.microsoft.com/office/drawing/2014/main" id="{43FC1303-7C33-014C-8031-EFD613C36B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9929" y="300362"/>
            <a:ext cx="15028141" cy="8659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2961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Hình ảnh có liên quan">
            <a:extLst>
              <a:ext uri="{FF2B5EF4-FFF2-40B4-BE49-F238E27FC236}">
                <a16:creationId xmlns:a16="http://schemas.microsoft.com/office/drawing/2014/main" id="{2621A38A-E16B-6642-97F4-1D6719DF09AC}"/>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t="7615" b="7615"/>
          <a:stretch>
            <a:fillRect/>
          </a:stretch>
        </p:blipFill>
        <p:spPr bwMode="auto">
          <a:xfrm>
            <a:off x="1" y="-18948"/>
            <a:ext cx="18288000" cy="10285413"/>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プレースホルダー 10"/>
          <p:cNvSpPr>
            <a:spLocks noGrp="1"/>
          </p:cNvSpPr>
          <p:nvPr>
            <p:ph type="body" sz="quarter" idx="11"/>
          </p:nvPr>
        </p:nvSpPr>
        <p:spPr/>
        <p:txBody>
          <a:bodyPr/>
          <a:lstStyle/>
          <a:p>
            <a:endParaRPr kumimoji="1" lang="ja-JP" altLang="en-US"/>
          </a:p>
        </p:txBody>
      </p:sp>
      <p:sp>
        <p:nvSpPr>
          <p:cNvPr id="12" name="テキスト プレースホルダー 11"/>
          <p:cNvSpPr>
            <a:spLocks noGrp="1"/>
          </p:cNvSpPr>
          <p:nvPr>
            <p:ph type="body" sz="quarter" idx="12"/>
          </p:nvPr>
        </p:nvSpPr>
        <p:spPr/>
        <p:txBody>
          <a:bodyPr/>
          <a:lstStyle/>
          <a:p>
            <a:r>
              <a:rPr kumimoji="1" lang="en-US" altLang="ja-JP" dirty="0"/>
              <a:t>3</a:t>
            </a:r>
            <a:endParaRPr kumimoji="1" lang="ja-JP" altLang="en-US" dirty="0"/>
          </a:p>
        </p:txBody>
      </p:sp>
      <p:sp>
        <p:nvSpPr>
          <p:cNvPr id="13" name="テキスト プレースホルダー 12"/>
          <p:cNvSpPr>
            <a:spLocks noGrp="1"/>
          </p:cNvSpPr>
          <p:nvPr>
            <p:ph type="body" sz="quarter" idx="13"/>
          </p:nvPr>
        </p:nvSpPr>
        <p:spPr/>
        <p:txBody>
          <a:bodyPr/>
          <a:lstStyle/>
          <a:p>
            <a:r>
              <a:rPr kumimoji="1" lang="en-US" altLang="ja-JP"/>
              <a:t>YÊU CẦU </a:t>
            </a:r>
          </a:p>
          <a:p>
            <a:r>
              <a:rPr kumimoji="1" lang="en-US" altLang="ja-JP"/>
              <a:t>PHẦN MỀM</a:t>
            </a:r>
            <a:endParaRPr kumimoji="1" lang="ja-JP" altLang="en-US"/>
          </a:p>
          <a:p>
            <a:endParaRPr kumimoji="1" lang="ja-JP" altLang="en-US" dirty="0"/>
          </a:p>
        </p:txBody>
      </p:sp>
      <p:sp>
        <p:nvSpPr>
          <p:cNvPr id="14" name="テキスト プレースホルダー 13"/>
          <p:cNvSpPr>
            <a:spLocks noGrp="1"/>
          </p:cNvSpPr>
          <p:nvPr>
            <p:ph type="body" sz="quarter" idx="24"/>
          </p:nvPr>
        </p:nvSpPr>
        <p:spPr/>
        <p:txBody>
          <a:bodyPr/>
          <a:lstStyle/>
          <a:p>
            <a:endParaRPr kumimoji="1" lang="ja-JP" altLang="en-US"/>
          </a:p>
        </p:txBody>
      </p:sp>
      <p:sp>
        <p:nvSpPr>
          <p:cNvPr id="15" name="テキスト プレースホルダー 14"/>
          <p:cNvSpPr>
            <a:spLocks noGrp="1"/>
          </p:cNvSpPr>
          <p:nvPr>
            <p:ph type="body" sz="quarter" idx="25"/>
          </p:nvPr>
        </p:nvSpPr>
        <p:spPr/>
        <p:txBody>
          <a:bodyPr/>
          <a:lstStyle/>
          <a:p>
            <a:endParaRPr kumimoji="1" lang="ja-JP" altLang="en-US"/>
          </a:p>
        </p:txBody>
      </p:sp>
      <p:sp>
        <p:nvSpPr>
          <p:cNvPr id="16" name="テキスト プレースホルダー 15"/>
          <p:cNvSpPr>
            <a:spLocks noGrp="1"/>
          </p:cNvSpPr>
          <p:nvPr>
            <p:ph type="body" sz="quarter" idx="26"/>
          </p:nvPr>
        </p:nvSpPr>
        <p:spPr/>
        <p:txBody>
          <a:bodyPr/>
          <a:lstStyle/>
          <a:p>
            <a:endParaRPr kumimoji="1" lang="ja-JP" altLang="en-US"/>
          </a:p>
        </p:txBody>
      </p:sp>
      <p:sp>
        <p:nvSpPr>
          <p:cNvPr id="17" name="テキスト プレースホルダー 16"/>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3207392822"/>
      </p:ext>
    </p:extLst>
  </p:cSld>
  <p:clrMapOvr>
    <a:masterClrMapping/>
  </p:clrMapOvr>
  <mc:AlternateContent xmlns:mc="http://schemas.openxmlformats.org/markup-compatibility/2006" xmlns:p14="http://schemas.microsoft.com/office/powerpoint/2010/main">
    <mc:Choice Requires="p14">
      <p:transition p14:dur="0" advTm="3323"/>
    </mc:Choice>
    <mc:Fallback xmlns="">
      <p:transition advTm="3323"/>
    </mc:Fallback>
  </mc:AlternateContent>
</p:sld>
</file>

<file path=ppt/theme/theme1.xml><?xml version="1.0" encoding="utf-8"?>
<a:theme xmlns:a="http://schemas.openxmlformats.org/drawingml/2006/main" name="Arcturus - Content">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rcturus - Content - No Header">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0">
          <a:noFill/>
          <a:prstDash val="solid"/>
          <a:round/>
          <a:headEnd/>
          <a:tailEnd/>
        </a:ln>
      </a:spPr>
      <a:bodyPr vert="horz" wrap="square" lIns="91440" tIns="45720" rIns="91440" bIns="45720" numCol="1" rtlCol="0" anchor="t" anchorCtr="0" compatLnSpc="1">
        <a:prstTxWarp prst="textNoShape">
          <a:avLst/>
        </a:prstTxWarp>
      </a:bodyPr>
      <a:lstStyle>
        <a:defPPr algn="ctr">
          <a:defRPr kumimoji="1"/>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rcturus - Free Layout">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rcturus - Colored Background">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rcturus - Content - Right Title">
  <a:themeElements>
    <a:clrScheme name="Arcturus">
      <a:dk1>
        <a:srgbClr val="3B3B3B"/>
      </a:dk1>
      <a:lt1>
        <a:sysClr val="window" lastClr="FFFFFF"/>
      </a:lt1>
      <a:dk2>
        <a:srgbClr val="556272"/>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5839</TotalTime>
  <Words>1696</Words>
  <Application>Microsoft Macintosh PowerPoint</Application>
  <PresentationFormat>Custom</PresentationFormat>
  <Paragraphs>154</Paragraphs>
  <Slides>21</Slides>
  <Notes>8</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21</vt:i4>
      </vt:variant>
    </vt:vector>
  </HeadingPairs>
  <TitlesOfParts>
    <vt:vector size="32" baseType="lpstr">
      <vt:lpstr>Arial</vt:lpstr>
      <vt:lpstr>Calibri</vt:lpstr>
      <vt:lpstr>Ubuntu</vt:lpstr>
      <vt:lpstr>Ubuntu Bold</vt:lpstr>
      <vt:lpstr>Ubuntu Medium</vt:lpstr>
      <vt:lpstr>Wingdings</vt:lpstr>
      <vt:lpstr>Arcturus - Content</vt:lpstr>
      <vt:lpstr>Arcturus - Content - No Header</vt:lpstr>
      <vt:lpstr>Arcturus - Free Layout</vt:lpstr>
      <vt:lpstr>Arcturus - Colored Background</vt:lpstr>
      <vt:lpstr>Arcturus - Content - Right Title</vt:lpstr>
      <vt:lpstr>XÂY DỰNG HỆ THỐNG PHÁT TRIỂN PHẦN MỀM THEO PHƯƠNG PHÁP AGILE</vt:lpstr>
      <vt:lpstr>NỘI DUNG CHÍNH</vt:lpstr>
      <vt:lpstr>PowerPoint Presentation</vt:lpstr>
      <vt:lpstr>Lý do chọn đề tài</vt:lpstr>
      <vt:lpstr>PowerPoint Presentation</vt:lpstr>
      <vt:lpstr>PowerPoint Presentation</vt:lpstr>
      <vt:lpstr>TRELLO</vt:lpstr>
      <vt:lpstr>JIRA</vt:lpstr>
      <vt:lpstr>PowerPoint Presentation</vt:lpstr>
      <vt:lpstr>PowerPoint Presentation</vt:lpstr>
      <vt:lpstr>Yêu cầu hệ thống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Arcturus</dc:title>
  <dc:creator>Jun Akizaki</dc:creator>
  <cp:lastModifiedBy>Microsoft Office User</cp:lastModifiedBy>
  <cp:revision>371</cp:revision>
  <dcterms:created xsi:type="dcterms:W3CDTF">2015-08-02T15:43:04Z</dcterms:created>
  <dcterms:modified xsi:type="dcterms:W3CDTF">2019-07-07T10:26:09Z</dcterms:modified>
</cp:coreProperties>
</file>