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8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6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4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0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052" y="2160185"/>
            <a:ext cx="6591486" cy="1184452"/>
          </a:xfrm>
        </p:spPr>
        <p:txBody>
          <a:bodyPr/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mvc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69572" y="4249053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56" y="210352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annotation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controller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AbstractController</a:t>
            </a:r>
            <a:r>
              <a:rPr lang="en-US" dirty="0" smtClean="0"/>
              <a:t> class and implementing </a:t>
            </a:r>
            <a:r>
              <a:rPr lang="en-US" dirty="0" err="1" smtClean="0"/>
              <a:t>handleRequestInterval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@Controller or @</a:t>
            </a:r>
            <a:r>
              <a:rPr lang="en-US" dirty="0" err="1" smtClean="0"/>
              <a:t>RestController</a:t>
            </a:r>
            <a:r>
              <a:rPr lang="en-US" dirty="0" smtClean="0"/>
              <a:t> annotation on class level</a:t>
            </a:r>
          </a:p>
          <a:p>
            <a:r>
              <a:rPr lang="en-US" dirty="0" smtClean="0"/>
              <a:t>Controller with bean name </a:t>
            </a:r>
            <a:r>
              <a:rPr lang="en-US" dirty="0" err="1" smtClean="0"/>
              <a:t>Url</a:t>
            </a:r>
            <a:r>
              <a:rPr lang="en-US" dirty="0" smtClean="0"/>
              <a:t> mapping</a:t>
            </a:r>
          </a:p>
          <a:p>
            <a:r>
              <a:rPr lang="en-US" dirty="0" smtClean="0"/>
              <a:t>Controller with class name mapping</a:t>
            </a:r>
          </a:p>
          <a:p>
            <a:r>
              <a:rPr lang="en-US" dirty="0" smtClean="0"/>
              <a:t>Controller with xml </a:t>
            </a:r>
            <a:r>
              <a:rPr lang="en-US" dirty="0" err="1" smtClean="0"/>
              <a:t>config</a:t>
            </a:r>
            <a:r>
              <a:rPr lang="en-US" dirty="0" smtClean="0"/>
              <a:t> with mappings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request mapped to a mapped to a method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944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is used in order to map incoming request to a controller using URL matching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and @</a:t>
            </a:r>
            <a:r>
              <a:rPr lang="en-US" dirty="0" err="1" smtClean="0"/>
              <a:t>PathVariable</a:t>
            </a:r>
            <a:r>
              <a:rPr lang="en-US" dirty="0" smtClean="0"/>
              <a:t> is used to get parameters or available form HTTP request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93" y="3182587"/>
            <a:ext cx="6562889" cy="20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spring </a:t>
            </a:r>
            <a:r>
              <a:rPr lang="en-US" dirty="0" err="1" smtClean="0"/>
              <a:t>mvc</a:t>
            </a:r>
            <a:r>
              <a:rPr lang="en-US" dirty="0" smtClean="0"/>
              <a:t>/ configure </a:t>
            </a:r>
            <a:r>
              <a:rPr lang="en-US" dirty="0" err="1" smtClean="0"/>
              <a:t>Internalresourceviewresolver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Spring MVC </a:t>
            </a:r>
            <a:r>
              <a:rPr lang="en-US" dirty="0" smtClean="0"/>
              <a:t>can be configured with different view technologies such as JSF, JSP, Velocity</a:t>
            </a:r>
          </a:p>
          <a:p>
            <a:r>
              <a:rPr lang="en-US" b="1" dirty="0" smtClean="0"/>
              <a:t>Views</a:t>
            </a:r>
            <a:r>
              <a:rPr lang="en-US" dirty="0" smtClean="0"/>
              <a:t> are responsible for displaying the content of Model objects on </a:t>
            </a:r>
            <a:r>
              <a:rPr lang="en-US" dirty="0" err="1" smtClean="0"/>
              <a:t>browers</a:t>
            </a:r>
            <a:r>
              <a:rPr lang="en-US" dirty="0"/>
              <a:t> </a:t>
            </a:r>
            <a:r>
              <a:rPr lang="en-US" dirty="0" smtClean="0"/>
              <a:t>as response output</a:t>
            </a:r>
          </a:p>
          <a:p>
            <a:r>
              <a:rPr lang="en-US" b="1" dirty="0" err="1" smtClean="0"/>
              <a:t>InternalResourceViewResolver</a:t>
            </a:r>
            <a:r>
              <a:rPr lang="en-US" dirty="0" smtClean="0"/>
              <a:t> is used to resolve the correct view based on suffix and prefixes so the correct output (view) is resolved based on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from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the followings from controllers</a:t>
            </a:r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String</a:t>
            </a:r>
          </a:p>
          <a:p>
            <a:r>
              <a:rPr lang="vi-VN" dirty="0" smtClean="0"/>
              <a:t>Void</a:t>
            </a:r>
          </a:p>
          <a:p>
            <a:r>
              <a:rPr lang="vi-VN" dirty="0" smtClean="0"/>
              <a:t>HttpHeaders and others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Scopes in Spring MVC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Default Scope in Spring MVC request</a:t>
            </a:r>
          </a:p>
          <a:p>
            <a:r>
              <a:rPr lang="vi-VN" dirty="0" smtClean="0"/>
              <a:t>Session scope can be used in order to save the state of beans in web based applications</a:t>
            </a:r>
          </a:p>
          <a:p>
            <a:r>
              <a:rPr lang="vi-VN" dirty="0" smtClean="0"/>
              <a:t>Each time a request send through HTTP a new bean will be created with request scope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Application event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Developers can handle application events by implementing</a:t>
            </a:r>
          </a:p>
          <a:p>
            <a:r>
              <a:rPr lang="vi-VN" dirty="0" smtClean="0"/>
              <a:t>ApplicationListener&lt;ApplitionEvent&gt;</a:t>
            </a:r>
          </a:p>
          <a:p>
            <a:r>
              <a:rPr lang="vi-VN" dirty="0" smtClean="0"/>
              <a:t>Customs events can be published by using application context and extending</a:t>
            </a:r>
          </a:p>
          <a:p>
            <a:r>
              <a:rPr lang="vi-VN" dirty="0" smtClean="0"/>
              <a:t>ApplicationEvent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Spring MVC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2463"/>
          </a:xfrm>
        </p:spPr>
        <p:txBody>
          <a:bodyPr/>
          <a:lstStyle/>
          <a:p>
            <a:r>
              <a:rPr lang="vi-VN" dirty="0" smtClean="0"/>
              <a:t>In order to upload a file with Java Spring 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21" y="2567364"/>
            <a:ext cx="6765039" cy="3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Quartz scheduling framework and spring 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Quartz is an alternative to spring schedules and has more functionality</a:t>
            </a:r>
          </a:p>
          <a:p>
            <a:r>
              <a:rPr lang="vi-VN" dirty="0" smtClean="0"/>
              <a:t>In order to use Quartz ; Triggers, Jobs, Tasks, and Schedules have to defined in XML configuration </a:t>
            </a:r>
          </a:p>
          <a:p>
            <a:r>
              <a:rPr lang="vi-VN" dirty="0" smtClean="0"/>
              <a:t>Spring Schedules can be configured using @Scheduled annotion</a:t>
            </a:r>
          </a:p>
          <a:p>
            <a:r>
              <a:rPr lang="vi-VN" dirty="0" smtClean="0"/>
              <a:t>@Scheduled (cron=“0/30****?”) or </a:t>
            </a:r>
          </a:p>
          <a:p>
            <a:r>
              <a:rPr lang="vi-VN" dirty="0" smtClean="0"/>
              <a:t>@Scheduled (fixedDelay = 10000) can be applied to schedules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Logging in 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LOGBack framework will be used in order for logging outputs</a:t>
            </a:r>
          </a:p>
          <a:p>
            <a:r>
              <a:rPr lang="vi-VN" dirty="0" smtClean="0"/>
              <a:t>LOGBack is a signaficantly improved version of log4j logging framework</a:t>
            </a:r>
          </a:p>
          <a:p>
            <a:r>
              <a:rPr lang="vi-VN" dirty="0" smtClean="0"/>
              <a:t>Both log4j and logback were founded with the same developer</a:t>
            </a:r>
          </a:p>
          <a:p>
            <a:r>
              <a:rPr lang="vi-VN" dirty="0" smtClean="0"/>
              <a:t>It is easy to switch logging technologies by using LOGBack</a:t>
            </a:r>
          </a:p>
          <a:p>
            <a:r>
              <a:rPr lang="vi-VN" dirty="0" smtClean="0"/>
              <a:t>The configuration is done through logback.xml</a:t>
            </a:r>
          </a:p>
          <a:p>
            <a:r>
              <a:rPr lang="vi-VN" dirty="0" smtClean="0"/>
              <a:t>By default Spring framework use commons-logging so dependencies should be excluded in pom.xml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Apache 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Apache Maven is build automation and dependency management tool</a:t>
            </a:r>
          </a:p>
          <a:p>
            <a:r>
              <a:rPr lang="vi-VN" dirty="0" smtClean="0"/>
              <a:t>Apache Maven is configured using pom.xml file</a:t>
            </a:r>
          </a:p>
          <a:p>
            <a:r>
              <a:rPr lang="vi-VN" dirty="0" smtClean="0"/>
              <a:t>Maven is integrated into Eclipse or STS</a:t>
            </a:r>
          </a:p>
          <a:p>
            <a:r>
              <a:rPr lang="vi-V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JPA and Hibernate 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JPA stands for Java Persistence API</a:t>
            </a:r>
          </a:p>
          <a:p>
            <a:r>
              <a:rPr lang="vi-VN" dirty="0" smtClean="0"/>
              <a:t>Hibernate ORM is an implementation of JPA</a:t>
            </a:r>
          </a:p>
          <a:p>
            <a:r>
              <a:rPr lang="vi-VN" dirty="0" smtClean="0"/>
              <a:t>ORM stands for Object Relational Mapping</a:t>
            </a:r>
          </a:p>
          <a:p>
            <a:r>
              <a:rPr lang="vi-VN" dirty="0" smtClean="0"/>
              <a:t>Hibernate ORM uses @Entity annotation to manage classes in ORM framework</a:t>
            </a:r>
          </a:p>
          <a:p>
            <a:r>
              <a:rPr lang="vi-VN" dirty="0" smtClean="0"/>
              <a:t>@Table(name=“USER”) is used to map Java Objects to Database Tables</a:t>
            </a:r>
          </a:p>
          <a:p>
            <a:r>
              <a:rPr lang="vi-VN" dirty="0" smtClean="0"/>
              <a:t>@Id and @Column(name=“USERNAME”) annotations can be used on field levels</a:t>
            </a:r>
          </a:p>
          <a:p>
            <a:r>
              <a:rPr lang="vi-VN" dirty="0" smtClean="0"/>
              <a:t>@PersistenceContext has to be used on EntityManager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JDBC and JDBC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JDBC</a:t>
            </a:r>
            <a:r>
              <a:rPr lang="vi-VN" dirty="0" smtClean="0"/>
              <a:t> stands for Java Database Connectivity</a:t>
            </a:r>
          </a:p>
          <a:p>
            <a:r>
              <a:rPr lang="vi-VN" dirty="0" smtClean="0"/>
              <a:t>It is an application programming interface API for connecting different databases</a:t>
            </a:r>
          </a:p>
          <a:p>
            <a:r>
              <a:rPr lang="vi-VN" dirty="0" smtClean="0"/>
              <a:t>Spring MVC uses jdbcTemplate in order to run queries on databases</a:t>
            </a:r>
          </a:p>
          <a:p>
            <a:r>
              <a:rPr lang="vi-VN" b="1" dirty="0" smtClean="0"/>
              <a:t>JDBC template </a:t>
            </a:r>
            <a:r>
              <a:rPr lang="vi-VN" dirty="0" smtClean="0"/>
              <a:t>simplifies database access code</a:t>
            </a:r>
          </a:p>
          <a:p>
            <a:r>
              <a:rPr lang="vi-VN" dirty="0" smtClean="0"/>
              <a:t>JDBCTemplate handles database related exceptions and throws </a:t>
            </a:r>
            <a:r>
              <a:rPr lang="vi-VN" b="1" dirty="0" smtClean="0"/>
              <a:t>DataAccessException</a:t>
            </a:r>
            <a:r>
              <a:rPr lang="vi-VN" dirty="0" smtClean="0"/>
              <a:t>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PDF and Excel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return PDF and Excel Documents</a:t>
            </a:r>
            <a:r>
              <a:rPr lang="en-GB" dirty="0"/>
              <a:t> </a:t>
            </a:r>
            <a:r>
              <a:rPr lang="en-GB" dirty="0" err="1" smtClean="0"/>
              <a:t>org.springframework.web.servlet.view.XmlViewResolver</a:t>
            </a:r>
            <a:r>
              <a:rPr lang="en-GB" dirty="0" smtClean="0"/>
              <a:t> has to be configured in Spring MVC framework</a:t>
            </a:r>
          </a:p>
          <a:p>
            <a:r>
              <a:rPr lang="en-US" dirty="0" smtClean="0"/>
              <a:t>Documents have to extend related classes named as </a:t>
            </a:r>
            <a:r>
              <a:rPr lang="en-US" dirty="0" err="1" smtClean="0"/>
              <a:t>AbstractExcelView</a:t>
            </a:r>
            <a:r>
              <a:rPr lang="en-US" dirty="0" smtClean="0"/>
              <a:t> and </a:t>
            </a:r>
            <a:r>
              <a:rPr lang="en-US" dirty="0" err="1" smtClean="0"/>
              <a:t>AbstractPdfView</a:t>
            </a:r>
            <a:endParaRPr lang="en-US" dirty="0" smtClean="0"/>
          </a:p>
          <a:p>
            <a:r>
              <a:rPr lang="en-US" dirty="0" smtClean="0"/>
              <a:t>Apache POI is used to generate PDFs inside sample applications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library is used to generate Excel documents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JAVA </a:t>
            </a:r>
            <a:r>
              <a:rPr lang="en-US" dirty="0" err="1" smtClean="0"/>
              <a:t>config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81" y="2841356"/>
            <a:ext cx="5501431" cy="261198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4972"/>
          </a:xfrm>
        </p:spPr>
        <p:txBody>
          <a:bodyPr/>
          <a:lstStyle/>
          <a:p>
            <a:r>
              <a:rPr lang="en-US" dirty="0" smtClean="0"/>
              <a:t>In order for configuring Spring MVC with JAVA </a:t>
            </a:r>
            <a:r>
              <a:rPr lang="en-US" dirty="0" err="1" smtClean="0"/>
              <a:t>config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5318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email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0619"/>
          </a:xfrm>
        </p:spPr>
        <p:txBody>
          <a:bodyPr/>
          <a:lstStyle/>
          <a:p>
            <a:r>
              <a:rPr lang="en-US" dirty="0" smtClean="0"/>
              <a:t>Spring MVC can send emails to users using Java mail API</a:t>
            </a:r>
          </a:p>
          <a:p>
            <a:r>
              <a:rPr lang="en-US" dirty="0" smtClean="0"/>
              <a:t>Inside the sample application Velocity Email Template is used in order for sending customized </a:t>
            </a:r>
            <a:r>
              <a:rPr lang="en-US" dirty="0" err="1" smtClean="0"/>
              <a:t>emals</a:t>
            </a:r>
            <a:endParaRPr lang="en-US" dirty="0" smtClean="0"/>
          </a:p>
          <a:p>
            <a:r>
              <a:rPr lang="en-US" dirty="0" smtClean="0"/>
              <a:t>Velocity is configured in configuration files and template locations should be set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5" y="3776353"/>
            <a:ext cx="7961901" cy="1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3118"/>
          </a:xfrm>
        </p:spPr>
        <p:txBody>
          <a:bodyPr/>
          <a:lstStyle/>
          <a:p>
            <a:r>
              <a:rPr lang="en-US" dirty="0" smtClean="0"/>
              <a:t>In order for activating spring security in spring MVC applications , </a:t>
            </a:r>
            <a:r>
              <a:rPr lang="en-US" dirty="0" err="1" smtClean="0"/>
              <a:t>springSecurityFilerChain</a:t>
            </a:r>
            <a:r>
              <a:rPr lang="en-US" dirty="0" smtClean="0"/>
              <a:t> as to be configured in web.xml file with </a:t>
            </a:r>
            <a:r>
              <a:rPr lang="en-US" b="1" dirty="0" err="1" smtClean="0"/>
              <a:t>DelegatingFilterProxy</a:t>
            </a:r>
            <a:endParaRPr lang="en-US" b="1" dirty="0" smtClean="0"/>
          </a:p>
          <a:p>
            <a:r>
              <a:rPr lang="en-US" dirty="0" smtClean="0"/>
              <a:t>Spring security annotations and custom </a:t>
            </a:r>
            <a:r>
              <a:rPr lang="en-US" dirty="0" err="1" smtClean="0"/>
              <a:t>tages</a:t>
            </a:r>
            <a:r>
              <a:rPr lang="en-US" dirty="0" smtClean="0"/>
              <a:t> can be used in order for defining java method level security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1968"/>
            <a:ext cx="6971646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80593"/>
          </a:xfrm>
        </p:spPr>
        <p:txBody>
          <a:bodyPr/>
          <a:lstStyle/>
          <a:p>
            <a:r>
              <a:rPr lang="en-US" dirty="0" smtClean="0"/>
              <a:t>Inside spring MVC , users can be define a exception handling class by implementing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67" y="2594573"/>
            <a:ext cx="5524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REST with </a:t>
            </a:r>
            <a:r>
              <a:rPr lang="en-US" dirty="0" err="1" smtClean="0"/>
              <a:t>RestTemplate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dirty="0" smtClean="0"/>
              <a:t>will add </a:t>
            </a:r>
            <a:r>
              <a:rPr lang="en-US" b="1" dirty="0" smtClean="0"/>
              <a:t>@</a:t>
            </a:r>
            <a:r>
              <a:rPr lang="en-US" b="1" dirty="0" err="1" smtClean="0"/>
              <a:t>ResponseBody</a:t>
            </a:r>
            <a:r>
              <a:rPr lang="en-US" b="1" dirty="0" smtClean="0"/>
              <a:t> </a:t>
            </a:r>
            <a:r>
              <a:rPr lang="en-US" dirty="0" smtClean="0"/>
              <a:t>annotations to all methods inside a class</a:t>
            </a:r>
          </a:p>
          <a:p>
            <a:r>
              <a:rPr lang="en-US" b="1" dirty="0" err="1" smtClean="0"/>
              <a:t>RestTemplate</a:t>
            </a:r>
            <a:r>
              <a:rPr lang="en-US" dirty="0" smtClean="0"/>
              <a:t> is used to access Rest Based Web services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is used in order for getting variables from URL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class is used to map response to </a:t>
            </a:r>
            <a:r>
              <a:rPr lang="en-US" smtClean="0"/>
              <a:t>Java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74" y="1972900"/>
            <a:ext cx="5754783" cy="1450757"/>
          </a:xfrm>
        </p:spPr>
        <p:txBody>
          <a:bodyPr/>
          <a:lstStyle/>
          <a:p>
            <a:r>
              <a:rPr lang="en-US" dirty="0" smtClean="0"/>
              <a:t>What is Spring </a:t>
            </a:r>
            <a:r>
              <a:rPr lang="en-US" dirty="0" err="1" smtClean="0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</a:t>
            </a:r>
            <a:r>
              <a:rPr lang="en-US" dirty="0" smtClean="0"/>
              <a:t> stands for Model View Controller (architect)</a:t>
            </a:r>
          </a:p>
          <a:p>
            <a:r>
              <a:rPr lang="en-US" dirty="0" smtClean="0"/>
              <a:t>It is design pattern used in WEB based JAVA Enterprise Applications</a:t>
            </a:r>
          </a:p>
          <a:p>
            <a:r>
              <a:rPr lang="en-US" b="1" dirty="0" smtClean="0"/>
              <a:t>MVC pattern </a:t>
            </a:r>
            <a:r>
              <a:rPr lang="en-US" dirty="0" smtClean="0"/>
              <a:t>is also implemented in other WEB framework as well for separating the model layer from view layer. By doing that UI programmers and back end developers can work together</a:t>
            </a:r>
          </a:p>
          <a:p>
            <a:r>
              <a:rPr lang="en-US" b="1" dirty="0" smtClean="0"/>
              <a:t>Model layer </a:t>
            </a:r>
            <a:r>
              <a:rPr lang="en-US" dirty="0" smtClean="0"/>
              <a:t>includes business specific logic</a:t>
            </a:r>
          </a:p>
          <a:p>
            <a:r>
              <a:rPr lang="en-US" b="1" dirty="0" smtClean="0"/>
              <a:t>View layer </a:t>
            </a:r>
            <a:r>
              <a:rPr lang="en-US" dirty="0" smtClean="0"/>
              <a:t>is responsible for rendering (displaying) models objects inside the user interface using different view technologies (JSP, </a:t>
            </a:r>
            <a:r>
              <a:rPr lang="en-US" dirty="0" err="1" smtClean="0"/>
              <a:t>Facelets</a:t>
            </a:r>
            <a:r>
              <a:rPr lang="en-US" dirty="0" smtClean="0"/>
              <a:t>, Velocity)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 receives user inputs and calls model objects based on handler mappings and pass model objects to views in order to display output inside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3967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workflow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8" y="1813948"/>
            <a:ext cx="9047560" cy="45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web.xml and J2EE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web-</a:t>
            </a:r>
            <a:r>
              <a:rPr lang="en-US" dirty="0" err="1" smtClean="0"/>
              <a:t>inf</a:t>
            </a:r>
            <a:r>
              <a:rPr lang="en-US" dirty="0" smtClean="0"/>
              <a:t>/web.xml is the Web Application Deployment Descriptor of Java Enterprise Web Applications</a:t>
            </a:r>
          </a:p>
          <a:p>
            <a:r>
              <a:rPr lang="en-US" dirty="0" smtClean="0"/>
              <a:t>Inside web.xml , developers can define </a:t>
            </a:r>
            <a:endParaRPr lang="en-US" dirty="0"/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Welcome file list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Context parameters</a:t>
            </a:r>
          </a:p>
          <a:p>
            <a:pPr lvl="1"/>
            <a:r>
              <a:rPr lang="en-US" dirty="0" smtClean="0"/>
              <a:t>Error pages</a:t>
            </a:r>
          </a:p>
          <a:p>
            <a:pPr lvl="1"/>
            <a:r>
              <a:rPr lang="en-US" dirty="0" smtClean="0"/>
              <a:t>Security rights and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the sample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76927"/>
            <a:ext cx="4209930" cy="452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23" y="2690874"/>
            <a:ext cx="3390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and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010105"/>
          </a:xfrm>
        </p:spPr>
        <p:txBody>
          <a:bodyPr/>
          <a:lstStyle/>
          <a:p>
            <a:r>
              <a:rPr lang="en-US" b="1" dirty="0" err="1" smtClean="0"/>
              <a:t>DispatcherServlet</a:t>
            </a:r>
            <a:r>
              <a:rPr lang="en-US" b="1" dirty="0" smtClean="0"/>
              <a:t> </a:t>
            </a:r>
            <a:r>
              <a:rPr lang="en-US" dirty="0" smtClean="0"/>
              <a:t>is configured in order to dispatch incoming HTTP request to handlers and returns response to browsers</a:t>
            </a:r>
          </a:p>
          <a:p>
            <a:r>
              <a:rPr lang="en-US" b="1" dirty="0" err="1" smtClean="0"/>
              <a:t>SpringMVC</a:t>
            </a:r>
            <a:r>
              <a:rPr lang="en-US" dirty="0" smtClean="0"/>
              <a:t> is designed around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b="1" dirty="0" err="1" smtClean="0"/>
              <a:t>DispatcherServlet</a:t>
            </a:r>
            <a:r>
              <a:rPr lang="en-US" dirty="0" smtClean="0"/>
              <a:t> is configured in web.xml file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7" y="3370998"/>
            <a:ext cx="7884547" cy="29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ContextLoaderlistener</a:t>
            </a:r>
            <a:r>
              <a:rPr lang="en-US" dirty="0" smtClean="0"/>
              <a:t> and configuration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ContextLoaderListener</a:t>
            </a:r>
            <a:r>
              <a:rPr lang="en-US" dirty="0" smtClean="0"/>
              <a:t> is responsible </a:t>
            </a:r>
            <a:r>
              <a:rPr lang="en-US" dirty="0"/>
              <a:t> </a:t>
            </a:r>
            <a:r>
              <a:rPr lang="en-US" dirty="0" smtClean="0"/>
              <a:t>for caching a root application context in Java enterprise web application inside </a:t>
            </a:r>
            <a:r>
              <a:rPr lang="en-US" b="1" dirty="0" err="1" smtClean="0"/>
              <a:t>ServletContext</a:t>
            </a:r>
            <a:endParaRPr lang="en-US" b="1" dirty="0" smtClean="0"/>
          </a:p>
          <a:p>
            <a:r>
              <a:rPr lang="en-US" dirty="0" smtClean="0"/>
              <a:t>Developers can use different controller and view layers (for example struts, </a:t>
            </a:r>
            <a:r>
              <a:rPr lang="en-US" dirty="0" err="1" smtClean="0"/>
              <a:t>jsf</a:t>
            </a:r>
            <a:r>
              <a:rPr lang="en-US" dirty="0" smtClean="0"/>
              <a:t>, or spring </a:t>
            </a:r>
            <a:r>
              <a:rPr lang="en-US" dirty="0" err="1" smtClean="0"/>
              <a:t>mvc</a:t>
            </a:r>
            <a:r>
              <a:rPr lang="en-US" dirty="0"/>
              <a:t> </a:t>
            </a:r>
            <a:r>
              <a:rPr lang="en-US" dirty="0" smtClean="0"/>
              <a:t>can be used)</a:t>
            </a:r>
            <a:endParaRPr lang="en-GB" dirty="0"/>
          </a:p>
          <a:p>
            <a:r>
              <a:rPr lang="en-US" dirty="0" smtClean="0"/>
              <a:t>Spring framework will be responsible for managing services layer or components defined </a:t>
            </a:r>
            <a:r>
              <a:rPr lang="en-US" dirty="0" err="1" smtClean="0"/>
              <a:t>ContextLoaderListner</a:t>
            </a:r>
            <a:r>
              <a:rPr lang="en-US" dirty="0" smtClean="0"/>
              <a:t> configuration files</a:t>
            </a:r>
          </a:p>
          <a:p>
            <a:r>
              <a:rPr lang="en-US" dirty="0" smtClean="0"/>
              <a:t>It would be set different configuration XML files in web.xml</a:t>
            </a:r>
          </a:p>
          <a:p>
            <a:r>
              <a:rPr lang="en-US" dirty="0" smtClean="0"/>
              <a:t>http://docs.spring.io/spring/docs/reference/mvc.html</a:t>
            </a:r>
          </a:p>
        </p:txBody>
      </p:sp>
    </p:spTree>
    <p:extLst>
      <p:ext uri="{BB962C8B-B14F-4D97-AF65-F5344CB8AC3E}">
        <p14:creationId xmlns:p14="http://schemas.microsoft.com/office/powerpoint/2010/main" val="3927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1020</Words>
  <Application>Microsoft Office PowerPoint</Application>
  <PresentationFormat>Widescreen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Spring mvc</vt:lpstr>
      <vt:lpstr>Outline</vt:lpstr>
      <vt:lpstr>What is Spring mvc</vt:lpstr>
      <vt:lpstr>What is MVC</vt:lpstr>
      <vt:lpstr>Request processing workflow in spring mvc</vt:lpstr>
      <vt:lpstr>The General information about web.xml and J2EE</vt:lpstr>
      <vt:lpstr>The General information about the sample application</vt:lpstr>
      <vt:lpstr>Dispatcher servlet and configuration</vt:lpstr>
      <vt:lpstr>ContextLoaderlistener and configuration in spring mvc</vt:lpstr>
      <vt:lpstr>Spring annotation</vt:lpstr>
      <vt:lpstr>Configure controller in spring mvc</vt:lpstr>
      <vt:lpstr>Incoming request mapped to a mapped to a method in spring mvc</vt:lpstr>
      <vt:lpstr>View in spring mvc/ configure Internalresourceviewresolver </vt:lpstr>
      <vt:lpstr>Return types from controllers</vt:lpstr>
      <vt:lpstr>Scopes in Spring MVC</vt:lpstr>
      <vt:lpstr>Application event handling</vt:lpstr>
      <vt:lpstr>Spring MVC upload</vt:lpstr>
      <vt:lpstr>Quartz scheduling framework and spring schedules</vt:lpstr>
      <vt:lpstr>Logging in Spring MVC</vt:lpstr>
      <vt:lpstr>Apache Maven</vt:lpstr>
      <vt:lpstr>JPA and Hibernate ORM</vt:lpstr>
      <vt:lpstr>JDBC and JDBC template</vt:lpstr>
      <vt:lpstr>PDF and Excel Documents</vt:lpstr>
      <vt:lpstr>Spring MVC JAVA config</vt:lpstr>
      <vt:lpstr>Spring MVC email</vt:lpstr>
      <vt:lpstr>Spring security</vt:lpstr>
      <vt:lpstr>Spring exception handling</vt:lpstr>
      <vt:lpstr>Spring REST with RestTemplate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61</cp:revision>
  <dcterms:created xsi:type="dcterms:W3CDTF">2016-07-21T11:22:26Z</dcterms:created>
  <dcterms:modified xsi:type="dcterms:W3CDTF">2016-07-28T03:25:38Z</dcterms:modified>
</cp:coreProperties>
</file>