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263" r:id="rId6"/>
    <p:sldId id="264" r:id="rId7"/>
    <p:sldId id="266" r:id="rId8"/>
    <p:sldId id="268" r:id="rId9"/>
    <p:sldId id="27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3453" y="2244153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16148" y="428251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method </a:t>
            </a:r>
            <a:r>
              <a:rPr lang="en-US" dirty="0" err="1" smtClean="0"/>
              <a:t>innotation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Fine-grained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1294"/>
            <a:ext cx="6838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2" y="1878725"/>
            <a:ext cx="7787025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50301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77" y="1825624"/>
            <a:ext cx="10515600" cy="4472145"/>
          </a:xfrm>
        </p:spPr>
        <p:txBody>
          <a:bodyPr>
            <a:normAutofit/>
          </a:bodyPr>
          <a:lstStyle/>
          <a:p>
            <a:r>
              <a:rPr lang="en-US" dirty="0" smtClean="0"/>
              <a:t>Coordinate direct </a:t>
            </a:r>
            <a:r>
              <a:rPr lang="en-US" dirty="0" err="1" smtClean="0"/>
              <a:t>datSource</a:t>
            </a:r>
            <a:r>
              <a:rPr lang="en-US" dirty="0" smtClean="0"/>
              <a:t> access with transaction management</a:t>
            </a:r>
          </a:p>
          <a:p>
            <a:pPr lvl="1"/>
            <a:r>
              <a:rPr lang="en-US" dirty="0" smtClean="0"/>
              <a:t>Acquire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E.g.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JDBC template support 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 </a:t>
            </a:r>
          </a:p>
          <a:p>
            <a:pPr lvl="1"/>
            <a:r>
              <a:rPr lang="en-US" dirty="0" smtClean="0"/>
              <a:t>Spring test , spring core, spring beans, spring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7" y="1999781"/>
            <a:ext cx="8278845" cy="42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46" y="1983346"/>
            <a:ext cx="7982674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94" y="1871662"/>
            <a:ext cx="7048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8" y="2112786"/>
            <a:ext cx="1063850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13" y="1837972"/>
            <a:ext cx="8134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Creating a transactional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, JPA, and JSF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9" y="1918053"/>
            <a:ext cx="7048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680" y="2086427"/>
            <a:ext cx="10515600" cy="1752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Inspect the target type</a:t>
            </a:r>
          </a:p>
          <a:p>
            <a:pPr lvl="1"/>
            <a:r>
              <a:rPr lang="en-US" dirty="0" smtClean="0"/>
              <a:t>Collection generic type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Converts the element type before assignment to the data structure</a:t>
            </a:r>
          </a:p>
          <a:p>
            <a:pPr lvl="1"/>
            <a:r>
              <a:rPr lang="en-US" dirty="0" smtClean="0"/>
              <a:t>Conversion based on value property editor support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2" y="1976261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4" y="1832328"/>
            <a:ext cx="7248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435" y="1878775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Enables dictionary data structure declarations in bean definitions</a:t>
            </a:r>
          </a:p>
          <a:p>
            <a:r>
              <a:rPr lang="en-US" dirty="0" smtClean="0"/>
              <a:t>Supports data structure type conversation to target collection types</a:t>
            </a:r>
          </a:p>
          <a:p>
            <a:r>
              <a:rPr lang="en-US" dirty="0" smtClean="0"/>
              <a:t>Provides element type conversation to generic and array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8188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US" dirty="0" smtClean="0"/>
              <a:t>Xml element type map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Xml element type entry and key elements</a:t>
            </a:r>
          </a:p>
          <a:p>
            <a:r>
              <a:rPr lang="en-US" dirty="0" smtClean="0"/>
              <a:t>Collection type conversation</a:t>
            </a:r>
          </a:p>
          <a:p>
            <a:pPr lvl="1"/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Element type conversion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Xml child elements types</a:t>
            </a:r>
          </a:p>
          <a:p>
            <a:pPr lvl="1"/>
            <a:r>
              <a:rPr lang="en-US" dirty="0" smtClean="0"/>
              <a:t>Bean , ref, </a:t>
            </a:r>
            <a:r>
              <a:rPr lang="en-US" dirty="0" err="1" smtClean="0"/>
              <a:t>idref</a:t>
            </a:r>
            <a:r>
              <a:rPr lang="en-US" dirty="0" smtClean="0"/>
              <a:t>, value, null, list, set, map, props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2"/>
            <a:ext cx="10515600" cy="38188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 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Declare the XML element map</a:t>
            </a:r>
          </a:p>
          <a:p>
            <a:r>
              <a:rPr lang="en-US" dirty="0" smtClean="0"/>
              <a:t>Declare the map elements using XML child element type entry	</a:t>
            </a:r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514"/>
            <a:ext cx="10515600" cy="1899708"/>
          </a:xfrm>
        </p:spPr>
        <p:txBody>
          <a:bodyPr/>
          <a:lstStyle/>
          <a:p>
            <a:r>
              <a:rPr lang="en-US" dirty="0" smtClean="0"/>
              <a:t>Enables simple dictionary data structure declarations in bean definitions to be </a:t>
            </a:r>
          </a:p>
          <a:p>
            <a:r>
              <a:rPr lang="en-US" dirty="0" smtClean="0"/>
              <a:t>Provides simplified interface for configuring property sets</a:t>
            </a:r>
          </a:p>
          <a:p>
            <a:pPr lvl="1"/>
            <a:r>
              <a:rPr lang="en-US" dirty="0" smtClean="0"/>
              <a:t>No type conversion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67" y="2345443"/>
            <a:ext cx="757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r>
              <a:rPr lang="en-US" dirty="0" smtClean="0"/>
              <a:t> or </a:t>
            </a:r>
            <a:r>
              <a:rPr lang="en-US" dirty="0" err="1" smtClean="0"/>
              <a:t>java.util.Properties</a:t>
            </a:r>
            <a:endParaRPr lang="en-US" dirty="0" smtClean="0"/>
          </a:p>
          <a:p>
            <a:r>
              <a:rPr lang="en-US" dirty="0" smtClean="0"/>
              <a:t>Declare the xml elements props</a:t>
            </a:r>
          </a:p>
          <a:p>
            <a:r>
              <a:rPr lang="en-US" dirty="0" smtClean="0"/>
              <a:t>Declare the map elements using xml child element type props</a:t>
            </a:r>
          </a:p>
        </p:txBody>
      </p:sp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97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Mapping transitions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Add the bean definitions continued </a:t>
            </a:r>
          </a:p>
          <a:p>
            <a:r>
              <a:rPr lang="en-US" dirty="0" smtClean="0"/>
              <a:t>Inject plain values using the value attribute or elements </a:t>
            </a:r>
          </a:p>
          <a:p>
            <a:pPr lvl="1"/>
            <a:r>
              <a:rPr lang="en-US" dirty="0" smtClean="0"/>
              <a:t>Reference values sourced from application configuration files using the expression formats $name</a:t>
            </a:r>
          </a:p>
          <a:p>
            <a:pPr lvl="1"/>
            <a:r>
              <a:rPr lang="en-US" dirty="0" smtClean="0"/>
              <a:t>Integrate properties files using property –place holder elements supplied by </a:t>
            </a:r>
            <a:r>
              <a:rPr lang="en-US" dirty="0" err="1" smtClean="0"/>
              <a:t>sping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Inject collections by defining data structures directly with the bean definitions configuration</a:t>
            </a:r>
          </a:p>
          <a:p>
            <a:pPr lvl="1"/>
            <a:r>
              <a:rPr lang="en-US" dirty="0" smtClean="0"/>
              <a:t>List , set, map or properties  structures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context-dependent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collaborator references</a:t>
            </a:r>
          </a:p>
          <a:p>
            <a:pPr lvl="1"/>
            <a:r>
              <a:rPr lang="en-US" dirty="0" smtClean="0"/>
              <a:t>Flexible but </a:t>
            </a:r>
            <a:r>
              <a:rPr lang="en-US" dirty="0" err="1" smtClean="0"/>
              <a:t>fragle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bean attribute</a:t>
            </a:r>
          </a:p>
          <a:p>
            <a:pPr lvl="2"/>
            <a:r>
              <a:rPr lang="en-US" dirty="0" smtClean="0"/>
              <a:t>Xml attribute ref</a:t>
            </a:r>
          </a:p>
          <a:p>
            <a:r>
              <a:rPr lang="en-US" dirty="0" smtClean="0"/>
              <a:t>Local collaborator </a:t>
            </a:r>
            <a:r>
              <a:rPr lang="en-US" dirty="0" err="1" smtClean="0"/>
              <a:t>refererences</a:t>
            </a:r>
            <a:endParaRPr lang="en-US" dirty="0" smtClean="0"/>
          </a:p>
          <a:p>
            <a:pPr lvl="1"/>
            <a:r>
              <a:rPr lang="en-US" dirty="0" smtClean="0"/>
              <a:t>Improved validation but inflexible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local attribute </a:t>
            </a:r>
          </a:p>
          <a:p>
            <a:pPr lvl="2"/>
            <a:r>
              <a:rPr lang="en-US" dirty="0" smtClean="0"/>
              <a:t>Xml attribute ref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integration </a:t>
            </a:r>
          </a:p>
          <a:p>
            <a:pPr lvl="1"/>
            <a:r>
              <a:rPr lang="en-US" dirty="0" err="1" smtClean="0"/>
              <a:t>Falcilited</a:t>
            </a:r>
            <a:r>
              <a:rPr lang="en-US" dirty="0" smtClean="0"/>
              <a:t> inline when specifying path information using scheme prefixes file, </a:t>
            </a:r>
            <a:r>
              <a:rPr lang="en-US" dirty="0" err="1" smtClean="0"/>
              <a:t>classpath</a:t>
            </a:r>
            <a:r>
              <a:rPr lang="en-US" dirty="0" smtClean="0"/>
              <a:t>, http</a:t>
            </a:r>
          </a:p>
          <a:p>
            <a:pPr lvl="1"/>
            <a:r>
              <a:rPr lang="en-US" dirty="0" smtClean="0"/>
              <a:t>No prefix results in </a:t>
            </a:r>
            <a:r>
              <a:rPr lang="en-US" dirty="0" err="1" smtClean="0"/>
              <a:t>ApplicationContext</a:t>
            </a:r>
            <a:r>
              <a:rPr lang="en-US" dirty="0" smtClean="0"/>
              <a:t> dependent behavior</a:t>
            </a:r>
          </a:p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Xml parents elements type list, set, map, and property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transactional example 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8" y="2004482"/>
            <a:ext cx="8678510" cy="3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 continue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8" y="1877438"/>
            <a:ext cx="7419503" cy="3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4" y="1837783"/>
            <a:ext cx="7193725" cy="39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566071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9" y="4526633"/>
            <a:ext cx="9597042" cy="17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Transaction time ceiling in seconds</a:t>
            </a:r>
          </a:p>
          <a:p>
            <a:pPr lvl="1"/>
            <a:r>
              <a:rPr lang="en-US" dirty="0" smtClean="0"/>
              <a:t>Default to none, -1</a:t>
            </a:r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 determines if changes to the database are permitted </a:t>
            </a:r>
          </a:p>
          <a:p>
            <a:pPr lvl="1"/>
            <a:r>
              <a:rPr lang="en-US" dirty="0" smtClean="0"/>
              <a:t>Defaults to false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2636</TotalTime>
  <Words>558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Spring integration</vt:lpstr>
      <vt:lpstr>Outline</vt:lpstr>
      <vt:lpstr>Mapping transitions with spring</vt:lpstr>
      <vt:lpstr>Objectives </vt:lpstr>
      <vt:lpstr>Spring aop advice transactional example  </vt:lpstr>
      <vt:lpstr>Propagation options continue</vt:lpstr>
      <vt:lpstr>Isolation </vt:lpstr>
      <vt:lpstr>Error recovery </vt:lpstr>
      <vt:lpstr>Other options</vt:lpstr>
      <vt:lpstr>@transactional </vt:lpstr>
      <vt:lpstr>@Transactional example</vt:lpstr>
      <vt:lpstr>Creating a transactional test environment</vt:lpstr>
      <vt:lpstr>Spring transaction implication</vt:lpstr>
      <vt:lpstr>Dependencies</vt:lpstr>
      <vt:lpstr>Test bean definitions</vt:lpstr>
      <vt:lpstr>Library bean definitions </vt:lpstr>
      <vt:lpstr>Test class</vt:lpstr>
      <vt:lpstr>Integrate transaction management</vt:lpstr>
      <vt:lpstr>Inject test features</vt:lpstr>
      <vt:lpstr>List collection example</vt:lpstr>
      <vt:lpstr>Collection type conversion</vt:lpstr>
      <vt:lpstr>Collection type conversion example</vt:lpstr>
      <vt:lpstr>Collection type conversion example</vt:lpstr>
      <vt:lpstr>Dictionary collections</vt:lpstr>
      <vt:lpstr>Map collections</vt:lpstr>
      <vt:lpstr>Map collections process</vt:lpstr>
      <vt:lpstr>Properties collection</vt:lpstr>
      <vt:lpstr>Properties collection example</vt:lpstr>
      <vt:lpstr>Properties collection process</vt:lpstr>
      <vt:lpstr>General approach review continued</vt:lpstr>
      <vt:lpstr>Summary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115</cp:revision>
  <dcterms:created xsi:type="dcterms:W3CDTF">2016-07-19T01:45:52Z</dcterms:created>
  <dcterms:modified xsi:type="dcterms:W3CDTF">2016-07-27T07:22:56Z</dcterms:modified>
</cp:coreProperties>
</file>