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3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296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1270" y="2187710"/>
            <a:ext cx="4392819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jdbc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59474" y="4271229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96" y="1817512"/>
            <a:ext cx="6033196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2186341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4" y="1911349"/>
            <a:ext cx="6901391" cy="4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12" y="1870780"/>
            <a:ext cx="6752166" cy="42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2" y="2119313"/>
            <a:ext cx="6705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 file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75039"/>
            <a:ext cx="6572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4" y="2167820"/>
            <a:ext cx="7629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2053873"/>
            <a:ext cx="7715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 interdependencies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9" y="1850250"/>
            <a:ext cx="6985177" cy="4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container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22" y="2046464"/>
            <a:ext cx="6505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71" y="1872827"/>
            <a:ext cx="7250994" cy="44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68" y="22282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9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persistence interfaces</a:t>
            </a:r>
          </a:p>
          <a:p>
            <a:pPr marL="0" indent="0">
              <a:buNone/>
            </a:pPr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44800"/>
            <a:ext cx="5495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3832"/>
            <a:ext cx="6127609" cy="26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CustomerQuery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Public Customer </a:t>
            </a:r>
            <a:r>
              <a:rPr lang="en-US" dirty="0" err="1" smtClean="0"/>
              <a:t>getCustomerByName</a:t>
            </a:r>
            <a:r>
              <a:rPr lang="en-US" dirty="0" smtClean="0"/>
              <a:t>(String name);</a:t>
            </a:r>
          </a:p>
          <a:p>
            <a:pPr marL="201168" lvl="1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5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57" y="1881010"/>
            <a:ext cx="7287631" cy="43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13" y="1888596"/>
            <a:ext cx="6610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22" y="21463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16" y="1864606"/>
            <a:ext cx="6791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2" y="1938867"/>
            <a:ext cx="6911615" cy="39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solution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2" y="1853142"/>
            <a:ext cx="6213848" cy="38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execute persistence objects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15" y="1881328"/>
            <a:ext cx="6715125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91238"/>
            <a:ext cx="6410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58" y="2013804"/>
            <a:ext cx="9582009" cy="1450757"/>
          </a:xfrm>
        </p:spPr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348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05" y="1873956"/>
            <a:ext cx="6417694" cy="41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0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69" y="1834443"/>
            <a:ext cx="6818842" cy="43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81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1972556"/>
            <a:ext cx="7456960" cy="29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5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9" y="2064103"/>
            <a:ext cx="6343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7" y="1896709"/>
            <a:ext cx="6781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7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79" y="1838959"/>
            <a:ext cx="7532512" cy="44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1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1" y="2049992"/>
            <a:ext cx="6705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3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3" y="1946804"/>
            <a:ext cx="6429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04" y="1837795"/>
            <a:ext cx="5267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5" y="1971675"/>
            <a:ext cx="7087658" cy="30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4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1" y="1885422"/>
            <a:ext cx="7350829" cy="39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3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definitions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to applicationContext.xml</a:t>
            </a:r>
          </a:p>
          <a:p>
            <a:r>
              <a:rPr lang="en-US" dirty="0" smtClean="0"/>
              <a:t>Place the file in an accessible location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, filesystem, or web module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30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54" y="2308225"/>
            <a:ext cx="6600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2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8" y="1938866"/>
            <a:ext cx="6619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2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51" y="2048228"/>
            <a:ext cx="6543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3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35" y="2013655"/>
            <a:ext cx="662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4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17712"/>
            <a:ext cx="6362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87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9" y="1929870"/>
            <a:ext cx="6667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1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83" y="1845205"/>
            <a:ext cx="666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templates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5" y="1929271"/>
            <a:ext cx="7508648" cy="41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38" y="1872827"/>
            <a:ext cx="7038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5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93" y="1963384"/>
            <a:ext cx="6305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2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30" y="1953330"/>
            <a:ext cx="6677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7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1" y="1964265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2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31" y="2002367"/>
            <a:ext cx="6600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25037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6" y="1850248"/>
            <a:ext cx="6638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1" y="1849259"/>
            <a:ext cx="6695193" cy="43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4" y="1845556"/>
            <a:ext cx="68294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2730</TotalTime>
  <Words>240</Words>
  <Application>Microsoft Office PowerPoint</Application>
  <PresentationFormat>Widescreen</PresentationFormat>
  <Paragraphs>66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Calibri</vt:lpstr>
      <vt:lpstr>Calibri Light</vt:lpstr>
      <vt:lpstr>Retrospect</vt:lpstr>
      <vt:lpstr>Spring jdbc</vt:lpstr>
      <vt:lpstr>Outline </vt:lpstr>
      <vt:lpstr>Spring jdbc solution</vt:lpstr>
      <vt:lpstr>Spring JDBC</vt:lpstr>
      <vt:lpstr>Spring JDBC templates</vt:lpstr>
      <vt:lpstr>Spring IoC process review</vt:lpstr>
      <vt:lpstr>Spring IoC process</vt:lpstr>
      <vt:lpstr>Spring IoC process</vt:lpstr>
      <vt:lpstr>Spring IoC process</vt:lpstr>
      <vt:lpstr>Develop pojo library</vt:lpstr>
      <vt:lpstr>Develop pojo library</vt:lpstr>
      <vt:lpstr>Develop pojo library</vt:lpstr>
      <vt:lpstr>Register spring jars</vt:lpstr>
      <vt:lpstr>Register spring jars eclipse .classpath</vt:lpstr>
      <vt:lpstr>Create the bean definition file</vt:lpstr>
      <vt:lpstr>Register beans</vt:lpstr>
      <vt:lpstr>Register beans</vt:lpstr>
      <vt:lpstr>Define bean interdependencies</vt:lpstr>
      <vt:lpstr>Initialize container</vt:lpstr>
      <vt:lpstr>Access and use beans</vt:lpstr>
      <vt:lpstr>Spring jdbc process</vt:lpstr>
      <vt:lpstr>Spring jdbc process</vt:lpstr>
      <vt:lpstr>Spring jdbc process</vt:lpstr>
      <vt:lpstr>Develop persistence interfaces</vt:lpstr>
      <vt:lpstr>Develop persistence interfaces</vt:lpstr>
      <vt:lpstr>Register jdbc jars</vt:lpstr>
      <vt:lpstr>Register spring jdbc jars eclipse .classpath</vt:lpstr>
      <vt:lpstr>Implement persistence class</vt:lpstr>
      <vt:lpstr>Implement persistence class</vt:lpstr>
      <vt:lpstr>Initialize and execute persistence objects</vt:lpstr>
      <vt:lpstr>Spring JDBC and spring IoC process</vt:lpstr>
      <vt:lpstr>Spring JDBC and spring IoC process</vt:lpstr>
      <vt:lpstr>Spring JDBC and spring IoC process</vt:lpstr>
      <vt:lpstr>Spring JDBC and Spring IoC process</vt:lpstr>
      <vt:lpstr>Develop persistence interfaces</vt:lpstr>
      <vt:lpstr>Develop persistence interfaces</vt:lpstr>
      <vt:lpstr>Register spring JDBC jars</vt:lpstr>
      <vt:lpstr>Register spring JDBC jars eclipse .classpath</vt:lpstr>
      <vt:lpstr>Implement persistence class</vt:lpstr>
      <vt:lpstr>Implement persistence class</vt:lpstr>
      <vt:lpstr>Implement persistence class </vt:lpstr>
      <vt:lpstr>Create the bean definitions file</vt:lpstr>
      <vt:lpstr>Register beans</vt:lpstr>
      <vt:lpstr>Register beans</vt:lpstr>
      <vt:lpstr>Integrate configuration</vt:lpstr>
      <vt:lpstr>Integrate configuration</vt:lpstr>
      <vt:lpstr>Integrate configuration</vt:lpstr>
      <vt:lpstr>Integrate configuration</vt:lpstr>
      <vt:lpstr>Integrate configuration</vt:lpstr>
      <vt:lpstr>Define bean</vt:lpstr>
      <vt:lpstr>Initializer container</vt:lpstr>
      <vt:lpstr>Access and use beans</vt:lpstr>
      <vt:lpstr>Spring JDBC and spring IoC process</vt:lpstr>
      <vt:lpstr>Spring JDBC and Spring IoC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196</cp:revision>
  <dcterms:created xsi:type="dcterms:W3CDTF">2016-07-19T01:45:52Z</dcterms:created>
  <dcterms:modified xsi:type="dcterms:W3CDTF">2016-07-27T08:21:43Z</dcterms:modified>
</cp:coreProperties>
</file>