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6" r:id="rId13"/>
    <p:sldId id="287" r:id="rId14"/>
    <p:sldId id="28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289" r:id="rId23"/>
    <p:sldId id="293" r:id="rId24"/>
    <p:sldId id="294" r:id="rId25"/>
    <p:sldId id="295" r:id="rId26"/>
    <p:sldId id="305" r:id="rId27"/>
    <p:sldId id="306" r:id="rId28"/>
    <p:sldId id="307" r:id="rId29"/>
    <p:sldId id="308" r:id="rId30"/>
    <p:sldId id="290" r:id="rId31"/>
    <p:sldId id="291" r:id="rId32"/>
    <p:sldId id="292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67" r:id="rId43"/>
    <p:sldId id="268" r:id="rId44"/>
    <p:sldId id="269" r:id="rId45"/>
    <p:sldId id="270" r:id="rId46"/>
    <p:sldId id="272" r:id="rId47"/>
    <p:sldId id="273" r:id="rId48"/>
    <p:sldId id="274" r:id="rId49"/>
    <p:sldId id="275" r:id="rId50"/>
    <p:sldId id="27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28/07/2016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3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28/07/2016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93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28/07/2016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79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28/07/2016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16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28/07/2016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27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28/07/2016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81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28/07/2016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4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28/07/2016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60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28/07/2016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532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6D9A6F5-1E9F-4F7F-B335-C9B2093BF1AB}" type="datetimeFigureOut">
              <a:rPr lang="en-GB" smtClean="0"/>
              <a:t>28/07/2016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93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28/07/2016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416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6D9A6F5-1E9F-4F7F-B335-C9B2093BF1AB}" type="datetimeFigureOut">
              <a:rPr lang="en-GB" smtClean="0"/>
              <a:t>28/07/2016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288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0668" y="2161782"/>
            <a:ext cx="4898843" cy="107156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Spring </a:t>
            </a:r>
            <a:r>
              <a:rPr lang="en-US" b="1" dirty="0" err="1" smtClean="0"/>
              <a:t>jdbc</a:t>
            </a:r>
            <a:endParaRPr lang="en-GB" b="1" dirty="0"/>
          </a:p>
        </p:txBody>
      </p:sp>
      <p:sp>
        <p:nvSpPr>
          <p:cNvPr id="7" name="Rectangle 6"/>
          <p:cNvSpPr/>
          <p:nvPr/>
        </p:nvSpPr>
        <p:spPr>
          <a:xfrm>
            <a:off x="4201282" y="4258761"/>
            <a:ext cx="3976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Instruction: </a:t>
            </a:r>
            <a:r>
              <a:rPr lang="en-US" dirty="0"/>
              <a:t>NGUYEN ANH MINH (M. Sc.)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150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callback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370" y="1918052"/>
            <a:ext cx="6306607" cy="374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42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callback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725" y="1880657"/>
            <a:ext cx="6308231" cy="290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95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DAO Bean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960" y="2003954"/>
            <a:ext cx="66389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98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DAO Execution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622" y="1977143"/>
            <a:ext cx="67056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62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Typed row to object mapping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078" y="1839383"/>
            <a:ext cx="63246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52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Typed Row to Object Mapping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20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71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39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19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02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spring </a:t>
            </a:r>
            <a:r>
              <a:rPr lang="en-US" dirty="0" err="1" smtClean="0"/>
              <a:t>jdbc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endParaRPr lang="en-US" dirty="0" smtClean="0"/>
          </a:p>
          <a:p>
            <a:r>
              <a:rPr lang="en-US" dirty="0" smtClean="0"/>
              <a:t>Result transformations</a:t>
            </a:r>
          </a:p>
          <a:p>
            <a:r>
              <a:rPr lang="en-US" dirty="0" smtClean="0"/>
              <a:t>Parameter mapping</a:t>
            </a:r>
          </a:p>
          <a:p>
            <a:r>
              <a:rPr lang="en-US" dirty="0" smtClean="0"/>
              <a:t>Updating data tables</a:t>
            </a:r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305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36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8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991" y="2126692"/>
            <a:ext cx="10058400" cy="1450757"/>
          </a:xfrm>
        </p:spPr>
        <p:txBody>
          <a:bodyPr/>
          <a:lstStyle/>
          <a:p>
            <a:pPr algn="ctr"/>
            <a:r>
              <a:rPr lang="en-US" dirty="0" smtClean="0"/>
              <a:t>Spring query object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602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query object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278" y="1861256"/>
            <a:ext cx="5807360" cy="389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43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query object process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370" y="1972909"/>
            <a:ext cx="641032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41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query object process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073" y="1961621"/>
            <a:ext cx="623887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2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DAO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169" y="2040995"/>
            <a:ext cx="64770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6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spring query object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564" y="2029354"/>
            <a:ext cx="657225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14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and cache spring query object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190" y="2035527"/>
            <a:ext cx="65055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97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spring query object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1942218"/>
            <a:ext cx="661035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97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4533" y="2205714"/>
            <a:ext cx="9177867" cy="1450757"/>
          </a:xfrm>
        </p:spPr>
        <p:txBody>
          <a:bodyPr/>
          <a:lstStyle/>
          <a:p>
            <a:r>
              <a:rPr lang="en-US" dirty="0" smtClean="0"/>
              <a:t>Handling JDBC query 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829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DAO Bean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6" y="1948744"/>
            <a:ext cx="66484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69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DAO Execution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036" y="2020887"/>
            <a:ext cx="65151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2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880" y="1968648"/>
            <a:ext cx="10058400" cy="1450757"/>
          </a:xfrm>
        </p:spPr>
        <p:txBody>
          <a:bodyPr/>
          <a:lstStyle/>
          <a:p>
            <a:pPr algn="ctr"/>
            <a:r>
              <a:rPr lang="en-US" dirty="0" smtClean="0"/>
              <a:t>Modifying the databases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000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JDBC table update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098" y="2030060"/>
            <a:ext cx="5447946" cy="362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71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JDBC table update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417" y="2034117"/>
            <a:ext cx="50958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76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DAO interface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145" y="1984903"/>
            <a:ext cx="5480733" cy="174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96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DAO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140" y="1997005"/>
            <a:ext cx="5683040" cy="225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69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parameter mapping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86668"/>
            <a:ext cx="52768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56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save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18948"/>
            <a:ext cx="52006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6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delete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799" y="2060928"/>
            <a:ext cx="53054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03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JDBC </a:t>
            </a:r>
            <a:r>
              <a:rPr lang="en-US" dirty="0" err="1" smtClean="0"/>
              <a:t>resultSet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430" y="1875191"/>
            <a:ext cx="5167348" cy="327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1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DAO Bean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562" y="2051755"/>
            <a:ext cx="53244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3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Instantiate container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475" y="1896532"/>
            <a:ext cx="5617458" cy="278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89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Acquire beans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798" y="2006423"/>
            <a:ext cx="530542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5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customer object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189" y="1985080"/>
            <a:ext cx="5722629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78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 customer object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4" y="1991430"/>
            <a:ext cx="6025798" cy="376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26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customer object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058" y="1969735"/>
            <a:ext cx="6269919" cy="390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99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customer object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585" y="1904999"/>
            <a:ext cx="5668081" cy="32273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341" y="5132376"/>
            <a:ext cx="52387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customer object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326" y="1891946"/>
            <a:ext cx="5922963" cy="33574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939" y="5249347"/>
            <a:ext cx="517207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93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customer object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669" y="1887184"/>
            <a:ext cx="5879042" cy="33134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570" y="5200637"/>
            <a:ext cx="51911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93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996" y="1868487"/>
            <a:ext cx="5916689" cy="380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74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 to Object Mapping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865" y="1824035"/>
            <a:ext cx="6691490" cy="427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5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209" y="1961973"/>
            <a:ext cx="5353105" cy="22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35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 to Object Mapping Process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207" y="1936220"/>
            <a:ext cx="504825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25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 to object mapping process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382" y="1956859"/>
            <a:ext cx="5335179" cy="242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9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DAO interface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569" y="2061633"/>
            <a:ext cx="5343473" cy="219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61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DAO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609" y="2016300"/>
            <a:ext cx="5755923" cy="245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68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3028</TotalTime>
  <Words>151</Words>
  <Application>Microsoft Office PowerPoint</Application>
  <PresentationFormat>Widescreen</PresentationFormat>
  <Paragraphs>49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3" baseType="lpstr">
      <vt:lpstr>Calibri</vt:lpstr>
      <vt:lpstr>Calibri Light</vt:lpstr>
      <vt:lpstr>Retrospect</vt:lpstr>
      <vt:lpstr>Spring jdbc</vt:lpstr>
      <vt:lpstr>Outline </vt:lpstr>
      <vt:lpstr>Handling JDBC query results</vt:lpstr>
      <vt:lpstr>Spring JDBC resultSet</vt:lpstr>
      <vt:lpstr>Row to Object Mapping</vt:lpstr>
      <vt:lpstr>Row to Object Mapping Process</vt:lpstr>
      <vt:lpstr>Row to object mapping process</vt:lpstr>
      <vt:lpstr>Creating DAO interface</vt:lpstr>
      <vt:lpstr>Setup DAO</vt:lpstr>
      <vt:lpstr>Implement callback</vt:lpstr>
      <vt:lpstr>Integrate callback</vt:lpstr>
      <vt:lpstr>DAO Bean</vt:lpstr>
      <vt:lpstr>DAO Execution</vt:lpstr>
      <vt:lpstr>Typed row to object mapping</vt:lpstr>
      <vt:lpstr>Typed Row to Object Mapping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Spring query object</vt:lpstr>
      <vt:lpstr>Spring query object</vt:lpstr>
      <vt:lpstr>Spring query object process</vt:lpstr>
      <vt:lpstr>Spring query object process</vt:lpstr>
      <vt:lpstr>Setup DAO</vt:lpstr>
      <vt:lpstr>Implement spring query object</vt:lpstr>
      <vt:lpstr>Initialize and cache spring query object</vt:lpstr>
      <vt:lpstr>Integrate spring query object</vt:lpstr>
      <vt:lpstr>DAO Bean</vt:lpstr>
      <vt:lpstr>DAO Execution</vt:lpstr>
      <vt:lpstr>Modifying the databases</vt:lpstr>
      <vt:lpstr>Spring JDBC table update</vt:lpstr>
      <vt:lpstr>Spring JDBC table update</vt:lpstr>
      <vt:lpstr>DAO interface</vt:lpstr>
      <vt:lpstr>Set DAO</vt:lpstr>
      <vt:lpstr>Implement parameter mapping</vt:lpstr>
      <vt:lpstr>Implement save</vt:lpstr>
      <vt:lpstr>Implement delete</vt:lpstr>
      <vt:lpstr>DAO Bean</vt:lpstr>
      <vt:lpstr>Instantiate container</vt:lpstr>
      <vt:lpstr>Acquire beans</vt:lpstr>
      <vt:lpstr>Setup customer object</vt:lpstr>
      <vt:lpstr>Save customer object</vt:lpstr>
      <vt:lpstr>Update customer object</vt:lpstr>
      <vt:lpstr>Delete customer object</vt:lpstr>
      <vt:lpstr>Update customer object</vt:lpstr>
      <vt:lpstr>Delete customer object</vt:lpstr>
      <vt:lpstr>Summary </vt:lpstr>
      <vt:lpstr>Summary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Anh Minh</dc:creator>
  <cp:lastModifiedBy>Nguyen Anh Minh</cp:lastModifiedBy>
  <cp:revision>213</cp:revision>
  <dcterms:created xsi:type="dcterms:W3CDTF">2016-07-19T01:45:52Z</dcterms:created>
  <dcterms:modified xsi:type="dcterms:W3CDTF">2016-07-28T09:58:04Z</dcterms:modified>
</cp:coreProperties>
</file>