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7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0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5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531" y="2610900"/>
            <a:ext cx="9144000" cy="11844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326326" y="379535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Transaction time ceiling in seconds</a:t>
            </a:r>
          </a:p>
          <a:p>
            <a:r>
              <a:rPr lang="en-US" dirty="0" smtClean="0"/>
              <a:t>Defaults to none, -1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Determine if changes to database are permitted</a:t>
            </a:r>
          </a:p>
          <a:p>
            <a:pPr lvl="1"/>
            <a:r>
              <a:rPr lang="en-US" dirty="0" smtClean="0"/>
              <a:t>Default to false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method  annotation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Fined-grained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2" y="4160837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Annotated source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52851"/>
            <a:ext cx="8334375" cy="13620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898"/>
            <a:ext cx="10515600" cy="6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Bean definition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769378"/>
            <a:ext cx="8277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direct data source access with transaction management</a:t>
            </a:r>
          </a:p>
          <a:p>
            <a:pPr lvl="1"/>
            <a:r>
              <a:rPr lang="en-US" dirty="0" err="1" smtClean="0"/>
              <a:t>Aquire</a:t>
            </a:r>
            <a:r>
              <a:rPr lang="en-US" dirty="0" smtClean="0"/>
              <a:t>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E.g</a:t>
            </a:r>
            <a:r>
              <a:rPr lang="en-US" b="1" dirty="0" smtClean="0"/>
              <a:t>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46485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testing bean definitions</a:t>
            </a:r>
          </a:p>
          <a:p>
            <a:pPr lvl="1"/>
            <a:r>
              <a:rPr lang="en-US" dirty="0" smtClean="0"/>
              <a:t>Mock beans</a:t>
            </a:r>
          </a:p>
          <a:p>
            <a:pPr lvl="2"/>
            <a:r>
              <a:rPr lang="en-US" dirty="0" smtClean="0"/>
              <a:t>Data source</a:t>
            </a:r>
          </a:p>
          <a:p>
            <a:pPr lvl="2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Test support beans</a:t>
            </a:r>
          </a:p>
          <a:p>
            <a:pPr lvl="2"/>
            <a:r>
              <a:rPr lang="en-US" dirty="0" smtClean="0"/>
              <a:t>JDBC template	</a:t>
            </a:r>
          </a:p>
          <a:p>
            <a:r>
              <a:rPr lang="en-US" dirty="0" smtClean="0"/>
              <a:t>Create test class</a:t>
            </a:r>
          </a:p>
          <a:p>
            <a:r>
              <a:rPr lang="en-US" dirty="0" smtClean="0"/>
              <a:t>Integrate transaction </a:t>
            </a:r>
            <a:r>
              <a:rPr lang="en-US" dirty="0" err="1" smtClean="0"/>
              <a:t>managemement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TransactionConfiguration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Integrate transaction management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template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aopalliance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Spring-test, spring-core, spring-beans, spring-context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81200"/>
            <a:ext cx="9043074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err="1" smtClean="0"/>
              <a:t>Classpath</a:t>
            </a:r>
            <a:r>
              <a:rPr lang="en-US" dirty="0" smtClean="0"/>
              <a:t> :// coreservletsContext.xml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5" y="2647598"/>
            <a:ext cx="9378069" cy="3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6" y="1802165"/>
            <a:ext cx="8286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Create transaction with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and JPA and JSF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r>
              <a:rPr lang="en-US" dirty="0" err="1" smtClean="0"/>
              <a:t>Coreservlets.customerDaoIntergrationTest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2349147"/>
            <a:ext cx="7924800" cy="742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78338"/>
            <a:ext cx="10515600" cy="8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spring container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0" y="3578400"/>
            <a:ext cx="8105775" cy="1076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21102" y="4436533"/>
            <a:ext cx="10515600" cy="5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bean definitions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14" y="4932344"/>
            <a:ext cx="8391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9" y="2275064"/>
            <a:ext cx="8124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6" y="1916466"/>
            <a:ext cx="8320807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transaction support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0314"/>
            <a:ext cx="8867017" cy="43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test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2739707"/>
            <a:ext cx="10475487" cy="2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433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and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entirymanager</a:t>
            </a:r>
            <a:endParaRPr lang="en-US" dirty="0" smtClean="0"/>
          </a:p>
          <a:p>
            <a:r>
              <a:rPr lang="en-US" dirty="0" smtClean="0"/>
              <a:t>Integrate JPA persistence unit</a:t>
            </a:r>
          </a:p>
          <a:p>
            <a:r>
              <a:rPr lang="en-US" dirty="0" smtClean="0"/>
              <a:t>Integrate JPA vendor; e.g. Hibernate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entitymanager</a:t>
            </a:r>
            <a:r>
              <a:rPr lang="en-US" dirty="0" smtClean="0"/>
              <a:t> into business beans</a:t>
            </a:r>
          </a:p>
          <a:p>
            <a:r>
              <a:rPr lang="en-US" dirty="0" smtClean="0"/>
              <a:t>Integrate spring transaction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class to table</a:t>
            </a:r>
          </a:p>
          <a:p>
            <a:pPr lvl="1"/>
            <a:r>
              <a:rPr lang="en-US" dirty="0" smtClean="0"/>
              <a:t>JPA annotations ; </a:t>
            </a:r>
            <a:r>
              <a:rPr lang="en-US" dirty="0" err="1" smtClean="0"/>
              <a:t>e.g</a:t>
            </a:r>
            <a:r>
              <a:rPr lang="en-US" dirty="0" smtClean="0"/>
              <a:t> @entity , @table, @id, @column </a:t>
            </a:r>
          </a:p>
          <a:p>
            <a:r>
              <a:rPr lang="en-US" dirty="0" smtClean="0"/>
              <a:t>Implement DAO</a:t>
            </a:r>
          </a:p>
          <a:p>
            <a:pPr lvl="1"/>
            <a:r>
              <a:rPr lang="en-US" dirty="0" smtClean="0"/>
              <a:t>Define and /or inject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persistenceContext</a:t>
            </a:r>
            <a:r>
              <a:rPr lang="en-US" dirty="0" smtClean="0"/>
              <a:t> (unit name =“</a:t>
            </a:r>
            <a:r>
              <a:rPr lang="en-US" dirty="0" err="1" smtClean="0"/>
              <a:t>unitName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Implement business methods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r>
              <a:rPr lang="en-US" dirty="0" smtClean="0"/>
              <a:t>Create DAO bean definition</a:t>
            </a:r>
          </a:p>
          <a:p>
            <a:pPr lvl="1"/>
            <a:r>
              <a:rPr lang="en-US" dirty="0" smtClean="0"/>
              <a:t>&lt;/bean&gt;</a:t>
            </a:r>
          </a:p>
          <a:p>
            <a:r>
              <a:rPr lang="en-US" dirty="0" smtClean="0"/>
              <a:t>Add spring ORM Jar</a:t>
            </a:r>
          </a:p>
          <a:p>
            <a:r>
              <a:rPr lang="en-US" dirty="0" smtClean="0"/>
              <a:t>Create persistence .xml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:/META-INF/persistence.xml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JPA entity manager</a:t>
            </a:r>
          </a:p>
          <a:p>
            <a:pPr lvl="1"/>
            <a:r>
              <a:rPr lang="en-US" dirty="0" smtClean="0"/>
              <a:t>Persistence unit name</a:t>
            </a:r>
          </a:p>
          <a:p>
            <a:pPr lvl="1"/>
            <a:r>
              <a:rPr lang="en-US" dirty="0" smtClean="0"/>
              <a:t>JPA vendor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Hibernate with RDBMS client dialect</a:t>
            </a:r>
          </a:p>
          <a:p>
            <a:r>
              <a:rPr lang="en-US" dirty="0" smtClean="0"/>
              <a:t>Integration transaction</a:t>
            </a:r>
          </a:p>
          <a:p>
            <a:pPr lvl="1"/>
            <a:r>
              <a:rPr lang="en-US" dirty="0" smtClean="0"/>
              <a:t>Transaction advice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tx:advice</a:t>
            </a:r>
            <a:r>
              <a:rPr lang="en-US" dirty="0" smtClean="0"/>
              <a:t>/&gt;</a:t>
            </a:r>
            <a:endParaRPr lang="en-GB" dirty="0" smtClean="0"/>
          </a:p>
          <a:p>
            <a:pPr lvl="1"/>
            <a:r>
              <a:rPr lang="en-US" dirty="0" smtClean="0"/>
              <a:t>Transaction manager</a:t>
            </a:r>
          </a:p>
          <a:p>
            <a:pPr lvl="2"/>
            <a:r>
              <a:rPr lang="en-US" dirty="0" err="1" smtClean="0"/>
              <a:t>PlatformTransactionManager</a:t>
            </a:r>
            <a:endParaRPr lang="en-US" dirty="0" smtClean="0"/>
          </a:p>
          <a:p>
            <a:pPr lvl="1"/>
            <a:r>
              <a:rPr lang="en-US" dirty="0" smtClean="0"/>
              <a:t>Aspect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pointcut</a:t>
            </a:r>
            <a:r>
              <a:rPr lang="en-US" dirty="0" smtClean="0"/>
              <a:t> referencing application</a:t>
            </a:r>
          </a:p>
          <a:p>
            <a:pPr lvl="2"/>
            <a:r>
              <a:rPr lang="en-US" dirty="0" smtClean="0"/>
              <a:t>Define aspect applying TX advice to application</a:t>
            </a:r>
          </a:p>
          <a:p>
            <a:r>
              <a:rPr lang="en-US" dirty="0" smtClean="0"/>
              <a:t>Register bean post processor</a:t>
            </a:r>
          </a:p>
          <a:p>
            <a:pPr lvl="1"/>
            <a:r>
              <a:rPr lang="en-US" dirty="0" err="1" smtClean="0"/>
              <a:t>PersistenceAnnotationBeanPostProcessor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database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984199"/>
            <a:ext cx="8857203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Managing Transaction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00" y="1931831"/>
            <a:ext cx="7089554" cy="43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DAO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67857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ORM dependency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98384"/>
            <a:ext cx="764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persistence.xml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4" y="2191278"/>
            <a:ext cx="771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JPA entity manager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5" y="1828800"/>
            <a:ext cx="7108420" cy="4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2265714"/>
            <a:ext cx="7715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1" y="2064103"/>
            <a:ext cx="7886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9989"/>
            <a:ext cx="7829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bean annotations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603853"/>
            <a:ext cx="785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integration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2" y="1948391"/>
            <a:ext cx="6724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11" y="26793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&amp; JPA &amp; JSF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8723"/>
            <a:ext cx="6572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Reference </a:t>
            </a:r>
          </a:p>
          <a:p>
            <a:pPr lvl="1"/>
            <a:r>
              <a:rPr lang="en-US" dirty="0" smtClean="0"/>
              <a:t>Compile-time dependency :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Runtime dependency : </a:t>
            </a:r>
            <a:r>
              <a:rPr lang="en-US" dirty="0" err="1" smtClean="0"/>
              <a:t>coreservlets-jpa</a:t>
            </a:r>
            <a:endParaRPr lang="en-US" dirty="0" smtClean="0"/>
          </a:p>
          <a:p>
            <a:r>
              <a:rPr lang="en-US" dirty="0" smtClean="0"/>
              <a:t>Add spring JARs</a:t>
            </a:r>
          </a:p>
          <a:p>
            <a:pPr lvl="1"/>
            <a:r>
              <a:rPr lang="en-US" dirty="0" smtClean="0"/>
              <a:t>Spring-web</a:t>
            </a:r>
          </a:p>
          <a:p>
            <a:r>
              <a:rPr lang="en-US" dirty="0" smtClean="0"/>
              <a:t>Edit web.xml</a:t>
            </a:r>
          </a:p>
          <a:p>
            <a:pPr lvl="1"/>
            <a:r>
              <a:rPr lang="en-US" dirty="0" smtClean="0"/>
              <a:t>Add servlet context parameters</a:t>
            </a:r>
          </a:p>
          <a:p>
            <a:pPr lvl="2"/>
            <a:r>
              <a:rPr lang="en-US" dirty="0" smtClean="0"/>
              <a:t>Identify bean definitions paths</a:t>
            </a:r>
          </a:p>
          <a:p>
            <a:pPr lvl="3"/>
            <a:r>
              <a:rPr lang="en-US" dirty="0" smtClean="0"/>
              <a:t>&lt;Context-</a:t>
            </a:r>
            <a:r>
              <a:rPr lang="en-US" dirty="0" err="1" smtClean="0"/>
              <a:t>param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Add web application listener callback	</a:t>
            </a:r>
          </a:p>
          <a:p>
            <a:pPr lvl="2"/>
            <a:r>
              <a:rPr lang="en-US" dirty="0" smtClean="0"/>
              <a:t>Initialize spring context</a:t>
            </a:r>
          </a:p>
          <a:p>
            <a:pPr lvl="3"/>
            <a:r>
              <a:rPr lang="en-US" dirty="0" smtClean="0"/>
              <a:t>&lt;listener/&gt;</a:t>
            </a:r>
          </a:p>
          <a:p>
            <a:r>
              <a:rPr lang="en-US" dirty="0" smtClean="0"/>
              <a:t>Edit faces-config.xml</a:t>
            </a:r>
          </a:p>
          <a:p>
            <a:pPr lvl="1"/>
            <a:r>
              <a:rPr lang="en-US" dirty="0" smtClean="0"/>
              <a:t>Add spring/</a:t>
            </a:r>
            <a:r>
              <a:rPr lang="en-US" dirty="0" err="1" smtClean="0"/>
              <a:t>jsf</a:t>
            </a:r>
            <a:r>
              <a:rPr lang="en-US" dirty="0" smtClean="0"/>
              <a:t> variable resolver</a:t>
            </a:r>
          </a:p>
        </p:txBody>
      </p:sp>
    </p:spTree>
    <p:extLst>
      <p:ext uri="{BB962C8B-B14F-4D97-AF65-F5344CB8AC3E}">
        <p14:creationId xmlns:p14="http://schemas.microsoft.com/office/powerpoint/2010/main" val="851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43" y="2245254"/>
            <a:ext cx="6372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39" y="1983346"/>
            <a:ext cx="6219594" cy="4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faces-config.xml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3" y="2250017"/>
            <a:ext cx="658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backing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2" y="1867436"/>
            <a:ext cx="6541318" cy="42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88" y="1867436"/>
            <a:ext cx="6872621" cy="44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2186692"/>
            <a:ext cx="9148967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9" y="2111198"/>
            <a:ext cx="7801782" cy="3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3" y="1985785"/>
            <a:ext cx="9642564" cy="42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9" y="2122663"/>
            <a:ext cx="678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84" y="20388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 for tomcat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00286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85" y="1908528"/>
            <a:ext cx="7388225" cy="41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867246"/>
            <a:ext cx="7589891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(default)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Does not create new transactions</a:t>
            </a:r>
          </a:p>
          <a:p>
            <a:pPr lvl="1"/>
            <a:r>
              <a:rPr lang="en-US" dirty="0" smtClean="0"/>
              <a:t>If a transaction is present , adopts existing transactions</a:t>
            </a:r>
          </a:p>
          <a:p>
            <a:r>
              <a:rPr lang="en-US" dirty="0" smtClean="0"/>
              <a:t>MANDATORY</a:t>
            </a:r>
          </a:p>
          <a:p>
            <a:pPr lvl="1"/>
            <a:r>
              <a:rPr lang="en-US" dirty="0" err="1" smtClean="0"/>
              <a:t>Doest</a:t>
            </a:r>
            <a:r>
              <a:rPr lang="en-US" dirty="0" smtClean="0"/>
              <a:t> not create new transaction</a:t>
            </a:r>
          </a:p>
          <a:p>
            <a:pPr lvl="1"/>
            <a:r>
              <a:rPr lang="en-US" dirty="0" smtClean="0"/>
              <a:t>Adopt existing transaction</a:t>
            </a:r>
          </a:p>
          <a:p>
            <a:pPr lvl="1"/>
            <a:r>
              <a:rPr lang="en-US" dirty="0" smtClean="0"/>
              <a:t>Throw an error , if a transaction is not present</a:t>
            </a:r>
          </a:p>
          <a:p>
            <a:r>
              <a:rPr lang="en-US" dirty="0" smtClean="0"/>
              <a:t>NERVER</a:t>
            </a:r>
          </a:p>
          <a:p>
            <a:pPr lvl="1"/>
            <a:r>
              <a:rPr lang="en-US" dirty="0" smtClean="0"/>
              <a:t>Throw an error, if  a transaction is present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Propagations options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Commits to save points</a:t>
            </a:r>
          </a:p>
          <a:p>
            <a:r>
              <a:rPr lang="en-US" dirty="0" smtClean="0"/>
              <a:t>REQUIRES_NEW</a:t>
            </a:r>
          </a:p>
          <a:p>
            <a:pPr lvl="1"/>
            <a:r>
              <a:rPr lang="en-US" dirty="0" smtClean="0"/>
              <a:t>Create a new transaction for each execution scope</a:t>
            </a:r>
          </a:p>
          <a:p>
            <a:pPr lvl="1"/>
            <a:r>
              <a:rPr lang="en-US" dirty="0" smtClean="0"/>
              <a:t>Suspends existing transactions</a:t>
            </a:r>
            <a:endParaRPr lang="en-US" dirty="0"/>
          </a:p>
          <a:p>
            <a:r>
              <a:rPr lang="en-US" dirty="0" smtClean="0"/>
              <a:t>Requires JTA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org.springframework.transaction.jta.JtatransactinonManager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Driver dependent</a:t>
            </a:r>
          </a:p>
          <a:p>
            <a:r>
              <a:rPr lang="en-US" dirty="0" smtClean="0"/>
              <a:t>READ_UNCOMMITTED</a:t>
            </a:r>
          </a:p>
          <a:p>
            <a:pPr lvl="1"/>
            <a:r>
              <a:rPr lang="en-US" dirty="0" smtClean="0"/>
              <a:t>Read uncommitted information</a:t>
            </a:r>
          </a:p>
          <a:p>
            <a:r>
              <a:rPr lang="en-US" dirty="0" smtClean="0"/>
              <a:t>READ_COMMITTED</a:t>
            </a:r>
          </a:p>
          <a:p>
            <a:pPr lvl="1"/>
            <a:r>
              <a:rPr lang="en-US" dirty="0" smtClean="0"/>
              <a:t>Expose committed information</a:t>
            </a:r>
          </a:p>
          <a:p>
            <a:r>
              <a:rPr lang="en-US" dirty="0" smtClean="0"/>
              <a:t>REPEATABLE_READ</a:t>
            </a:r>
          </a:p>
          <a:p>
            <a:pPr lvl="1"/>
            <a:r>
              <a:rPr lang="en-US" dirty="0" smtClean="0"/>
              <a:t>Provides consistent rows information for each read</a:t>
            </a:r>
          </a:p>
          <a:p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Perform a full table clock</a:t>
            </a:r>
          </a:p>
          <a:p>
            <a:pPr lvl="1"/>
            <a:r>
              <a:rPr lang="en-US" dirty="0" smtClean="0"/>
              <a:t>Guaranteed to delivery consistent query results</a:t>
            </a:r>
          </a:p>
          <a:p>
            <a:pPr lvl="2"/>
            <a:r>
              <a:rPr lang="en-US" dirty="0" smtClean="0"/>
              <a:t>Two queries executed at </a:t>
            </a:r>
            <a:r>
              <a:rPr lang="en-US" dirty="0" err="1" smtClean="0"/>
              <a:t>differents</a:t>
            </a:r>
            <a:r>
              <a:rPr lang="en-US" dirty="0" smtClean="0"/>
              <a:t> times , sharing the same 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1327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886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typed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1" y="4275843"/>
            <a:ext cx="8067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1168</TotalTime>
  <Words>571</Words>
  <Application>Microsoft Office PowerPoint</Application>
  <PresentationFormat>Widescreen</PresentationFormat>
  <Paragraphs>182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Corbel</vt:lpstr>
      <vt:lpstr>Basis</vt:lpstr>
      <vt:lpstr>Spring Integration</vt:lpstr>
      <vt:lpstr>Outline </vt:lpstr>
      <vt:lpstr>Managing Transaction with Spring</vt:lpstr>
      <vt:lpstr>Objectives</vt:lpstr>
      <vt:lpstr>Spring aop advice transaction example</vt:lpstr>
      <vt:lpstr>Propagation options</vt:lpstr>
      <vt:lpstr>Propagations options continued</vt:lpstr>
      <vt:lpstr>Isolation</vt:lpstr>
      <vt:lpstr>Error recovery</vt:lpstr>
      <vt:lpstr>Other options</vt:lpstr>
      <vt:lpstr>@Transactional</vt:lpstr>
      <vt:lpstr>@transactional example</vt:lpstr>
      <vt:lpstr>Spring transaction implication</vt:lpstr>
      <vt:lpstr>Creating a Transactional test environment</vt:lpstr>
      <vt:lpstr>General approach</vt:lpstr>
      <vt:lpstr>Dependencies </vt:lpstr>
      <vt:lpstr>Test bean definitions</vt:lpstr>
      <vt:lpstr>Library bean definition</vt:lpstr>
      <vt:lpstr>Library bean definitions</vt:lpstr>
      <vt:lpstr>Test class</vt:lpstr>
      <vt:lpstr>Integrate transaction management</vt:lpstr>
      <vt:lpstr>Inject test fixtures</vt:lpstr>
      <vt:lpstr>Leverage transaction support</vt:lpstr>
      <vt:lpstr>Develop test cases</vt:lpstr>
      <vt:lpstr>Spring and JPA</vt:lpstr>
      <vt:lpstr>Summary </vt:lpstr>
      <vt:lpstr>Process </vt:lpstr>
      <vt:lpstr>Process continued</vt:lpstr>
      <vt:lpstr>Map database table</vt:lpstr>
      <vt:lpstr>Implement DAO</vt:lpstr>
      <vt:lpstr>Create DAO bean definition</vt:lpstr>
      <vt:lpstr>Register spring ORM dependency</vt:lpstr>
      <vt:lpstr>Create persistence.xml</vt:lpstr>
      <vt:lpstr>Configure JPA entity manager</vt:lpstr>
      <vt:lpstr>Integrate transaction management</vt:lpstr>
      <vt:lpstr>Integrate transaction management</vt:lpstr>
      <vt:lpstr>Integrate transaction management</vt:lpstr>
      <vt:lpstr>Process bean annotations</vt:lpstr>
      <vt:lpstr>Execute integration tests</vt:lpstr>
      <vt:lpstr>SPRING &amp; JPA &amp; JSF</vt:lpstr>
      <vt:lpstr>General approach</vt:lpstr>
      <vt:lpstr>Process </vt:lpstr>
      <vt:lpstr>Create library</vt:lpstr>
      <vt:lpstr>Edit web.xml</vt:lpstr>
      <vt:lpstr>Edit faces-config.xml</vt:lpstr>
      <vt:lpstr>JSF backing bean example</vt:lpstr>
      <vt:lpstr>Bean definitions</vt:lpstr>
      <vt:lpstr>JSP form</vt:lpstr>
      <vt:lpstr>JSP results</vt:lpstr>
      <vt:lpstr>form</vt:lpstr>
      <vt:lpstr>Results </vt:lpstr>
      <vt:lpstr>Special considerations for tomcat</vt:lpstr>
      <vt:lpstr>Summary </vt:lpstr>
      <vt:lpstr>Summary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86</cp:revision>
  <dcterms:created xsi:type="dcterms:W3CDTF">2016-07-19T09:20:28Z</dcterms:created>
  <dcterms:modified xsi:type="dcterms:W3CDTF">2016-08-04T02:33:43Z</dcterms:modified>
</cp:coreProperties>
</file>