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302" r:id="rId4"/>
    <p:sldId id="303" r:id="rId5"/>
    <p:sldId id="263" r:id="rId6"/>
    <p:sldId id="264" r:id="rId7"/>
    <p:sldId id="266" r:id="rId8"/>
    <p:sldId id="268" r:id="rId9"/>
    <p:sldId id="270" r:id="rId10"/>
    <p:sldId id="275" r:id="rId11"/>
    <p:sldId id="276" r:id="rId12"/>
    <p:sldId id="277" r:id="rId13"/>
    <p:sldId id="278" r:id="rId14"/>
    <p:sldId id="281" r:id="rId15"/>
    <p:sldId id="282" r:id="rId16"/>
    <p:sldId id="283" r:id="rId17"/>
    <p:sldId id="284" r:id="rId18"/>
    <p:sldId id="285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5" r:id="rId27"/>
    <p:sldId id="296" r:id="rId28"/>
    <p:sldId id="297" r:id="rId29"/>
    <p:sldId id="298" r:id="rId30"/>
    <p:sldId id="299" r:id="rId31"/>
    <p:sldId id="300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16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40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02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43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23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83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29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47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88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99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23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80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0989" y="2720671"/>
            <a:ext cx="9144000" cy="1071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Spring integration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113117" y="3792234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or method </a:t>
            </a:r>
            <a:r>
              <a:rPr lang="en-US" dirty="0" err="1" smtClean="0"/>
              <a:t>innotation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@transactional</a:t>
            </a:r>
          </a:p>
          <a:p>
            <a:r>
              <a:rPr lang="en-US" dirty="0" smtClean="0"/>
              <a:t>Annotation properties</a:t>
            </a:r>
          </a:p>
          <a:p>
            <a:pPr lvl="1"/>
            <a:r>
              <a:rPr lang="en-US" dirty="0" smtClean="0"/>
              <a:t>Fine-grained settings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4001294"/>
            <a:ext cx="68389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82" y="1878725"/>
            <a:ext cx="7787025" cy="43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2" y="2503018"/>
            <a:ext cx="10515600" cy="1325563"/>
          </a:xfrm>
        </p:spPr>
        <p:txBody>
          <a:bodyPr/>
          <a:lstStyle/>
          <a:p>
            <a:r>
              <a:rPr lang="en-US" dirty="0" smtClean="0"/>
              <a:t>Creating a transactional test 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8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transaction implication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377" y="1825624"/>
            <a:ext cx="10515600" cy="4472145"/>
          </a:xfrm>
        </p:spPr>
        <p:txBody>
          <a:bodyPr>
            <a:normAutofit/>
          </a:bodyPr>
          <a:lstStyle/>
          <a:p>
            <a:r>
              <a:rPr lang="en-US" dirty="0" smtClean="0"/>
              <a:t>Coordinate direct </a:t>
            </a:r>
            <a:r>
              <a:rPr lang="en-US" dirty="0" err="1" smtClean="0"/>
              <a:t>datSource</a:t>
            </a:r>
            <a:r>
              <a:rPr lang="en-US" dirty="0" smtClean="0"/>
              <a:t> access with transaction management</a:t>
            </a:r>
          </a:p>
          <a:p>
            <a:pPr lvl="1"/>
            <a:r>
              <a:rPr lang="en-US" dirty="0" smtClean="0"/>
              <a:t>Acquire connections via </a:t>
            </a:r>
            <a:r>
              <a:rPr lang="en-US" dirty="0" err="1" smtClean="0"/>
              <a:t>DataSourceUtils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E.g. static method </a:t>
            </a:r>
            <a:r>
              <a:rPr lang="en-US" dirty="0" err="1" smtClean="0"/>
              <a:t>getConnection</a:t>
            </a:r>
            <a:r>
              <a:rPr lang="en-US" dirty="0" smtClean="0"/>
              <a:t> (</a:t>
            </a:r>
            <a:r>
              <a:rPr lang="en-US" dirty="0" err="1" smtClean="0"/>
              <a:t>dataSource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4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ependencies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70779"/>
            <a:ext cx="10515600" cy="3364561"/>
          </a:xfrm>
        </p:spPr>
        <p:txBody>
          <a:bodyPr>
            <a:normAutofit/>
          </a:bodyPr>
          <a:lstStyle/>
          <a:p>
            <a:r>
              <a:rPr lang="en-US" dirty="0" smtClean="0"/>
              <a:t>JDBC template support 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jdbc</a:t>
            </a:r>
            <a:r>
              <a:rPr lang="en-US" dirty="0" smtClean="0"/>
              <a:t>, spring-</a:t>
            </a:r>
            <a:r>
              <a:rPr lang="en-US" dirty="0" err="1" smtClean="0"/>
              <a:t>tx</a:t>
            </a:r>
            <a:r>
              <a:rPr lang="en-US" dirty="0" smtClean="0"/>
              <a:t>, spring-core</a:t>
            </a:r>
          </a:p>
          <a:p>
            <a:r>
              <a:rPr lang="en-US" dirty="0" smtClean="0"/>
              <a:t>AOP support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aop</a:t>
            </a:r>
            <a:r>
              <a:rPr lang="en-US" dirty="0" smtClean="0"/>
              <a:t>, </a:t>
            </a:r>
            <a:r>
              <a:rPr lang="en-US" dirty="0" err="1" smtClean="0"/>
              <a:t>aspectjweaver</a:t>
            </a:r>
            <a:r>
              <a:rPr lang="en-US" dirty="0" smtClean="0"/>
              <a:t>, </a:t>
            </a:r>
            <a:r>
              <a:rPr lang="en-US" dirty="0" err="1" smtClean="0"/>
              <a:t>aoplliance</a:t>
            </a:r>
            <a:endParaRPr lang="en-US" dirty="0" smtClean="0"/>
          </a:p>
          <a:p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intergration</a:t>
            </a:r>
            <a:r>
              <a:rPr lang="en-US" dirty="0" smtClean="0"/>
              <a:t> testing </a:t>
            </a:r>
          </a:p>
          <a:p>
            <a:pPr lvl="1"/>
            <a:r>
              <a:rPr lang="en-US" dirty="0" smtClean="0"/>
              <a:t>Spring test , spring core, spring beans, spring context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5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bean definitions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57" y="1999781"/>
            <a:ext cx="8278845" cy="421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bean definitions 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646" y="1983346"/>
            <a:ext cx="7982674" cy="42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94" y="1871662"/>
            <a:ext cx="7048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28" y="2112786"/>
            <a:ext cx="10638500" cy="321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test features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13" y="1837972"/>
            <a:ext cx="81343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transactions with spring</a:t>
            </a:r>
          </a:p>
          <a:p>
            <a:r>
              <a:rPr lang="en-US" dirty="0" smtClean="0"/>
              <a:t>Creating a transactional test environment</a:t>
            </a:r>
          </a:p>
          <a:p>
            <a:r>
              <a:rPr lang="en-US" dirty="0" smtClean="0"/>
              <a:t>Spring and JPA integration</a:t>
            </a:r>
          </a:p>
          <a:p>
            <a:r>
              <a:rPr lang="en-US" dirty="0" smtClean="0"/>
              <a:t>Spring , JPA, and JSF integration</a:t>
            </a:r>
          </a:p>
        </p:txBody>
      </p:sp>
    </p:spTree>
    <p:extLst>
      <p:ext uri="{BB962C8B-B14F-4D97-AF65-F5344CB8AC3E}">
        <p14:creationId xmlns:p14="http://schemas.microsoft.com/office/powerpoint/2010/main" val="2199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collection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39" y="1918053"/>
            <a:ext cx="7048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type conversion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68680" y="2086427"/>
            <a:ext cx="10515600" cy="17529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Inspect the target type</a:t>
            </a:r>
          </a:p>
          <a:p>
            <a:pPr lvl="1"/>
            <a:r>
              <a:rPr lang="en-US" dirty="0" smtClean="0"/>
              <a:t>Collection generic type</a:t>
            </a:r>
          </a:p>
          <a:p>
            <a:pPr lvl="1"/>
            <a:r>
              <a:rPr lang="en-US" dirty="0" smtClean="0"/>
              <a:t>Array type</a:t>
            </a:r>
          </a:p>
          <a:p>
            <a:r>
              <a:rPr lang="en-US" dirty="0" smtClean="0"/>
              <a:t>Converts the element type before assignment to the data structure</a:t>
            </a:r>
          </a:p>
          <a:p>
            <a:pPr lvl="1"/>
            <a:r>
              <a:rPr lang="en-US" dirty="0" smtClean="0"/>
              <a:t>Conversion based on value property editor support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0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type conversion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22" y="1976261"/>
            <a:ext cx="80772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type conversion example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04" y="1832328"/>
            <a:ext cx="72485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collections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435" y="1878775"/>
            <a:ext cx="10515600" cy="1752953"/>
          </a:xfrm>
        </p:spPr>
        <p:txBody>
          <a:bodyPr>
            <a:normAutofit/>
          </a:bodyPr>
          <a:lstStyle/>
          <a:p>
            <a:r>
              <a:rPr lang="en-US" dirty="0" smtClean="0"/>
              <a:t>Enables dictionary data structure declarations in bean definitions</a:t>
            </a:r>
          </a:p>
          <a:p>
            <a:r>
              <a:rPr lang="en-US" dirty="0" smtClean="0"/>
              <a:t>Supports data structure type conversation to target collection types</a:t>
            </a:r>
          </a:p>
          <a:p>
            <a:r>
              <a:rPr lang="en-US" dirty="0" smtClean="0"/>
              <a:t>Provides element type conversation to generic and array types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9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collections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70779"/>
            <a:ext cx="10515600" cy="38188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Configure </a:t>
            </a:r>
          </a:p>
          <a:p>
            <a:pPr lvl="1"/>
            <a:r>
              <a:rPr lang="en-US" dirty="0" smtClean="0"/>
              <a:t>Data structure</a:t>
            </a:r>
          </a:p>
          <a:p>
            <a:pPr lvl="2"/>
            <a:r>
              <a:rPr lang="en-US" dirty="0" smtClean="0"/>
              <a:t>Xml element type map</a:t>
            </a:r>
          </a:p>
          <a:p>
            <a:pPr lvl="1"/>
            <a:r>
              <a:rPr lang="en-US" dirty="0" smtClean="0"/>
              <a:t>Elements</a:t>
            </a:r>
          </a:p>
          <a:p>
            <a:pPr lvl="2"/>
            <a:r>
              <a:rPr lang="en-US" dirty="0" smtClean="0"/>
              <a:t>Xml element type entry and key elements</a:t>
            </a:r>
          </a:p>
          <a:p>
            <a:r>
              <a:rPr lang="en-US" dirty="0" smtClean="0"/>
              <a:t>Collection type conversation</a:t>
            </a:r>
          </a:p>
          <a:p>
            <a:pPr lvl="1"/>
            <a:r>
              <a:rPr lang="en-US" dirty="0" err="1" smtClean="0"/>
              <a:t>Java.util.map</a:t>
            </a:r>
            <a:endParaRPr lang="en-US" dirty="0" smtClean="0"/>
          </a:p>
          <a:p>
            <a:r>
              <a:rPr lang="en-US" dirty="0" smtClean="0"/>
              <a:t>Element type conversion</a:t>
            </a:r>
          </a:p>
          <a:p>
            <a:pPr lvl="1"/>
            <a:r>
              <a:rPr lang="en-US" dirty="0" smtClean="0"/>
              <a:t>Generics</a:t>
            </a:r>
          </a:p>
          <a:p>
            <a:pPr lvl="1"/>
            <a:r>
              <a:rPr lang="en-US" dirty="0" smtClean="0"/>
              <a:t>Array type</a:t>
            </a:r>
          </a:p>
          <a:p>
            <a:r>
              <a:rPr lang="en-US" dirty="0" smtClean="0"/>
              <a:t>Xml child elements types</a:t>
            </a:r>
          </a:p>
          <a:p>
            <a:pPr lvl="1"/>
            <a:r>
              <a:rPr lang="en-US" dirty="0" smtClean="0"/>
              <a:t>Bean , ref, </a:t>
            </a:r>
            <a:r>
              <a:rPr lang="en-US" dirty="0" err="1" smtClean="0"/>
              <a:t>idref</a:t>
            </a:r>
            <a:r>
              <a:rPr lang="en-US" dirty="0" smtClean="0"/>
              <a:t>, value, null, list, set, map, props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48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collections process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8202"/>
            <a:ext cx="10515600" cy="3818819"/>
          </a:xfrm>
        </p:spPr>
        <p:txBody>
          <a:bodyPr>
            <a:normAutofit/>
          </a:bodyPr>
          <a:lstStyle/>
          <a:p>
            <a:r>
              <a:rPr lang="en-US" dirty="0" smtClean="0"/>
              <a:t>Identify the DI target </a:t>
            </a:r>
          </a:p>
          <a:p>
            <a:pPr lvl="1"/>
            <a:r>
              <a:rPr lang="en-US" dirty="0" smtClean="0"/>
              <a:t>For example , property setter or constructor</a:t>
            </a:r>
          </a:p>
          <a:p>
            <a:r>
              <a:rPr lang="en-US" dirty="0" smtClean="0"/>
              <a:t>Verify the parameter type </a:t>
            </a:r>
          </a:p>
          <a:p>
            <a:pPr lvl="1"/>
            <a:r>
              <a:rPr lang="en-US" dirty="0" smtClean="0"/>
              <a:t>Must be an array type, </a:t>
            </a:r>
            <a:r>
              <a:rPr lang="en-US" dirty="0" err="1" smtClean="0"/>
              <a:t>java.util.Map</a:t>
            </a:r>
            <a:endParaRPr lang="en-US" dirty="0" smtClean="0"/>
          </a:p>
          <a:p>
            <a:r>
              <a:rPr lang="en-US" dirty="0" smtClean="0"/>
              <a:t>Declare the XML element map</a:t>
            </a:r>
          </a:p>
          <a:p>
            <a:r>
              <a:rPr lang="en-US" dirty="0" smtClean="0"/>
              <a:t>Declare the map elements using XML child element type entry	</a:t>
            </a:r>
          </a:p>
        </p:txBody>
      </p:sp>
    </p:spTree>
    <p:extLst>
      <p:ext uri="{BB962C8B-B14F-4D97-AF65-F5344CB8AC3E}">
        <p14:creationId xmlns:p14="http://schemas.microsoft.com/office/powerpoint/2010/main" val="2140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collection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8514"/>
            <a:ext cx="10515600" cy="1899708"/>
          </a:xfrm>
        </p:spPr>
        <p:txBody>
          <a:bodyPr/>
          <a:lstStyle/>
          <a:p>
            <a:r>
              <a:rPr lang="en-US" dirty="0" smtClean="0"/>
              <a:t>Enables simple dictionary data structure declarations in bean definitions to be </a:t>
            </a:r>
          </a:p>
          <a:p>
            <a:r>
              <a:rPr lang="en-US" dirty="0" smtClean="0"/>
              <a:t>Provides simplified interface for configuring property sets</a:t>
            </a:r>
          </a:p>
          <a:p>
            <a:pPr lvl="1"/>
            <a:r>
              <a:rPr lang="en-US" dirty="0" smtClean="0"/>
              <a:t>No type conversion support</a:t>
            </a:r>
          </a:p>
        </p:txBody>
      </p:sp>
    </p:spTree>
    <p:extLst>
      <p:ext uri="{BB962C8B-B14F-4D97-AF65-F5344CB8AC3E}">
        <p14:creationId xmlns:p14="http://schemas.microsoft.com/office/powerpoint/2010/main" val="34484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collection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67" y="2345443"/>
            <a:ext cx="7572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collection process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8203"/>
            <a:ext cx="10608733" cy="4022019"/>
          </a:xfrm>
        </p:spPr>
        <p:txBody>
          <a:bodyPr>
            <a:normAutofit/>
          </a:bodyPr>
          <a:lstStyle/>
          <a:p>
            <a:r>
              <a:rPr lang="en-US" dirty="0" smtClean="0"/>
              <a:t>Identify the DI target</a:t>
            </a:r>
          </a:p>
          <a:p>
            <a:pPr lvl="1"/>
            <a:r>
              <a:rPr lang="en-US" dirty="0" smtClean="0"/>
              <a:t>For example , property setter or constructor</a:t>
            </a:r>
          </a:p>
          <a:p>
            <a:r>
              <a:rPr lang="en-US" dirty="0" smtClean="0"/>
              <a:t>Verify the parameter type </a:t>
            </a:r>
          </a:p>
          <a:p>
            <a:pPr lvl="1"/>
            <a:r>
              <a:rPr lang="en-US" dirty="0" smtClean="0"/>
              <a:t>Must be an array type, </a:t>
            </a:r>
            <a:r>
              <a:rPr lang="en-US" dirty="0" err="1" smtClean="0"/>
              <a:t>java.util.Map</a:t>
            </a:r>
            <a:r>
              <a:rPr lang="en-US" dirty="0" smtClean="0"/>
              <a:t> or </a:t>
            </a:r>
            <a:r>
              <a:rPr lang="en-US" dirty="0" err="1" smtClean="0"/>
              <a:t>java.util.Properties</a:t>
            </a:r>
            <a:endParaRPr lang="en-US" dirty="0" smtClean="0"/>
          </a:p>
          <a:p>
            <a:r>
              <a:rPr lang="en-US" dirty="0" smtClean="0"/>
              <a:t>Declare the xml elements props</a:t>
            </a:r>
          </a:p>
          <a:p>
            <a:r>
              <a:rPr lang="en-US" dirty="0" smtClean="0"/>
              <a:t>Declare the map elements using xml child element type props</a:t>
            </a:r>
          </a:p>
        </p:txBody>
      </p:sp>
    </p:spTree>
    <p:extLst>
      <p:ext uri="{BB962C8B-B14F-4D97-AF65-F5344CB8AC3E}">
        <p14:creationId xmlns:p14="http://schemas.microsoft.com/office/powerpoint/2010/main" val="35720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22" y="2397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Mapping transitions with spring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5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0781"/>
            <a:ext cx="10608733" cy="4022019"/>
          </a:xfrm>
        </p:spPr>
        <p:txBody>
          <a:bodyPr>
            <a:normAutofit/>
          </a:bodyPr>
          <a:lstStyle/>
          <a:p>
            <a:r>
              <a:rPr lang="en-US" dirty="0" smtClean="0"/>
              <a:t>Add the bean definitions continued </a:t>
            </a:r>
          </a:p>
          <a:p>
            <a:r>
              <a:rPr lang="en-US" dirty="0" smtClean="0"/>
              <a:t>Inject plain values using the value attribute or elements </a:t>
            </a:r>
          </a:p>
          <a:p>
            <a:pPr lvl="1"/>
            <a:r>
              <a:rPr lang="en-US" dirty="0" smtClean="0"/>
              <a:t>Reference values sourced from application configuration files using the expression formats $name</a:t>
            </a:r>
          </a:p>
          <a:p>
            <a:pPr lvl="1"/>
            <a:r>
              <a:rPr lang="en-US" dirty="0" smtClean="0"/>
              <a:t>Integrate properties files using property –place holder elements supplied by </a:t>
            </a:r>
            <a:r>
              <a:rPr lang="en-US" dirty="0" err="1" smtClean="0"/>
              <a:t>sping</a:t>
            </a:r>
            <a:r>
              <a:rPr lang="en-US" dirty="0" smtClean="0"/>
              <a:t> context</a:t>
            </a:r>
          </a:p>
          <a:p>
            <a:r>
              <a:rPr lang="en-US" dirty="0" smtClean="0"/>
              <a:t>Inject collections by defining data structures directly with the bean definitions configuration</a:t>
            </a:r>
          </a:p>
          <a:p>
            <a:pPr lvl="1"/>
            <a:r>
              <a:rPr lang="en-US" dirty="0" smtClean="0"/>
              <a:t>List , set, map or properties  structures</a:t>
            </a:r>
          </a:p>
          <a:p>
            <a:r>
              <a:rPr lang="en-US" dirty="0" smtClean="0"/>
              <a:t>Access and use container-managed beans</a:t>
            </a:r>
          </a:p>
          <a:p>
            <a:pPr lvl="1"/>
            <a:r>
              <a:rPr lang="en-US" dirty="0" smtClean="0"/>
              <a:t>The access and integration method is context-dependent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5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collaborator references</a:t>
            </a:r>
          </a:p>
          <a:p>
            <a:pPr lvl="1"/>
            <a:r>
              <a:rPr lang="en-US" dirty="0" smtClean="0"/>
              <a:t>Flexible but </a:t>
            </a:r>
            <a:r>
              <a:rPr lang="en-US" dirty="0" err="1" smtClean="0"/>
              <a:t>fragle</a:t>
            </a:r>
            <a:endParaRPr lang="en-US" dirty="0"/>
          </a:p>
          <a:p>
            <a:pPr lvl="1"/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Xml element type ref with the bean attribute</a:t>
            </a:r>
          </a:p>
          <a:p>
            <a:pPr lvl="2"/>
            <a:r>
              <a:rPr lang="en-US" dirty="0" smtClean="0"/>
              <a:t>Xml attribute ref</a:t>
            </a:r>
          </a:p>
          <a:p>
            <a:r>
              <a:rPr lang="en-US" dirty="0" smtClean="0"/>
              <a:t>Local collaborator </a:t>
            </a:r>
            <a:r>
              <a:rPr lang="en-US" dirty="0" err="1" smtClean="0"/>
              <a:t>refererences</a:t>
            </a:r>
            <a:endParaRPr lang="en-US" dirty="0" smtClean="0"/>
          </a:p>
          <a:p>
            <a:pPr lvl="1"/>
            <a:r>
              <a:rPr lang="en-US" dirty="0" smtClean="0"/>
              <a:t>Improved validation but inflexible</a:t>
            </a:r>
            <a:endParaRPr lang="en-US" dirty="0"/>
          </a:p>
          <a:p>
            <a:pPr lvl="1"/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Xml element type ref with the local attribute </a:t>
            </a:r>
          </a:p>
          <a:p>
            <a:pPr lvl="2"/>
            <a:r>
              <a:rPr lang="en-US" dirty="0" smtClean="0"/>
              <a:t>Xml attribute ref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7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integration </a:t>
            </a:r>
          </a:p>
          <a:p>
            <a:pPr lvl="1"/>
            <a:r>
              <a:rPr lang="en-US" dirty="0" err="1" smtClean="0"/>
              <a:t>Falcilited</a:t>
            </a:r>
            <a:r>
              <a:rPr lang="en-US" dirty="0" smtClean="0"/>
              <a:t> inline when specifying path information using scheme prefixes file, </a:t>
            </a:r>
            <a:r>
              <a:rPr lang="en-US" dirty="0" err="1" smtClean="0"/>
              <a:t>classpath</a:t>
            </a:r>
            <a:r>
              <a:rPr lang="en-US" dirty="0" smtClean="0"/>
              <a:t>, http</a:t>
            </a:r>
          </a:p>
          <a:p>
            <a:pPr lvl="1"/>
            <a:r>
              <a:rPr lang="en-US" dirty="0" smtClean="0"/>
              <a:t>No prefix results in </a:t>
            </a:r>
            <a:r>
              <a:rPr lang="en-US" dirty="0" err="1" smtClean="0"/>
              <a:t>ApplicationContext</a:t>
            </a:r>
            <a:r>
              <a:rPr lang="en-US" dirty="0" smtClean="0"/>
              <a:t> dependent behavior</a:t>
            </a:r>
          </a:p>
          <a:p>
            <a:r>
              <a:rPr lang="en-US" dirty="0" smtClean="0"/>
              <a:t>Collections </a:t>
            </a:r>
          </a:p>
          <a:p>
            <a:pPr lvl="1"/>
            <a:r>
              <a:rPr lang="en-US" dirty="0" smtClean="0"/>
              <a:t>Xml parents elements type list, set, map, and property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44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instance</a:t>
            </a:r>
          </a:p>
          <a:p>
            <a:r>
              <a:rPr lang="en-US" dirty="0" smtClean="0"/>
              <a:t>Read consistency</a:t>
            </a:r>
          </a:p>
          <a:p>
            <a:r>
              <a:rPr lang="en-US" dirty="0" smtClean="0"/>
              <a:t>Error recovery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4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aop</a:t>
            </a:r>
            <a:r>
              <a:rPr lang="en-US" dirty="0" smtClean="0"/>
              <a:t> advice transactional example 	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68" y="2004482"/>
            <a:ext cx="8678510" cy="38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options continue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08" y="1877438"/>
            <a:ext cx="7419503" cy="377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64" y="1837783"/>
            <a:ext cx="7193725" cy="39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recovery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2566071"/>
          </a:xfrm>
        </p:spPr>
        <p:txBody>
          <a:bodyPr/>
          <a:lstStyle/>
          <a:p>
            <a:r>
              <a:rPr lang="en-US" dirty="0" smtClean="0"/>
              <a:t>Recovery options</a:t>
            </a:r>
          </a:p>
          <a:p>
            <a:pPr lvl="1"/>
            <a:r>
              <a:rPr lang="en-US" dirty="0" smtClean="0"/>
              <a:t>Rollback</a:t>
            </a:r>
          </a:p>
          <a:p>
            <a:pPr lvl="1"/>
            <a:r>
              <a:rPr lang="en-US" dirty="0" smtClean="0"/>
              <a:t>No rollback</a:t>
            </a:r>
          </a:p>
          <a:p>
            <a:r>
              <a:rPr lang="en-US" dirty="0" smtClean="0"/>
              <a:t>Mapped to error type</a:t>
            </a:r>
          </a:p>
          <a:p>
            <a:pPr lvl="1"/>
            <a:r>
              <a:rPr lang="en-US" dirty="0" smtClean="0"/>
              <a:t>Defaults to </a:t>
            </a:r>
            <a:r>
              <a:rPr lang="en-US" dirty="0" err="1" smtClean="0"/>
              <a:t>java.lang.runtimeexception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69" y="4526633"/>
            <a:ext cx="9597042" cy="17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Transaction time ceiling in seconds</a:t>
            </a:r>
          </a:p>
          <a:p>
            <a:pPr lvl="1"/>
            <a:r>
              <a:rPr lang="en-US" dirty="0" smtClean="0"/>
              <a:t>Default to none, -1</a:t>
            </a:r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 smtClean="0"/>
              <a:t> determines if changes to the database are permitted </a:t>
            </a:r>
          </a:p>
          <a:p>
            <a:pPr lvl="1"/>
            <a:r>
              <a:rPr lang="en-US" dirty="0" smtClean="0"/>
              <a:t>Defaults to false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4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2636</TotalTime>
  <Words>558</Words>
  <Application>Microsoft Office PowerPoint</Application>
  <PresentationFormat>Widescreen</PresentationFormat>
  <Paragraphs>123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Corbel</vt:lpstr>
      <vt:lpstr>Basis</vt:lpstr>
      <vt:lpstr>Spring integration</vt:lpstr>
      <vt:lpstr>Outline</vt:lpstr>
      <vt:lpstr>Mapping transitions with spring</vt:lpstr>
      <vt:lpstr>Objectives </vt:lpstr>
      <vt:lpstr>Spring aop advice transactional example  </vt:lpstr>
      <vt:lpstr>Propagation options continue</vt:lpstr>
      <vt:lpstr>Isolation </vt:lpstr>
      <vt:lpstr>Error recovery </vt:lpstr>
      <vt:lpstr>Other options</vt:lpstr>
      <vt:lpstr>@transactional </vt:lpstr>
      <vt:lpstr>@Transactional example</vt:lpstr>
      <vt:lpstr>Creating a transactional test environment</vt:lpstr>
      <vt:lpstr>Spring transaction implication</vt:lpstr>
      <vt:lpstr>Dependencies</vt:lpstr>
      <vt:lpstr>Test bean definitions</vt:lpstr>
      <vt:lpstr>Library bean definitions </vt:lpstr>
      <vt:lpstr>Test class</vt:lpstr>
      <vt:lpstr>Integrate transaction management</vt:lpstr>
      <vt:lpstr>Inject test features</vt:lpstr>
      <vt:lpstr>List collection example</vt:lpstr>
      <vt:lpstr>Collection type conversion</vt:lpstr>
      <vt:lpstr>Collection type conversion example</vt:lpstr>
      <vt:lpstr>Collection type conversion example</vt:lpstr>
      <vt:lpstr>Dictionary collections</vt:lpstr>
      <vt:lpstr>Map collections</vt:lpstr>
      <vt:lpstr>Map collections process</vt:lpstr>
      <vt:lpstr>Properties collection</vt:lpstr>
      <vt:lpstr>Properties collection example</vt:lpstr>
      <vt:lpstr>Properties collection process</vt:lpstr>
      <vt:lpstr>General approach review continued</vt:lpstr>
      <vt:lpstr>Summary 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117</cp:revision>
  <dcterms:created xsi:type="dcterms:W3CDTF">2016-07-19T01:45:52Z</dcterms:created>
  <dcterms:modified xsi:type="dcterms:W3CDTF">2016-08-04T02:37:14Z</dcterms:modified>
</cp:coreProperties>
</file>