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3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296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3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020" y="2761784"/>
            <a:ext cx="6293317" cy="1071563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vdbc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43564" y="373883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6" y="1817512"/>
            <a:ext cx="6033196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186341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1911349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1870780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2" y="2119313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5039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167820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053873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9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2" y="2046464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1" y="1872827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3832"/>
            <a:ext cx="6127609" cy="26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57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3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2" y="21463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16" y="1864606"/>
            <a:ext cx="6791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2" y="1938867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853142"/>
            <a:ext cx="6213848" cy="3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5" y="1881328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1238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58" y="2013804"/>
            <a:ext cx="9582009" cy="1450757"/>
          </a:xfrm>
        </p:spPr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05" y="1873956"/>
            <a:ext cx="6417694" cy="41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69" y="1834443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1972556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9" y="2064103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896709"/>
            <a:ext cx="678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79" y="1838959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2049992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1946804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04" y="1837795"/>
            <a:ext cx="5267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1971675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1885422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54" y="23082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8" y="1938866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51" y="2048228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2013655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177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9" y="1929870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83" y="1845205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5" y="1929271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38" y="1872827"/>
            <a:ext cx="7038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3" y="1963384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0" y="1953330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1" y="1964265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1" y="2002367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2503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1850248"/>
            <a:ext cx="6638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1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4" y="1845556"/>
            <a:ext cx="68294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2730</TotalTime>
  <Words>240</Words>
  <Application>Microsoft Office PowerPoint</Application>
  <PresentationFormat>Widescreen</PresentationFormat>
  <Paragraphs>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Corbel</vt:lpstr>
      <vt:lpstr>Basis</vt:lpstr>
      <vt:lpstr>Spring vdbc</vt:lpstr>
      <vt:lpstr>Outline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199</cp:revision>
  <dcterms:created xsi:type="dcterms:W3CDTF">2016-07-19T01:45:52Z</dcterms:created>
  <dcterms:modified xsi:type="dcterms:W3CDTF">2016-08-04T02:37:55Z</dcterms:modified>
</cp:coreProperties>
</file>