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87" r:id="rId14"/>
    <p:sldId id="28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89" r:id="rId23"/>
    <p:sldId id="293" r:id="rId24"/>
    <p:sldId id="294" r:id="rId25"/>
    <p:sldId id="295" r:id="rId26"/>
    <p:sldId id="305" r:id="rId27"/>
    <p:sldId id="306" r:id="rId28"/>
    <p:sldId id="307" r:id="rId29"/>
    <p:sldId id="308" r:id="rId30"/>
    <p:sldId id="290" r:id="rId31"/>
    <p:sldId id="291" r:id="rId32"/>
    <p:sldId id="292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67" r:id="rId43"/>
    <p:sldId id="268" r:id="rId44"/>
    <p:sldId id="269" r:id="rId45"/>
    <p:sldId id="270" r:id="rId46"/>
    <p:sldId id="272" r:id="rId47"/>
    <p:sldId id="273" r:id="rId48"/>
    <p:sldId id="274" r:id="rId49"/>
    <p:sldId id="275" r:id="rId50"/>
    <p:sldId id="27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1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30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3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6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42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3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0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6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9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5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899" y="2805726"/>
            <a:ext cx="6153285" cy="95490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</a:t>
            </a:r>
            <a:r>
              <a:rPr lang="en-US" dirty="0" err="1"/>
              <a:t>v</a:t>
            </a:r>
            <a:r>
              <a:rPr lang="en-US" b="1" dirty="0" err="1" smtClean="0"/>
              <a:t>dbc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076336" y="3760631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callback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70" y="1918052"/>
            <a:ext cx="6306607" cy="37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callback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5" y="1880657"/>
            <a:ext cx="6308231" cy="290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60" y="2003954"/>
            <a:ext cx="6638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Execution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2" y="1977143"/>
            <a:ext cx="6705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row to object mapping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78" y="1839383"/>
            <a:ext cx="6324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Row to Object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1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  <a:r>
              <a:rPr lang="en-US" dirty="0" err="1" smtClean="0"/>
              <a:t>jdbc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Result transformations</a:t>
            </a:r>
          </a:p>
          <a:p>
            <a:r>
              <a:rPr lang="en-US" dirty="0" smtClean="0"/>
              <a:t>Parameter mapping</a:t>
            </a:r>
          </a:p>
          <a:p>
            <a:r>
              <a:rPr lang="en-US" dirty="0" smtClean="0"/>
              <a:t>Updating data tables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3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991" y="212669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query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0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78" y="1861256"/>
            <a:ext cx="5807360" cy="38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query object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70" y="1972909"/>
            <a:ext cx="64103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query object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73" y="1961621"/>
            <a:ext cx="62388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9" y="2040995"/>
            <a:ext cx="6477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64" y="2029354"/>
            <a:ext cx="6572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and cache 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90" y="2035527"/>
            <a:ext cx="6505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942218"/>
            <a:ext cx="66103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2205714"/>
            <a:ext cx="9177867" cy="1450757"/>
          </a:xfrm>
        </p:spPr>
        <p:txBody>
          <a:bodyPr/>
          <a:lstStyle/>
          <a:p>
            <a:r>
              <a:rPr lang="en-US" dirty="0" smtClean="0"/>
              <a:t>Handling JDBC query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2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6" y="1948744"/>
            <a:ext cx="6648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Execution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6" y="2020887"/>
            <a:ext cx="65151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880" y="1968648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Modifying the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0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table update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98" y="2030060"/>
            <a:ext cx="5447946" cy="36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table update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17" y="2034117"/>
            <a:ext cx="5095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interface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45" y="1984903"/>
            <a:ext cx="5480733" cy="17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0" y="1997005"/>
            <a:ext cx="5683040" cy="22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parameter mapping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6668"/>
            <a:ext cx="5276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save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8948"/>
            <a:ext cx="5200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delete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9" y="2060928"/>
            <a:ext cx="53054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</a:t>
            </a:r>
            <a:r>
              <a:rPr lang="en-US" dirty="0" err="1" smtClean="0"/>
              <a:t>resultSet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875191"/>
            <a:ext cx="5167348" cy="32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62" y="2051755"/>
            <a:ext cx="5324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Instantiate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75" y="1896532"/>
            <a:ext cx="5617458" cy="27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8" y="2006423"/>
            <a:ext cx="53054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9" y="1985080"/>
            <a:ext cx="5722629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customer object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991430"/>
            <a:ext cx="6025798" cy="37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customer object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58" y="1969735"/>
            <a:ext cx="6269919" cy="39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85" y="1904999"/>
            <a:ext cx="5668081" cy="3227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41" y="5132376"/>
            <a:ext cx="52387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26" y="1891946"/>
            <a:ext cx="5922963" cy="3357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39" y="5249347"/>
            <a:ext cx="5172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69" y="1887184"/>
            <a:ext cx="5879042" cy="3313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70" y="5200637"/>
            <a:ext cx="5191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96" y="1868487"/>
            <a:ext cx="5916689" cy="38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5" y="1824035"/>
            <a:ext cx="6691490" cy="42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09" y="1961973"/>
            <a:ext cx="5353105" cy="22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 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07" y="1936220"/>
            <a:ext cx="50482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82" y="1956859"/>
            <a:ext cx="5335179" cy="24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DAO interface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69" y="2061633"/>
            <a:ext cx="5343473" cy="219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09" y="2016300"/>
            <a:ext cx="5755923" cy="24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3028</TotalTime>
  <Words>151</Words>
  <Application>Microsoft Office PowerPoint</Application>
  <PresentationFormat>Widescreen</PresentationFormat>
  <Paragraphs>49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Corbel</vt:lpstr>
      <vt:lpstr>Basis</vt:lpstr>
      <vt:lpstr>Spring vdbc</vt:lpstr>
      <vt:lpstr>Outline </vt:lpstr>
      <vt:lpstr>Handling JDBC query results</vt:lpstr>
      <vt:lpstr>Spring JDBC resultSet</vt:lpstr>
      <vt:lpstr>Row to Object Mapping</vt:lpstr>
      <vt:lpstr>Row to Object Mapping Process</vt:lpstr>
      <vt:lpstr>Row to object mapping process</vt:lpstr>
      <vt:lpstr>Creating DAO interface</vt:lpstr>
      <vt:lpstr>Setup DAO</vt:lpstr>
      <vt:lpstr>Implement callback</vt:lpstr>
      <vt:lpstr>Integrate callback</vt:lpstr>
      <vt:lpstr>DAO Bean</vt:lpstr>
      <vt:lpstr>DAO Execution</vt:lpstr>
      <vt:lpstr>Typed row to object mapping</vt:lpstr>
      <vt:lpstr>Typed Row to Object 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Spring query object</vt:lpstr>
      <vt:lpstr>Spring query object</vt:lpstr>
      <vt:lpstr>Spring query object process</vt:lpstr>
      <vt:lpstr>Spring query object process</vt:lpstr>
      <vt:lpstr>Setup DAO</vt:lpstr>
      <vt:lpstr>Implement spring query object</vt:lpstr>
      <vt:lpstr>Initialize and cache spring query object</vt:lpstr>
      <vt:lpstr>Integrate spring query object</vt:lpstr>
      <vt:lpstr>DAO Bean</vt:lpstr>
      <vt:lpstr>DAO Execution</vt:lpstr>
      <vt:lpstr>Modifying the databases</vt:lpstr>
      <vt:lpstr>Spring JDBC table update</vt:lpstr>
      <vt:lpstr>Spring JDBC table update</vt:lpstr>
      <vt:lpstr>DAO interface</vt:lpstr>
      <vt:lpstr>Set DAO</vt:lpstr>
      <vt:lpstr>Implement parameter mapping</vt:lpstr>
      <vt:lpstr>Implement save</vt:lpstr>
      <vt:lpstr>Implement delete</vt:lpstr>
      <vt:lpstr>DAO Bean</vt:lpstr>
      <vt:lpstr>Instantiate container</vt:lpstr>
      <vt:lpstr>Acquire beans</vt:lpstr>
      <vt:lpstr>Setup customer object</vt:lpstr>
      <vt:lpstr>Save customer object</vt:lpstr>
      <vt:lpstr>Update customer object</vt:lpstr>
      <vt:lpstr>Delete customer object</vt:lpstr>
      <vt:lpstr>Update customer object</vt:lpstr>
      <vt:lpstr>Delete customer object</vt:lpstr>
      <vt:lpstr>Summary 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215</cp:revision>
  <dcterms:created xsi:type="dcterms:W3CDTF">2016-07-19T01:45:52Z</dcterms:created>
  <dcterms:modified xsi:type="dcterms:W3CDTF">2016-08-04T02:38:14Z</dcterms:modified>
</cp:coreProperties>
</file>