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1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1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04/08/2016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2891" y="2697873"/>
            <a:ext cx="8865912" cy="11618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57642" y="371371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06" y="1910100"/>
            <a:ext cx="7042855" cy="4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9" y="1841677"/>
            <a:ext cx="6456106" cy="4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1325</TotalTime>
  <Words>405</Words>
  <Application>Microsoft Office PowerPoint</Application>
  <PresentationFormat>Widescreen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Corbel</vt:lpstr>
      <vt:lpstr>Basis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139</cp:revision>
  <dcterms:created xsi:type="dcterms:W3CDTF">2016-07-19T09:20:28Z</dcterms:created>
  <dcterms:modified xsi:type="dcterms:W3CDTF">2016-08-04T02:39:08Z</dcterms:modified>
</cp:coreProperties>
</file>