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  <p:sldId id="258" r:id="rId3"/>
    <p:sldId id="260" r:id="rId4"/>
    <p:sldId id="273" r:id="rId5"/>
    <p:sldId id="274" r:id="rId6"/>
    <p:sldId id="275" r:id="rId7"/>
    <p:sldId id="264" r:id="rId8"/>
    <p:sldId id="271" r:id="rId9"/>
    <p:sldId id="276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9999FF"/>
    <a:srgbClr val="FF33CC"/>
    <a:srgbClr val="66FF99"/>
    <a:srgbClr val="CCFFFF"/>
    <a:srgbClr val="66CCFF"/>
    <a:srgbClr val="3399FF"/>
    <a:srgbClr val="FF0066"/>
    <a:srgbClr val="FF99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572AED0-9178-48CC-A734-35E409C51A74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7C756F5-5CD9-4FA4-A996-0B562E2A8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62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AED0-9178-48CC-A734-35E409C51A74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56F5-5CD9-4FA4-A996-0B562E2A8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64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AED0-9178-48CC-A734-35E409C51A74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56F5-5CD9-4FA4-A996-0B562E2A8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782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AED0-9178-48CC-A734-35E409C51A74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56F5-5CD9-4FA4-A996-0B562E2A882F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6959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AED0-9178-48CC-A734-35E409C51A74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56F5-5CD9-4FA4-A996-0B562E2A8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262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AED0-9178-48CC-A734-35E409C51A74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56F5-5CD9-4FA4-A996-0B562E2A8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085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AED0-9178-48CC-A734-35E409C51A74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56F5-5CD9-4FA4-A996-0B562E2A8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321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AED0-9178-48CC-A734-35E409C51A74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56F5-5CD9-4FA4-A996-0B562E2A8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17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AED0-9178-48CC-A734-35E409C51A74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56F5-5CD9-4FA4-A996-0B562E2A8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90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AED0-9178-48CC-A734-35E409C51A74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56F5-5CD9-4FA4-A996-0B562E2A8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83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AED0-9178-48CC-A734-35E409C51A74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56F5-5CD9-4FA4-A996-0B562E2A8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02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AED0-9178-48CC-A734-35E409C51A74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56F5-5CD9-4FA4-A996-0B562E2A8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56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AED0-9178-48CC-A734-35E409C51A74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56F5-5CD9-4FA4-A996-0B562E2A8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85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AED0-9178-48CC-A734-35E409C51A74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56F5-5CD9-4FA4-A996-0B562E2A8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40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AED0-9178-48CC-A734-35E409C51A74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56F5-5CD9-4FA4-A996-0B562E2A8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3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AED0-9178-48CC-A734-35E409C51A74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56F5-5CD9-4FA4-A996-0B562E2A8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12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AED0-9178-48CC-A734-35E409C51A74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56F5-5CD9-4FA4-A996-0B562E2A8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03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2AED0-9178-48CC-A734-35E409C51A74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756F5-5CD9-4FA4-A996-0B562E2A8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069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0622" y="1209509"/>
            <a:ext cx="9235220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vie" panose="04040805050809020602" pitchFamily="82" charset="0"/>
              </a:rPr>
              <a:t>Services</a:t>
            </a:r>
          </a:p>
          <a:p>
            <a:pPr algn="ctr"/>
            <a:r>
              <a:rPr lang="en-US" sz="9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vie" panose="04040805050809020602" pitchFamily="82" charset="0"/>
              </a:rPr>
              <a:t>And</a:t>
            </a:r>
          </a:p>
          <a:p>
            <a:pPr algn="ctr"/>
            <a:r>
              <a:rPr lang="en-US" sz="9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vie" panose="04040805050809020602" pitchFamily="82" charset="0"/>
              </a:rPr>
              <a:t>Spring Boot</a:t>
            </a:r>
            <a:endParaRPr lang="en-US" sz="9000" b="1" cap="none" spc="50" dirty="0">
              <a:ln w="9525" cmpd="sng">
                <a:solidFill>
                  <a:schemeClr val="accent1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  <a:latin typeface="Ravie" panose="04040805050809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41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89" y="867129"/>
            <a:ext cx="10092945" cy="495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889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sz="1633"/>
          </a:p>
        </p:txBody>
      </p:sp>
      <p:pic>
        <p:nvPicPr>
          <p:cNvPr id="55" name="Picture 54"/>
          <p:cNvPicPr/>
          <p:nvPr/>
        </p:nvPicPr>
        <p:blipFill>
          <a:blip r:embed="rId2"/>
          <a:stretch/>
        </p:blipFill>
        <p:spPr>
          <a:xfrm>
            <a:off x="1603022" y="56445"/>
            <a:ext cx="9922933" cy="672334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12122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/>
          <p:nvPr/>
        </p:nvPicPr>
        <p:blipFill>
          <a:blip r:embed="rId2"/>
          <a:stretch/>
        </p:blipFill>
        <p:spPr>
          <a:xfrm>
            <a:off x="5983110" y="0"/>
            <a:ext cx="6208889" cy="6858000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03" y="1"/>
            <a:ext cx="5233848" cy="454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421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sz="1633"/>
          </a:p>
        </p:txBody>
      </p:sp>
      <p:sp>
        <p:nvSpPr>
          <p:cNvPr id="42" name="TextShape 2"/>
          <p:cNvSpPr txBox="1"/>
          <p:nvPr/>
        </p:nvSpPr>
        <p:spPr>
          <a:xfrm>
            <a:off x="2234829" y="2130259"/>
            <a:ext cx="8229627" cy="2583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71500" indent="-571500">
              <a:buSzPct val="45000"/>
              <a:buFont typeface="Wingdings" panose="05000000000000000000" pitchFamily="2" charset="2"/>
              <a:buChar char="q"/>
            </a:pPr>
            <a:r>
              <a:rPr lang="en-US" sz="3600" dirty="0">
                <a:latin typeface="Comic Sans MS" panose="030F0702030302020204" pitchFamily="66" charset="0"/>
              </a:rPr>
              <a:t>Spring Boot and Auto-configuration</a:t>
            </a:r>
            <a:endParaRPr sz="3600" dirty="0">
              <a:latin typeface="Comic Sans MS" panose="030F0702030302020204" pitchFamily="66" charset="0"/>
            </a:endParaRPr>
          </a:p>
          <a:p>
            <a:pPr marL="571500" indent="-571500">
              <a:buSzPct val="45000"/>
              <a:buFont typeface="Wingdings" panose="05000000000000000000" pitchFamily="2" charset="2"/>
              <a:buChar char="q"/>
            </a:pPr>
            <a:r>
              <a:rPr lang="en-US" sz="3600" dirty="0">
                <a:latin typeface="Comic Sans MS" panose="030F0702030302020204" pitchFamily="66" charset="0"/>
              </a:rPr>
              <a:t>Spring Boot and </a:t>
            </a:r>
            <a:r>
              <a:rPr lang="en-US" sz="3600" dirty="0" smtClean="0">
                <a:latin typeface="Comic Sans MS" panose="030F0702030302020204" pitchFamily="66" charset="0"/>
              </a:rPr>
              <a:t>We Development</a:t>
            </a:r>
            <a:endParaRPr sz="3600" dirty="0">
              <a:latin typeface="Comic Sans MS" panose="030F0702030302020204" pitchFamily="66" charset="0"/>
            </a:endParaRPr>
          </a:p>
          <a:p>
            <a:pPr marL="571500" indent="-571500">
              <a:buSzPct val="45000"/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Comic Sans MS" panose="030F0702030302020204" pitchFamily="66" charset="0"/>
              </a:rPr>
              <a:t>Spring </a:t>
            </a:r>
            <a:r>
              <a:rPr lang="en-US" sz="3600" dirty="0">
                <a:latin typeface="Comic Sans MS" panose="030F0702030302020204" pitchFamily="66" charset="0"/>
              </a:rPr>
              <a:t>Boot &amp; </a:t>
            </a:r>
            <a:r>
              <a:rPr lang="en-US" sz="3600" dirty="0" err="1" smtClean="0">
                <a:latin typeface="Comic Sans MS" panose="030F0702030302020204" pitchFamily="66" charset="0"/>
              </a:rPr>
              <a:t>Microservices</a:t>
            </a:r>
            <a:endParaRPr sz="3600" dirty="0">
              <a:latin typeface="Comic Sans MS" panose="030F0702030302020204" pitchFamily="66" charset="0"/>
            </a:endParaRPr>
          </a:p>
          <a:p>
            <a:pPr marL="571500" indent="-571500">
              <a:buSzPct val="45000"/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Comic Sans MS" panose="030F0702030302020204" pitchFamily="66" charset="0"/>
              </a:rPr>
              <a:t>Spring </a:t>
            </a:r>
            <a:r>
              <a:rPr lang="en-US" sz="3600" dirty="0">
                <a:latin typeface="Comic Sans MS" panose="030F0702030302020204" pitchFamily="66" charset="0"/>
              </a:rPr>
              <a:t>Framework </a:t>
            </a:r>
            <a:r>
              <a:rPr lang="en-US" sz="3600" dirty="0" smtClean="0">
                <a:latin typeface="Comic Sans MS" panose="030F0702030302020204" pitchFamily="66" charset="0"/>
              </a:rPr>
              <a:t>Ecosystem</a:t>
            </a:r>
          </a:p>
          <a:p>
            <a:pPr marL="571500" indent="-571500">
              <a:buSzPct val="45000"/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Comic Sans MS" panose="030F0702030302020204" pitchFamily="66" charset="0"/>
              </a:rPr>
              <a:t>Spring Boot Administration</a:t>
            </a:r>
          </a:p>
          <a:p>
            <a:pPr>
              <a:buSzPct val="45000"/>
            </a:pPr>
            <a:endParaRPr lang="en-US" sz="3600" dirty="0" smtClean="0">
              <a:latin typeface="Arial"/>
            </a:endParaRPr>
          </a:p>
          <a:p>
            <a:pPr>
              <a:buSzPct val="45000"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1903714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67" y="193183"/>
            <a:ext cx="10374737" cy="646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266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1" y="507998"/>
            <a:ext cx="11015154" cy="599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252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125013" y="1306287"/>
            <a:ext cx="8010660" cy="555171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Spring Boot &amp; Auto-configuration</a:t>
            </a:r>
            <a:r>
              <a:rPr lang="en-US" sz="1600" dirty="0"/>
              <a:t/>
            </a:r>
            <a:br>
              <a:rPr lang="en-US" sz="1600" dirty="0"/>
            </a:b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380" y="1455313"/>
            <a:ext cx="7090470" cy="525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Spring Boot &amp; Auto-configuration</a:t>
            </a:r>
            <a:r>
              <a:rPr lang="en-US" sz="1600" dirty="0"/>
              <a:t/>
            </a:r>
            <a:br>
              <a:rPr lang="en-US" sz="1600" dirty="0"/>
            </a:b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298223" y="1452682"/>
            <a:ext cx="5665434" cy="20215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357" y="1521563"/>
            <a:ext cx="4840288" cy="192088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064298" y="3543105"/>
            <a:ext cx="5983113" cy="32613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/>
          <p:nvPr/>
        </p:nvPicPr>
        <p:blipFill>
          <a:blip r:embed="rId3"/>
          <a:stretch/>
        </p:blipFill>
        <p:spPr>
          <a:xfrm>
            <a:off x="5405132" y="3640805"/>
            <a:ext cx="5301443" cy="30659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53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1596918" y="645287"/>
            <a:ext cx="10120948" cy="39774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</a:pPr>
            <a:r>
              <a:rPr lang="en-US" sz="2903" dirty="0">
                <a:latin typeface="Arial"/>
              </a:rPr>
              <a:t>S</a:t>
            </a:r>
            <a:r>
              <a:rPr lang="en-US" sz="2903" dirty="0" smtClean="0">
                <a:latin typeface="Arial"/>
              </a:rPr>
              <a:t>pring </a:t>
            </a:r>
            <a:r>
              <a:rPr lang="en-US" sz="2903" dirty="0">
                <a:latin typeface="Arial"/>
              </a:rPr>
              <a:t>Boot auto-configuration attempts to automatically configure your Spring application based on </a:t>
            </a:r>
            <a:r>
              <a:rPr lang="en-US" sz="2903" dirty="0" smtClean="0">
                <a:latin typeface="Arial"/>
              </a:rPr>
              <a:t>the</a:t>
            </a:r>
            <a:r>
              <a:rPr lang="en-US" sz="1633" dirty="0"/>
              <a:t> </a:t>
            </a:r>
            <a:r>
              <a:rPr lang="en-US" sz="2903" dirty="0" smtClean="0">
                <a:latin typeface="Arial"/>
              </a:rPr>
              <a:t>jar </a:t>
            </a:r>
            <a:r>
              <a:rPr lang="en-US" sz="2903" dirty="0">
                <a:latin typeface="Arial"/>
              </a:rPr>
              <a:t>dependencies that you have added. </a:t>
            </a:r>
            <a:endParaRPr sz="1633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25" y="2003953"/>
            <a:ext cx="8324188" cy="461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04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592135" y="0"/>
            <a:ext cx="5598536" cy="256257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5" name="Picture 44"/>
          <p:cNvPicPr/>
          <p:nvPr/>
        </p:nvPicPr>
        <p:blipFill>
          <a:blip r:embed="rId2"/>
          <a:stretch/>
        </p:blipFill>
        <p:spPr>
          <a:xfrm>
            <a:off x="3852624" y="108281"/>
            <a:ext cx="5077557" cy="2346016"/>
          </a:xfrm>
          <a:prstGeom prst="rect">
            <a:avLst/>
          </a:prstGeom>
          <a:ln>
            <a:noFill/>
          </a:ln>
        </p:spPr>
      </p:pic>
      <p:sp>
        <p:nvSpPr>
          <p:cNvPr id="3" name="Rounded Rectangle 2"/>
          <p:cNvSpPr/>
          <p:nvPr/>
        </p:nvSpPr>
        <p:spPr>
          <a:xfrm>
            <a:off x="1429555" y="2395472"/>
            <a:ext cx="10367493" cy="44246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Picture 43"/>
          <p:cNvPicPr/>
          <p:nvPr/>
        </p:nvPicPr>
        <p:blipFill>
          <a:blip r:embed="rId3"/>
          <a:stretch/>
        </p:blipFill>
        <p:spPr>
          <a:xfrm>
            <a:off x="3103808" y="2785020"/>
            <a:ext cx="7997101" cy="364558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96092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69" y="138818"/>
            <a:ext cx="6076950" cy="3419475"/>
          </a:xfrm>
          <a:prstGeom prst="rect">
            <a:avLst/>
          </a:prstGeom>
        </p:spPr>
      </p:pic>
      <p:pic>
        <p:nvPicPr>
          <p:cNvPr id="5126" name="Picture 6" descr="Kết quả hình ảnh cho microservices vs monolithi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517" y="671512"/>
            <a:ext cx="4839798" cy="272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538" y="3316992"/>
            <a:ext cx="6667500" cy="3362325"/>
          </a:xfrm>
          <a:prstGeom prst="rect">
            <a:avLst/>
          </a:prstGeom>
        </p:spPr>
      </p:pic>
      <p:pic>
        <p:nvPicPr>
          <p:cNvPr id="5128" name="Picture 8" descr="Kết quả hình ảnh cho microservices vs monolith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2" y="3786187"/>
            <a:ext cx="5257624" cy="275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08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51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Comic Sans MS</vt:lpstr>
      <vt:lpstr>Ravie</vt:lpstr>
      <vt:lpstr>Trebuchet MS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Spring Boot &amp; Auto-configuration </vt:lpstr>
      <vt:lpstr>Spring Boot &amp; Auto-configuration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94</cp:revision>
  <dcterms:created xsi:type="dcterms:W3CDTF">2016-08-25T01:36:46Z</dcterms:created>
  <dcterms:modified xsi:type="dcterms:W3CDTF">2016-08-25T11:35:49Z</dcterms:modified>
</cp:coreProperties>
</file>