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0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05/08/2016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500" y="2767931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vc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074038" y="3767717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142</TotalTime>
  <Words>1020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 Light</vt:lpstr>
      <vt:lpstr>Corbel</vt:lpstr>
      <vt:lpstr>Verdana</vt:lpstr>
      <vt:lpstr>Basis</vt:lpstr>
      <vt:lpstr>Spring vc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64</cp:revision>
  <dcterms:created xsi:type="dcterms:W3CDTF">2016-07-21T11:22:26Z</dcterms:created>
  <dcterms:modified xsi:type="dcterms:W3CDTF">2016-08-05T01:39:09Z</dcterms:modified>
</cp:coreProperties>
</file>