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66" r:id="rId5"/>
    <p:sldId id="267" r:id="rId6"/>
    <p:sldId id="268" r:id="rId7"/>
    <p:sldId id="269" r:id="rId8"/>
    <p:sldId id="270" r:id="rId9"/>
    <p:sldId id="274" r:id="rId10"/>
    <p:sldId id="259" r:id="rId11"/>
    <p:sldId id="271" r:id="rId12"/>
    <p:sldId id="273" r:id="rId13"/>
    <p:sldId id="260" r:id="rId14"/>
    <p:sldId id="261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532C81-23A2-49BF-9891-F40FE68E9D9C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F1556D-2EF1-41CA-9110-036AB90063F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3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2C81-23A2-49BF-9891-F40FE68E9D9C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556D-2EF1-41CA-9110-036AB9006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43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2C81-23A2-49BF-9891-F40FE68E9D9C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556D-2EF1-41CA-9110-036AB9006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52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2C81-23A2-49BF-9891-F40FE68E9D9C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556D-2EF1-41CA-9110-036AB9006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2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2C81-23A2-49BF-9891-F40FE68E9D9C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556D-2EF1-41CA-9110-036AB90063F2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72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2C81-23A2-49BF-9891-F40FE68E9D9C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556D-2EF1-41CA-9110-036AB9006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87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2C81-23A2-49BF-9891-F40FE68E9D9C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556D-2EF1-41CA-9110-036AB9006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75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2C81-23A2-49BF-9891-F40FE68E9D9C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556D-2EF1-41CA-9110-036AB9006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76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2C81-23A2-49BF-9891-F40FE68E9D9C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556D-2EF1-41CA-9110-036AB9006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44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2C81-23A2-49BF-9891-F40FE68E9D9C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556D-2EF1-41CA-9110-036AB9006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1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2C81-23A2-49BF-9891-F40FE68E9D9C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556D-2EF1-41CA-9110-036AB9006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2532C81-23A2-49BF-9891-F40FE68E9D9C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9F1556D-2EF1-41CA-9110-036AB9006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10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3011" y="973200"/>
            <a:ext cx="9966960" cy="2926080"/>
          </a:xfrm>
        </p:spPr>
        <p:txBody>
          <a:bodyPr/>
          <a:lstStyle/>
          <a:p>
            <a:r>
              <a:rPr lang="en-US" dirty="0" smtClean="0"/>
              <a:t>Spring batch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105255" y="3714614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9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batch is a component for batch processing of the Spring portfolio of projects. </a:t>
            </a:r>
          </a:p>
          <a:p>
            <a:r>
              <a:rPr lang="en-US" dirty="0" smtClean="0"/>
              <a:t>Spring batch comes with number of components for a variety of technologies.</a:t>
            </a:r>
          </a:p>
          <a:p>
            <a:r>
              <a:rPr lang="en-US" dirty="0" smtClean="0"/>
              <a:t>Its objective is to build a batch application by solely using the provided components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6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973" y="2991663"/>
            <a:ext cx="59531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batch processing</a:t>
            </a:r>
            <a:endParaRPr lang="en-GB" dirty="0"/>
          </a:p>
        </p:txBody>
      </p:sp>
      <p:pic>
        <p:nvPicPr>
          <p:cNvPr id="4" name="Picture 2" descr="spring batch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7" y="1854448"/>
            <a:ext cx="11190805" cy="44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37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batch dependencies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15956"/>
            <a:ext cx="10030522" cy="40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7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931127"/>
          </a:xfrm>
        </p:spPr>
        <p:txBody>
          <a:bodyPr/>
          <a:lstStyle/>
          <a:p>
            <a:r>
              <a:rPr lang="en-US" dirty="0" smtClean="0"/>
              <a:t>With our dependencies in place, we create domain object that represents a person based on the we will read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85" y="2388564"/>
            <a:ext cx="4873083" cy="42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91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2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0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batch processing</a:t>
            </a:r>
          </a:p>
          <a:p>
            <a:r>
              <a:rPr lang="en-US" dirty="0" smtClean="0"/>
              <a:t>Core spring batch</a:t>
            </a:r>
          </a:p>
          <a:p>
            <a:r>
              <a:rPr lang="en-US" dirty="0" smtClean="0"/>
              <a:t>Spring batch configuration</a:t>
            </a:r>
          </a:p>
          <a:p>
            <a:r>
              <a:rPr lang="en-US" dirty="0" smtClean="0"/>
              <a:t>Read  from file, database</a:t>
            </a:r>
          </a:p>
        </p:txBody>
      </p:sp>
    </p:spTree>
    <p:extLst>
      <p:ext uri="{BB962C8B-B14F-4D97-AF65-F5344CB8AC3E}">
        <p14:creationId xmlns:p14="http://schemas.microsoft.com/office/powerpoint/2010/main" val="24077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815" y="2483004"/>
            <a:ext cx="9875520" cy="1356360"/>
          </a:xfrm>
        </p:spPr>
        <p:txBody>
          <a:bodyPr/>
          <a:lstStyle/>
          <a:p>
            <a:pPr algn="ctr"/>
            <a:r>
              <a:rPr lang="en-US" dirty="0" smtClean="0"/>
              <a:t>What is batch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batch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processing processes large amounts of data in automation manner</a:t>
            </a:r>
          </a:p>
          <a:p>
            <a:r>
              <a:rPr lang="en-US" dirty="0" smtClean="0"/>
              <a:t>The most common scenario for batch processing is export data to other storage</a:t>
            </a:r>
          </a:p>
          <a:p>
            <a:r>
              <a:rPr lang="en-US" dirty="0" smtClean="0"/>
              <a:t>The online store software is a good example of two systems communications to exchange data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067" y="3537075"/>
            <a:ext cx="5159528" cy="278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data in spring batch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91" y="1795811"/>
            <a:ext cx="8304553" cy="2932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838" y="4886207"/>
            <a:ext cx="6877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processing features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91" y="2588405"/>
            <a:ext cx="7853014" cy="314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data uses spring batch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287966"/>
          </a:xfrm>
        </p:spPr>
        <p:txBody>
          <a:bodyPr/>
          <a:lstStyle/>
          <a:p>
            <a:r>
              <a:rPr lang="en-US" dirty="0" smtClean="0"/>
              <a:t>The first data source we describe to input data in batch processing.</a:t>
            </a:r>
          </a:p>
          <a:p>
            <a:r>
              <a:rPr lang="en-US" dirty="0" smtClean="0"/>
              <a:t>Flat files are pure data files and contain little or no metadata information. Some flats file formats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034" y="3178097"/>
            <a:ext cx="5826802" cy="31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095" y="2361386"/>
            <a:ext cx="59626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815" y="2494156"/>
            <a:ext cx="9875520" cy="1356360"/>
          </a:xfrm>
        </p:spPr>
        <p:txBody>
          <a:bodyPr/>
          <a:lstStyle/>
          <a:p>
            <a:pPr algn="ctr"/>
            <a:r>
              <a:rPr lang="en-US" dirty="0" smtClean="0"/>
              <a:t>Spring bath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4149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745</TotalTime>
  <Words>190</Words>
  <Application>Microsoft Office PowerPoint</Application>
  <PresentationFormat>Widescreen</PresentationFormat>
  <Paragraphs>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Corbel</vt:lpstr>
      <vt:lpstr>Basis</vt:lpstr>
      <vt:lpstr>Spring batch</vt:lpstr>
      <vt:lpstr>Outline</vt:lpstr>
      <vt:lpstr>What is batch processing</vt:lpstr>
      <vt:lpstr>What is batch processing</vt:lpstr>
      <vt:lpstr>Transform data in spring batch</vt:lpstr>
      <vt:lpstr>Batch processing features</vt:lpstr>
      <vt:lpstr>Read data uses spring batch</vt:lpstr>
      <vt:lpstr>PowerPoint Presentation</vt:lpstr>
      <vt:lpstr>Spring bath processing</vt:lpstr>
      <vt:lpstr>PowerPoint Presentation</vt:lpstr>
      <vt:lpstr>PowerPoint Presentation</vt:lpstr>
      <vt:lpstr>Spring batch processing</vt:lpstr>
      <vt:lpstr>Spring batch dependencies</vt:lpstr>
      <vt:lpstr>Code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Nguyen Anh Minh</dc:creator>
  <cp:lastModifiedBy>Nguyen Anh Minh</cp:lastModifiedBy>
  <cp:revision>28</cp:revision>
  <dcterms:created xsi:type="dcterms:W3CDTF">2016-08-04T04:24:26Z</dcterms:created>
  <dcterms:modified xsi:type="dcterms:W3CDTF">2016-08-05T08:04:13Z</dcterms:modified>
</cp:coreProperties>
</file>