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3" r:id="rId34"/>
    <p:sldId id="294" r:id="rId35"/>
    <p:sldId id="295" r:id="rId36"/>
    <p:sldId id="296" r:id="rId37"/>
    <p:sldId id="288" r:id="rId38"/>
    <p:sldId id="289" r:id="rId39"/>
    <p:sldId id="290" r:id="rId40"/>
    <p:sldId id="291" r:id="rId41"/>
    <p:sldId id="292" r:id="rId42"/>
    <p:sldId id="297" r:id="rId43"/>
    <p:sldId id="298" r:id="rId44"/>
    <p:sldId id="299" r:id="rId45"/>
    <p:sldId id="300" r:id="rId46"/>
    <p:sldId id="301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02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5" r:id="rId80"/>
    <p:sldId id="336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819C6C-1328-47A7-9531-77311B1A3D98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1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01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91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71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72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0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72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42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73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91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26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5819C6C-1328-47A7-9531-77311B1A3D98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1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repo1.maven.org/maven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aven.apache.org/download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2891" y="2697873"/>
            <a:ext cx="8865912" cy="116187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Spring Integration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4157642" y="3679851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Instruction: </a:t>
            </a:r>
            <a:r>
              <a:rPr lang="en-US" dirty="0"/>
              <a:t>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114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repository settings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</a:t>
            </a:r>
          </a:p>
          <a:p>
            <a:pPr lvl="1"/>
            <a:r>
              <a:rPr lang="en-US" dirty="0" smtClean="0"/>
              <a:t>Official repository , </a:t>
            </a:r>
            <a:r>
              <a:rPr lang="en-US" dirty="0" err="1" smtClean="0"/>
              <a:t>a.k.a</a:t>
            </a:r>
            <a:r>
              <a:rPr lang="en-US" dirty="0" smtClean="0"/>
              <a:t> central</a:t>
            </a:r>
          </a:p>
          <a:p>
            <a:pPr lvl="1"/>
            <a:r>
              <a:rPr lang="en-US" dirty="0" smtClean="0">
                <a:hlinkClick r:id="rId2"/>
              </a:rPr>
              <a:t>http://repo1.maven.org/maven2</a:t>
            </a:r>
            <a:endParaRPr lang="en-US" dirty="0" smtClean="0"/>
          </a:p>
          <a:p>
            <a:r>
              <a:rPr lang="en-US" dirty="0" smtClean="0"/>
              <a:t>Mirror</a:t>
            </a:r>
          </a:p>
          <a:p>
            <a:pPr lvl="1"/>
            <a:r>
              <a:rPr lang="en-US" dirty="0" smtClean="0"/>
              <a:t>Tradition mirror</a:t>
            </a:r>
          </a:p>
          <a:p>
            <a:pPr lvl="2"/>
            <a:r>
              <a:rPr lang="en-US" dirty="0" smtClean="0"/>
              <a:t>Redundant site</a:t>
            </a:r>
          </a:p>
          <a:p>
            <a:pPr lvl="1"/>
            <a:r>
              <a:rPr lang="en-US" dirty="0" smtClean="0"/>
              <a:t>Corporate repository</a:t>
            </a:r>
          </a:p>
          <a:p>
            <a:pPr lvl="1"/>
            <a:r>
              <a:rPr lang="en-US" dirty="0" smtClean="0"/>
              <a:t>Private network</a:t>
            </a:r>
          </a:p>
          <a:p>
            <a:pPr lvl="2"/>
            <a:r>
              <a:rPr lang="en-US" dirty="0" smtClean="0"/>
              <a:t>Without internet </a:t>
            </a:r>
            <a:r>
              <a:rPr lang="en-US" dirty="0" err="1" smtClean="0"/>
              <a:t>accesss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12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mirror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2" y="2255485"/>
            <a:ext cx="62865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9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44" y="252130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Build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243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source</a:t>
            </a:r>
          </a:p>
          <a:p>
            <a:pPr lvl="1"/>
            <a:r>
              <a:rPr lang="en-US" dirty="0" smtClean="0"/>
              <a:t>Reference third-party libraries</a:t>
            </a:r>
          </a:p>
          <a:p>
            <a:pPr lvl="1"/>
            <a:r>
              <a:rPr lang="en-US" dirty="0" smtClean="0"/>
              <a:t>Reference peer modules</a:t>
            </a:r>
          </a:p>
          <a:p>
            <a:r>
              <a:rPr lang="en-US" dirty="0" smtClean="0"/>
              <a:t>Integrated project with IDE</a:t>
            </a:r>
          </a:p>
          <a:p>
            <a:r>
              <a:rPr lang="en-US" dirty="0" smtClean="0"/>
              <a:t>Test binaries</a:t>
            </a:r>
          </a:p>
          <a:p>
            <a:r>
              <a:rPr lang="en-US" dirty="0" smtClean="0"/>
              <a:t>Package source for distribution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973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064" y="1870993"/>
            <a:ext cx="7450946" cy="435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5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with IDE</a:t>
            </a:r>
          </a:p>
          <a:p>
            <a:pPr lvl="1"/>
            <a:r>
              <a:rPr lang="en-US" dirty="0" smtClean="0"/>
              <a:t>Prepare for eclipse </a:t>
            </a:r>
            <a:r>
              <a:rPr lang="en-US" dirty="0" err="1" smtClean="0"/>
              <a:t>mvn</a:t>
            </a:r>
            <a:r>
              <a:rPr lang="en-US" dirty="0" smtClean="0"/>
              <a:t> </a:t>
            </a:r>
            <a:r>
              <a:rPr lang="en-US" dirty="0" err="1" smtClean="0"/>
              <a:t>eclipse:eclipse</a:t>
            </a:r>
            <a:endParaRPr lang="en-US" dirty="0" smtClean="0"/>
          </a:p>
          <a:p>
            <a:pPr lvl="2"/>
            <a:r>
              <a:rPr lang="en-US" dirty="0" smtClean="0"/>
              <a:t>Plugins available for </a:t>
            </a:r>
            <a:r>
              <a:rPr lang="en-US" dirty="0" err="1" smtClean="0"/>
              <a:t>netbeans</a:t>
            </a:r>
            <a:r>
              <a:rPr lang="en-US" dirty="0" smtClean="0"/>
              <a:t> and </a:t>
            </a:r>
            <a:r>
              <a:rPr lang="en-US" dirty="0" err="1" smtClean="0"/>
              <a:t>intellij</a:t>
            </a:r>
            <a:endParaRPr lang="en-US" dirty="0" smtClean="0"/>
          </a:p>
          <a:p>
            <a:pPr lvl="1"/>
            <a:r>
              <a:rPr lang="en-US" dirty="0" err="1" smtClean="0"/>
              <a:t>Referesh</a:t>
            </a:r>
            <a:r>
              <a:rPr lang="en-US" dirty="0" smtClean="0"/>
              <a:t> or import project into IDE</a:t>
            </a:r>
          </a:p>
          <a:p>
            <a:r>
              <a:rPr lang="en-US" dirty="0" smtClean="0"/>
              <a:t>Develop source</a:t>
            </a:r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/main/java</a:t>
            </a:r>
          </a:p>
          <a:p>
            <a:pPr lvl="2"/>
            <a:r>
              <a:rPr lang="en-US" dirty="0" smtClean="0"/>
              <a:t>E.g. </a:t>
            </a:r>
            <a:r>
              <a:rPr lang="en-US" dirty="0" err="1" smtClean="0"/>
              <a:t>coreservlets.mockcustomerdao</a:t>
            </a:r>
            <a:endParaRPr lang="en-US" dirty="0" smtClean="0"/>
          </a:p>
          <a:p>
            <a:r>
              <a:rPr lang="en-US" dirty="0" smtClean="0"/>
              <a:t>Perform build activities</a:t>
            </a:r>
          </a:p>
          <a:p>
            <a:pPr lvl="1"/>
            <a:r>
              <a:rPr lang="en-US" dirty="0" smtClean="0"/>
              <a:t>Compile , test, package, generate reports, and more….</a:t>
            </a:r>
          </a:p>
          <a:p>
            <a:pPr lvl="2"/>
            <a:r>
              <a:rPr lang="en-US" dirty="0" smtClean="0"/>
              <a:t>E.g. </a:t>
            </a:r>
            <a:r>
              <a:rPr lang="en-US" dirty="0" err="1" smtClean="0"/>
              <a:t>mvn</a:t>
            </a:r>
            <a:r>
              <a:rPr lang="en-US" dirty="0" smtClean="0"/>
              <a:t> clean install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55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project structure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5" y="2300287"/>
            <a:ext cx="62293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9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639" y="2342092"/>
            <a:ext cx="64389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8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2559579"/>
            <a:ext cx="66770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0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645" y="1783997"/>
            <a:ext cx="65817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5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2 build system overview</a:t>
            </a:r>
          </a:p>
          <a:p>
            <a:r>
              <a:rPr lang="en-US" dirty="0" smtClean="0"/>
              <a:t>General build procedure</a:t>
            </a:r>
          </a:p>
          <a:p>
            <a:r>
              <a:rPr lang="en-US" dirty="0" smtClean="0"/>
              <a:t>Multi-module project build process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integration</a:t>
            </a:r>
          </a:p>
          <a:p>
            <a:r>
              <a:rPr lang="en-US" dirty="0" smtClean="0"/>
              <a:t>Testing with maven 2 and spring</a:t>
            </a:r>
          </a:p>
        </p:txBody>
      </p:sp>
    </p:spTree>
    <p:extLst>
      <p:ext uri="{BB962C8B-B14F-4D97-AF65-F5344CB8AC3E}">
        <p14:creationId xmlns:p14="http://schemas.microsoft.com/office/powerpoint/2010/main" val="159308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93397"/>
          </a:xfrm>
        </p:spPr>
        <p:txBody>
          <a:bodyPr/>
          <a:lstStyle/>
          <a:p>
            <a:r>
              <a:rPr lang="en-US" dirty="0" smtClean="0"/>
              <a:t>Define compiler settings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367" y="2619022"/>
            <a:ext cx="63246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077" y="1819804"/>
            <a:ext cx="6623933" cy="417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6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037" y="2636132"/>
            <a:ext cx="51911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3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with eclipse IDE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372" y="2014362"/>
            <a:ext cx="6433256" cy="368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0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with eclipse IDE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108" y="1770944"/>
            <a:ext cx="7961783" cy="422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9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source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319" y="2171699"/>
            <a:ext cx="6481362" cy="314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7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 build activities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232" y="2285824"/>
            <a:ext cx="5961820" cy="282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8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artifacts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coreservlets-api</a:t>
            </a:r>
            <a:endParaRPr lang="en-US" dirty="0" smtClean="0"/>
          </a:p>
          <a:p>
            <a:pPr lvl="1"/>
            <a:r>
              <a:rPr lang="en-US" dirty="0" smtClean="0"/>
              <a:t>JAR</a:t>
            </a:r>
          </a:p>
          <a:p>
            <a:pPr lvl="2"/>
            <a:r>
              <a:rPr lang="en-US" dirty="0" smtClean="0"/>
              <a:t>Coreservlets-api-1.0-SNAPSHOT.jar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243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511" y="251001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Multi-mode projects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75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multi-module project structure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one</a:t>
            </a:r>
            <a:endParaRPr lang="en-US" dirty="0"/>
          </a:p>
          <a:p>
            <a:pPr lvl="1"/>
            <a:r>
              <a:rPr lang="en-US" dirty="0" smtClean="0"/>
              <a:t>Pom.xml</a:t>
            </a:r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/main/java</a:t>
            </a:r>
            <a:endParaRPr lang="en-GB" dirty="0"/>
          </a:p>
          <a:p>
            <a:r>
              <a:rPr lang="en-US" dirty="0" smtClean="0"/>
              <a:t>Project two</a:t>
            </a:r>
          </a:p>
          <a:p>
            <a:pPr lvl="1"/>
            <a:r>
              <a:rPr lang="en-US" dirty="0" smtClean="0"/>
              <a:t>Pom.xml</a:t>
            </a:r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/main/java</a:t>
            </a:r>
          </a:p>
          <a:p>
            <a:r>
              <a:rPr lang="en-US" dirty="0" smtClean="0"/>
              <a:t>Project N</a:t>
            </a:r>
          </a:p>
          <a:p>
            <a:pPr lvl="1"/>
            <a:r>
              <a:rPr lang="en-US" dirty="0" smtClean="0"/>
              <a:t>Pom.xml</a:t>
            </a:r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/main/java</a:t>
            </a:r>
          </a:p>
          <a:p>
            <a:r>
              <a:rPr lang="en-US" dirty="0" smtClean="0"/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375632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911" y="244228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Build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41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320" y="2125661"/>
            <a:ext cx="6004279" cy="320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pom.xml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2108"/>
          </a:xfrm>
        </p:spPr>
        <p:txBody>
          <a:bodyPr/>
          <a:lstStyle/>
          <a:p>
            <a:r>
              <a:rPr lang="en-US" dirty="0" smtClean="0"/>
              <a:t>Parent project identifier and type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199" y="2742670"/>
            <a:ext cx="6116097" cy="353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6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pom.xml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3708"/>
          </a:xfrm>
        </p:spPr>
        <p:txBody>
          <a:bodyPr/>
          <a:lstStyle/>
          <a:p>
            <a:r>
              <a:rPr lang="en-US" dirty="0" smtClean="0"/>
              <a:t>Module list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377" y="2709333"/>
            <a:ext cx="5885165" cy="319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3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765" y="1963560"/>
            <a:ext cx="6784469" cy="374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pom.xml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070" y="2146300"/>
            <a:ext cx="7135482" cy="33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0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project pom.xml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579" y="1830034"/>
            <a:ext cx="70389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6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artifacts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1993548"/>
            <a:ext cx="8255206" cy="288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0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637" y="1950333"/>
            <a:ext cx="6054726" cy="380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3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248743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Implementation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36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implementation project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50" y="2721151"/>
            <a:ext cx="51435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5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${KEY}</a:t>
            </a:r>
          </a:p>
          <a:p>
            <a:r>
              <a:rPr lang="en-US" dirty="0" smtClean="0"/>
              <a:t>Home directory ${HOME}</a:t>
            </a:r>
          </a:p>
          <a:p>
            <a:pPr lvl="1"/>
            <a:r>
              <a:rPr lang="en-US" dirty="0" smtClean="0"/>
              <a:t>Linux : $HOME or ~</a:t>
            </a:r>
          </a:p>
          <a:p>
            <a:pPr lvl="1"/>
            <a:r>
              <a:rPr lang="en-US" dirty="0" smtClean="0"/>
              <a:t>Windows %HOMEPATH%</a:t>
            </a:r>
          </a:p>
          <a:p>
            <a:r>
              <a:rPr lang="en-US" dirty="0" smtClean="0"/>
              <a:t>Path separator /</a:t>
            </a:r>
          </a:p>
          <a:p>
            <a:pPr lvl="1"/>
            <a:r>
              <a:rPr lang="en-US" dirty="0" smtClean="0"/>
              <a:t>Linux – “/”</a:t>
            </a:r>
          </a:p>
          <a:p>
            <a:pPr lvl="1"/>
            <a:r>
              <a:rPr lang="en-US" dirty="0" smtClean="0"/>
              <a:t>Windows – “\”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5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05" y="1909762"/>
            <a:ext cx="5569871" cy="349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continued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7" y="2410004"/>
            <a:ext cx="48863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8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159" y="1768828"/>
            <a:ext cx="64579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1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797" y="2308930"/>
            <a:ext cx="6301729" cy="309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0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951" y="2305050"/>
            <a:ext cx="52482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6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artifacts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742" y="2087916"/>
            <a:ext cx="59912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8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556" y="2698045"/>
            <a:ext cx="9875520" cy="1356360"/>
          </a:xfrm>
        </p:spPr>
        <p:txBody>
          <a:bodyPr/>
          <a:lstStyle/>
          <a:p>
            <a:pPr algn="ctr"/>
            <a:r>
              <a:rPr lang="en-US" dirty="0" smtClean="0"/>
              <a:t>Deployment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428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project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895" y="2266068"/>
            <a:ext cx="48672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3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137" y="1770062"/>
            <a:ext cx="60293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0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continued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393" y="1863901"/>
            <a:ext cx="58007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4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source and configuration files</a:t>
            </a:r>
          </a:p>
          <a:p>
            <a:r>
              <a:rPr lang="en-US" dirty="0" smtClean="0"/>
              <a:t>Distributes and execute in a test environment</a:t>
            </a:r>
          </a:p>
          <a:p>
            <a:r>
              <a:rPr lang="en-US" dirty="0" smtClean="0"/>
              <a:t>Integrate third-party libraries</a:t>
            </a:r>
          </a:p>
          <a:p>
            <a:r>
              <a:rPr lang="en-US" dirty="0" smtClean="0"/>
              <a:t>Package and distribute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18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17" y="1811866"/>
            <a:ext cx="61626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3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329" y="1773237"/>
            <a:ext cx="61626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6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851" y="1803400"/>
            <a:ext cx="60864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7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011" y="1837972"/>
            <a:ext cx="55626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3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322" y="1965960"/>
            <a:ext cx="54102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777" y="1965960"/>
            <a:ext cx="50006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2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2551289"/>
            <a:ext cx="9875520" cy="1356360"/>
          </a:xfrm>
        </p:spPr>
        <p:txBody>
          <a:bodyPr/>
          <a:lstStyle/>
          <a:p>
            <a:pPr algn="ctr"/>
            <a:r>
              <a:rPr lang="en-US" dirty="0" smtClean="0"/>
              <a:t>Integrate spring </a:t>
            </a:r>
            <a:r>
              <a:rPr lang="en-US" dirty="0" err="1" smtClean="0"/>
              <a:t>ioc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041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278" y="1965960"/>
            <a:ext cx="55626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5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939" y="1758068"/>
            <a:ext cx="49911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3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 continued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064" y="1965960"/>
            <a:ext cx="54578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4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2 build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Implements best practices into build defaults</a:t>
            </a:r>
          </a:p>
          <a:p>
            <a:r>
              <a:rPr lang="en-US" dirty="0" smtClean="0"/>
              <a:t>Comprehensive build system</a:t>
            </a:r>
          </a:p>
          <a:p>
            <a:pPr lvl="1"/>
            <a:r>
              <a:rPr lang="en-US" dirty="0" smtClean="0"/>
              <a:t>Compile</a:t>
            </a:r>
          </a:p>
          <a:p>
            <a:pPr lvl="1"/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Package</a:t>
            </a:r>
          </a:p>
          <a:p>
            <a:pPr lvl="1"/>
            <a:r>
              <a:rPr lang="en-US" dirty="0" smtClean="0"/>
              <a:t>Distribute</a:t>
            </a:r>
          </a:p>
          <a:p>
            <a:pPr lvl="1"/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IDE integration</a:t>
            </a:r>
          </a:p>
          <a:p>
            <a:pPr lvl="1"/>
            <a:r>
              <a:rPr lang="en-US" dirty="0" smtClean="0"/>
              <a:t>Report generation</a:t>
            </a:r>
          </a:p>
          <a:p>
            <a:r>
              <a:rPr lang="en-US" dirty="0" smtClean="0"/>
              <a:t>Customizable behavior</a:t>
            </a:r>
          </a:p>
        </p:txBody>
      </p:sp>
    </p:spTree>
    <p:extLst>
      <p:ext uri="{BB962C8B-B14F-4D97-AF65-F5344CB8AC3E}">
        <p14:creationId xmlns:p14="http://schemas.microsoft.com/office/powerpoint/2010/main" val="417913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coreservlets</a:t>
            </a:r>
            <a:r>
              <a:rPr lang="en-US" dirty="0" smtClean="0"/>
              <a:t>-mock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098851"/>
            <a:ext cx="57912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7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coreservlets</a:t>
            </a:r>
            <a:r>
              <a:rPr lang="en-US" dirty="0" smtClean="0"/>
              <a:t>-main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153" y="1741840"/>
            <a:ext cx="51530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coreservlets</a:t>
            </a:r>
            <a:r>
              <a:rPr lang="en-US" dirty="0" smtClean="0"/>
              <a:t>-main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428" y="1681692"/>
            <a:ext cx="66675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8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4600" y="2460978"/>
            <a:ext cx="9875520" cy="1356360"/>
          </a:xfrm>
        </p:spPr>
        <p:txBody>
          <a:bodyPr/>
          <a:lstStyle/>
          <a:p>
            <a:pPr algn="ctr"/>
            <a:r>
              <a:rPr lang="en-US" dirty="0" smtClean="0"/>
              <a:t>Spring library integration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410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340" y="1965960"/>
            <a:ext cx="57816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734" y="2528711"/>
            <a:ext cx="9875520" cy="1356360"/>
          </a:xfrm>
        </p:spPr>
        <p:txBody>
          <a:bodyPr/>
          <a:lstStyle/>
          <a:p>
            <a:pPr algn="ctr"/>
            <a:r>
              <a:rPr lang="en-US" dirty="0" smtClean="0"/>
              <a:t>Test with maven2 and spring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274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367" y="1965960"/>
            <a:ext cx="54387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5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658" y="1965960"/>
            <a:ext cx="53149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9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164" y="1747837"/>
            <a:ext cx="65722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continued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577" y="1873250"/>
            <a:ext cx="64008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9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2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Maven client </a:t>
            </a:r>
          </a:p>
          <a:p>
            <a:pPr lvl="1"/>
            <a:r>
              <a:rPr lang="en-US" dirty="0" smtClean="0"/>
              <a:t>Plugin execution framework</a:t>
            </a:r>
          </a:p>
          <a:p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Source tree</a:t>
            </a:r>
          </a:p>
          <a:p>
            <a:pPr lvl="1"/>
            <a:r>
              <a:rPr lang="en-US" dirty="0" smtClean="0"/>
              <a:t>Maven configuration</a:t>
            </a:r>
          </a:p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Addressable (URL) file repository</a:t>
            </a:r>
          </a:p>
          <a:p>
            <a:r>
              <a:rPr lang="en-US" dirty="0" smtClean="0"/>
              <a:t>Local repository cache</a:t>
            </a:r>
          </a:p>
          <a:p>
            <a:pPr lvl="1"/>
            <a:r>
              <a:rPr lang="en-US" dirty="0" smtClean="0"/>
              <a:t>Plugin download</a:t>
            </a:r>
          </a:p>
          <a:p>
            <a:pPr lvl="1"/>
            <a:r>
              <a:rPr lang="en-US" dirty="0" smtClean="0"/>
              <a:t>Direct and transitive dependencies</a:t>
            </a:r>
          </a:p>
          <a:p>
            <a:pPr lvl="1"/>
            <a:r>
              <a:rPr lang="en-US" dirty="0" smtClean="0"/>
              <a:t>Defaults to ${HOME} /.m2/repository</a:t>
            </a:r>
          </a:p>
          <a:p>
            <a:pPr lvl="2"/>
            <a:r>
              <a:rPr lang="en-US" dirty="0" smtClean="0"/>
              <a:t>Edit settings.xml for alternatives</a:t>
            </a:r>
          </a:p>
          <a:p>
            <a:pPr lvl="2"/>
            <a:r>
              <a:rPr lang="en-US" dirty="0" smtClean="0"/>
              <a:t>&lt;settings&gt; &lt;</a:t>
            </a:r>
            <a:r>
              <a:rPr lang="en-US" dirty="0" err="1" smtClean="0"/>
              <a:t>localREpository</a:t>
            </a:r>
            <a:r>
              <a:rPr lang="en-US" dirty="0" smtClean="0"/>
              <a:t>/&gt;&lt;/settings&gt;</a:t>
            </a:r>
          </a:p>
        </p:txBody>
      </p:sp>
    </p:spTree>
    <p:extLst>
      <p:ext uri="{BB962C8B-B14F-4D97-AF65-F5344CB8AC3E}">
        <p14:creationId xmlns:p14="http://schemas.microsoft.com/office/powerpoint/2010/main" val="222861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test resources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671" y="1965960"/>
            <a:ext cx="61817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5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test resources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92350"/>
            <a:ext cx="63722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8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test class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922" y="2076803"/>
            <a:ext cx="66294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test class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717" y="1965960"/>
            <a:ext cx="56007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7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181" y="1818040"/>
            <a:ext cx="63055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9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 test fixture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04" y="1839384"/>
            <a:ext cx="63341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6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 test fixture with @resource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331" y="1760361"/>
            <a:ext cx="56102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9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lifecycle methods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625" y="1965960"/>
            <a:ext cx="56959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9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test case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572" y="1965960"/>
            <a:ext cx="64389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5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179" y="1965960"/>
            <a:ext cx="62769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4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</a:t>
            </a:r>
            <a:r>
              <a:rPr lang="en-US" dirty="0" err="1" smtClean="0"/>
              <a:t>personalziation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</a:t>
            </a:r>
          </a:p>
          <a:p>
            <a:pPr lvl="1"/>
            <a:r>
              <a:rPr lang="en-US" dirty="0" smtClean="0"/>
              <a:t>Maven 2 installation root</a:t>
            </a:r>
          </a:p>
          <a:p>
            <a:pPr lvl="1"/>
            <a:r>
              <a:rPr lang="en-US" dirty="0" err="1" smtClean="0"/>
              <a:t>Conf</a:t>
            </a:r>
            <a:r>
              <a:rPr lang="en-US" dirty="0" smtClean="0"/>
              <a:t>/settings.xml</a:t>
            </a:r>
          </a:p>
          <a:p>
            <a:r>
              <a:rPr lang="en-US" dirty="0" smtClean="0"/>
              <a:t>User	</a:t>
            </a:r>
          </a:p>
          <a:p>
            <a:pPr lvl="1"/>
            <a:r>
              <a:rPr lang="en-US" dirty="0" smtClean="0"/>
              <a:t>${HOME} /.m2/settings.xml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940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891" y="1965960"/>
            <a:ext cx="63055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3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2 installation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Verify perquisites</a:t>
            </a:r>
          </a:p>
          <a:p>
            <a:pPr lvl="1"/>
            <a:r>
              <a:rPr lang="en-US" dirty="0" smtClean="0"/>
              <a:t>JDK</a:t>
            </a:r>
          </a:p>
          <a:p>
            <a:pPr lvl="1"/>
            <a:r>
              <a:rPr lang="en-US" dirty="0" smtClean="0"/>
              <a:t>JAVA_HOME set JDK installation root</a:t>
            </a:r>
          </a:p>
          <a:p>
            <a:r>
              <a:rPr lang="en-US" dirty="0" smtClean="0"/>
              <a:t>Download maven</a:t>
            </a:r>
          </a:p>
          <a:p>
            <a:pPr lvl="1"/>
            <a:r>
              <a:rPr lang="en-US" dirty="0" smtClean="0">
                <a:hlinkClick r:id="rId2"/>
              </a:rPr>
              <a:t>http://maven.apache.org/download.html</a:t>
            </a:r>
            <a:endParaRPr lang="en-GB" dirty="0" smtClean="0"/>
          </a:p>
          <a:p>
            <a:r>
              <a:rPr lang="en-US" dirty="0" smtClean="0"/>
              <a:t>Unpack download </a:t>
            </a:r>
          </a:p>
          <a:p>
            <a:pPr lvl="1"/>
            <a:r>
              <a:rPr lang="en-US" dirty="0" smtClean="0"/>
              <a:t>Extract to target installation path</a:t>
            </a:r>
          </a:p>
          <a:p>
            <a:pPr lvl="1"/>
            <a:r>
              <a:rPr lang="en-US" dirty="0" smtClean="0"/>
              <a:t>Contains bin, boot, </a:t>
            </a:r>
            <a:r>
              <a:rPr lang="en-US" dirty="0" err="1" smtClean="0"/>
              <a:t>conf</a:t>
            </a:r>
            <a:r>
              <a:rPr lang="en-US" dirty="0" smtClean="0"/>
              <a:t> , and lib directories</a:t>
            </a:r>
          </a:p>
          <a:p>
            <a:r>
              <a:rPr lang="en-US" dirty="0" smtClean="0"/>
              <a:t>Add M2_HOME/bin to PATH environment setting</a:t>
            </a:r>
          </a:p>
          <a:p>
            <a:r>
              <a:rPr lang="en-US" dirty="0" smtClean="0"/>
              <a:t>Verify repository settings</a:t>
            </a:r>
          </a:p>
          <a:p>
            <a:pPr lvl="1"/>
            <a:r>
              <a:rPr lang="en-US" dirty="0" smtClean="0"/>
              <a:t>Official , mirror, or </a:t>
            </a:r>
            <a:r>
              <a:rPr lang="en-US" dirty="0" err="1" smtClean="0"/>
              <a:t>coporate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073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1407</TotalTime>
  <Words>490</Words>
  <Application>Microsoft Office PowerPoint</Application>
  <PresentationFormat>Widescreen</PresentationFormat>
  <Paragraphs>177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2" baseType="lpstr">
      <vt:lpstr>Corbel</vt:lpstr>
      <vt:lpstr>Basis</vt:lpstr>
      <vt:lpstr>Spring Integration</vt:lpstr>
      <vt:lpstr>Outline </vt:lpstr>
      <vt:lpstr>Build system</vt:lpstr>
      <vt:lpstr>Conventions </vt:lpstr>
      <vt:lpstr>General goals</vt:lpstr>
      <vt:lpstr>Maven 2 build system</vt:lpstr>
      <vt:lpstr>Maven 2 architecture</vt:lpstr>
      <vt:lpstr>Client personalziation</vt:lpstr>
      <vt:lpstr>Maven 2 installation process</vt:lpstr>
      <vt:lpstr>Verify repository settings</vt:lpstr>
      <vt:lpstr>Repository mirror</vt:lpstr>
      <vt:lpstr>Build process</vt:lpstr>
      <vt:lpstr>General approach</vt:lpstr>
      <vt:lpstr>Process </vt:lpstr>
      <vt:lpstr>Process continued</vt:lpstr>
      <vt:lpstr>Create project structure</vt:lpstr>
      <vt:lpstr>Create pom.xml</vt:lpstr>
      <vt:lpstr>Create pom.xml</vt:lpstr>
      <vt:lpstr>Create pom.xml</vt:lpstr>
      <vt:lpstr>Create pom.xml</vt:lpstr>
      <vt:lpstr>Create pom.xml</vt:lpstr>
      <vt:lpstr>Create pom.xml</vt:lpstr>
      <vt:lpstr>Integrate with eclipse IDE</vt:lpstr>
      <vt:lpstr>Integrate with eclipse IDE</vt:lpstr>
      <vt:lpstr>Develop source</vt:lpstr>
      <vt:lpstr>Perform build activities</vt:lpstr>
      <vt:lpstr>Build artifacts</vt:lpstr>
      <vt:lpstr>Multi-mode projects</vt:lpstr>
      <vt:lpstr>multi-module project structure </vt:lpstr>
      <vt:lpstr>Configuration </vt:lpstr>
      <vt:lpstr>Parent pom.xml</vt:lpstr>
      <vt:lpstr>Parent pom.xml</vt:lpstr>
      <vt:lpstr>Parent pom.xml</vt:lpstr>
      <vt:lpstr>Parent pom.xml</vt:lpstr>
      <vt:lpstr>Child project pom.xml</vt:lpstr>
      <vt:lpstr>Build artifacts</vt:lpstr>
      <vt:lpstr>Parent pom.xml</vt:lpstr>
      <vt:lpstr>Implementation project</vt:lpstr>
      <vt:lpstr>API implementation project</vt:lpstr>
      <vt:lpstr>Process </vt:lpstr>
      <vt:lpstr>Process continued</vt:lpstr>
      <vt:lpstr>Create pom.xml</vt:lpstr>
      <vt:lpstr>Create pom.xml</vt:lpstr>
      <vt:lpstr>Complete process</vt:lpstr>
      <vt:lpstr>Build artifacts</vt:lpstr>
      <vt:lpstr>Deployment</vt:lpstr>
      <vt:lpstr>Deployment project</vt:lpstr>
      <vt:lpstr>Process</vt:lpstr>
      <vt:lpstr>Process continued</vt:lpstr>
      <vt:lpstr>Create pom.xml</vt:lpstr>
      <vt:lpstr>Create pom.xml</vt:lpstr>
      <vt:lpstr>Create pom.xml</vt:lpstr>
      <vt:lpstr>Create pom.xml</vt:lpstr>
      <vt:lpstr>Create pom.xml</vt:lpstr>
      <vt:lpstr>Complete process</vt:lpstr>
      <vt:lpstr>Integrate spring ioc</vt:lpstr>
      <vt:lpstr>General approach</vt:lpstr>
      <vt:lpstr>Project structure</vt:lpstr>
      <vt:lpstr>Project structure continued</vt:lpstr>
      <vt:lpstr>Project coreservlets-mock</vt:lpstr>
      <vt:lpstr>Project coreservlets-main</vt:lpstr>
      <vt:lpstr>Project coreservlets-main</vt:lpstr>
      <vt:lpstr>Spring library integration</vt:lpstr>
      <vt:lpstr>General approach</vt:lpstr>
      <vt:lpstr>Test with maven2 and spring</vt:lpstr>
      <vt:lpstr>Project structure</vt:lpstr>
      <vt:lpstr>General approach</vt:lpstr>
      <vt:lpstr>Process </vt:lpstr>
      <vt:lpstr>Process continued</vt:lpstr>
      <vt:lpstr>Create test resources</vt:lpstr>
      <vt:lpstr>Create test resources</vt:lpstr>
      <vt:lpstr>Create test class</vt:lpstr>
      <vt:lpstr>Create test class</vt:lpstr>
      <vt:lpstr>Integrate ioc container</vt:lpstr>
      <vt:lpstr>Inject test fixture</vt:lpstr>
      <vt:lpstr>Inject test fixture with @resource</vt:lpstr>
      <vt:lpstr>Create lifecycle methods</vt:lpstr>
      <vt:lpstr>Create test case</vt:lpstr>
      <vt:lpstr>Summary </vt:lpstr>
      <vt:lpstr>Summary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core framework core capabilities</dc:title>
  <dc:creator>Nguyen Anh Minh</dc:creator>
  <cp:lastModifiedBy>Nguyen Anh Minh</cp:lastModifiedBy>
  <cp:revision>184</cp:revision>
  <dcterms:created xsi:type="dcterms:W3CDTF">2016-07-19T09:20:28Z</dcterms:created>
  <dcterms:modified xsi:type="dcterms:W3CDTF">2016-08-04T10:55:48Z</dcterms:modified>
</cp:coreProperties>
</file>