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302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5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3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1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://www.coreservlet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481" y="2549160"/>
            <a:ext cx="9735475" cy="1145206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introduction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83170" y="3694366"/>
            <a:ext cx="43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5" y="2799643"/>
            <a:ext cx="10515600" cy="1047221"/>
          </a:xfrm>
        </p:spPr>
        <p:txBody>
          <a:bodyPr/>
          <a:lstStyle/>
          <a:p>
            <a:pPr algn="ctr"/>
            <a:r>
              <a:rPr lang="en-US" dirty="0" smtClean="0"/>
              <a:t>Spring development environment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r>
              <a:rPr lang="en-US" dirty="0" smtClean="0"/>
              <a:t>Online 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Pro spring, Spring * in action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www.coreservlets.com</a:t>
            </a:r>
            <a:endParaRPr lang="en-US" dirty="0" smtClean="0"/>
          </a:p>
          <a:p>
            <a:r>
              <a:rPr lang="en-US" dirty="0" smtClean="0"/>
              <a:t>Development Environment:</a:t>
            </a:r>
          </a:p>
          <a:p>
            <a:pPr lvl="1"/>
            <a:r>
              <a:rPr lang="en-US" dirty="0" smtClean="0"/>
              <a:t>Spring Tool Suite : </a:t>
            </a:r>
            <a:r>
              <a:rPr lang="en-GB" dirty="0">
                <a:hlinkClick r:id="rId5"/>
              </a:rPr>
              <a:t>https://</a:t>
            </a:r>
            <a:r>
              <a:rPr lang="en-GB" b="1" dirty="0" smtClean="0">
                <a:hlinkClick r:id="rId5"/>
              </a:rPr>
              <a:t>spring</a:t>
            </a:r>
            <a:r>
              <a:rPr lang="en-GB" dirty="0" smtClean="0">
                <a:hlinkClick r:id="rId5"/>
              </a:rPr>
              <a:t>.io/</a:t>
            </a:r>
            <a:r>
              <a:rPr lang="en-GB" b="1" dirty="0" smtClean="0">
                <a:hlinkClick r:id="rId5"/>
              </a:rPr>
              <a:t>tools</a:t>
            </a:r>
            <a:endParaRPr lang="en-US" dirty="0"/>
          </a:p>
          <a:p>
            <a:pPr lvl="1"/>
            <a:r>
              <a:rPr lang="en-US" dirty="0" smtClean="0"/>
              <a:t>Eclipse with Spring Plugin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IDE : https://</a:t>
            </a:r>
            <a:r>
              <a:rPr lang="en-US" dirty="0" smtClean="0"/>
              <a:t>marketplace.eclipse.org/content/spring-ide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645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Start code 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>
                <a:solidFill>
                  <a:srgbClr val="FF0000"/>
                </a:solidFill>
              </a:rPr>
              <a:t>helloworld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interface and </a:t>
            </a:r>
            <a:r>
              <a:rPr lang="en-US" dirty="0" err="1" smtClean="0">
                <a:solidFill>
                  <a:srgbClr val="FF0000"/>
                </a:solidFill>
              </a:rPr>
              <a:t>helloworldimpl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Instantiate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" y="1574371"/>
            <a:ext cx="11638844" cy="36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06" y="1824566"/>
            <a:ext cx="788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8361259" cy="4439274"/>
          </a:xfrm>
          <a:prstGeom prst="rect">
            <a:avLst/>
          </a:prstGeom>
        </p:spPr>
      </p:pic>
      <p:pic>
        <p:nvPicPr>
          <p:cNvPr id="2050" name="Picture 2" descr="https://techythought.files.wordpress.com/2013/01/con1.pn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73" y="969645"/>
            <a:ext cx="3505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using Spring platform</a:t>
            </a:r>
          </a:p>
          <a:p>
            <a:r>
              <a:rPr lang="en-US" dirty="0" smtClean="0"/>
              <a:t>Set up Spring Development</a:t>
            </a:r>
          </a:p>
          <a:p>
            <a:r>
              <a:rPr lang="en-US" dirty="0" smtClean="0"/>
              <a:t>Start code Spring Hello World</a:t>
            </a:r>
          </a:p>
          <a:p>
            <a:r>
              <a:rPr lang="en-US" dirty="0" smtClean="0"/>
              <a:t>Start code POJO development</a:t>
            </a:r>
          </a:p>
          <a:p>
            <a:r>
              <a:rPr lang="en-US" dirty="0" smtClean="0"/>
              <a:t>Loading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initialization</a:t>
            </a:r>
          </a:p>
          <a:p>
            <a:pPr lvl="1"/>
            <a:r>
              <a:rPr lang="en-US" dirty="0" smtClean="0"/>
              <a:t>Initialization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00191"/>
            <a:ext cx="10515600" cy="2830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9" y="2408033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087"/>
            <a:ext cx="9894387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04164"/>
            <a:ext cx="8234298" cy="4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8280"/>
            <a:ext cx="10354946" cy="3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6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 of using Spring Platform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1" y="1897767"/>
            <a:ext cx="7992710" cy="46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2" y="1870956"/>
            <a:ext cx="7964624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7" y="2645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5" y="1816382"/>
            <a:ext cx="7562985" cy="46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04" y="1861539"/>
            <a:ext cx="8467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48" y="1816383"/>
            <a:ext cx="7585572" cy="45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20"/>
            <a:ext cx="10515600" cy="1752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6" y="2894233"/>
            <a:ext cx="7103066" cy="37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71" y="1825624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1.bp.blogspot.com/-1ferZUsfjiM/VMepuIo4o6I/AAAAAAAABXs/0H_fGXmsohA/s1600/java_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70" y="4427305"/>
            <a:ext cx="4946339" cy="21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ết quả hình ảnh cho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40" y="611187"/>
            <a:ext cx="3649240" cy="114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quickcodetechnologies.com/images/icon/stru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6" y="138658"/>
            <a:ext cx="2362149" cy="23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tree-tips.com/static/img/eyecatch/seasar/main_eyecat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98" y="1582421"/>
            <a:ext cx="8208285" cy="2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76" y="4384546"/>
            <a:ext cx="1847850" cy="1981200"/>
          </a:xfrm>
          <a:prstGeom prst="rect">
            <a:avLst/>
          </a:prstGeom>
        </p:spPr>
      </p:pic>
      <p:pic>
        <p:nvPicPr>
          <p:cNvPr id="4122" name="Picture 26" descr="https://www.playframework.com/assets/images/logos/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09" y="3841303"/>
            <a:ext cx="2795350" cy="14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5551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instantiation</a:t>
            </a:r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54" y="3144838"/>
            <a:ext cx="8154811" cy="3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3" y="1829753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35" y="5366959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01" y="1965960"/>
            <a:ext cx="4619622" cy="10756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6" y="1965959"/>
            <a:ext cx="5896332" cy="45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class path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specifying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68689"/>
            <a:ext cx="9872871" cy="4038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Instantiate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ApplicationContext</a:t>
            </a:r>
            <a:r>
              <a:rPr lang="en-US" dirty="0"/>
              <a:t>/</a:t>
            </a:r>
            <a:r>
              <a:rPr lang="en-US" dirty="0" err="1" smtClean="0"/>
              <a:t>BeanFactory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parameters</a:t>
            </a:r>
          </a:p>
          <a:p>
            <a:pPr lvl="1"/>
            <a:r>
              <a:rPr lang="en-US" dirty="0" err="1" smtClean="0"/>
              <a:t>context.getBean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</a:p>
          <a:p>
            <a:r>
              <a:rPr lang="en-US" dirty="0" smtClean="0"/>
              <a:t>Software product must be easy validate</a:t>
            </a:r>
          </a:p>
          <a:p>
            <a:endParaRPr lang="en-GB" dirty="0"/>
          </a:p>
        </p:txBody>
      </p:sp>
      <p:pic>
        <p:nvPicPr>
          <p:cNvPr id="1026" name="Picture 2" descr="http://www.certitudo-gmbh.de/bilder/v_model_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6" y="3799200"/>
            <a:ext cx="5165019" cy="27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907" y="318664"/>
            <a:ext cx="2105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879</Words>
  <Application>Microsoft Office PowerPoint</Application>
  <PresentationFormat>Widescreen</PresentationFormat>
  <Paragraphs>196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Spring introduction</vt:lpstr>
      <vt:lpstr>Outline</vt:lpstr>
      <vt:lpstr>Motivation of using Spring Platform</vt:lpstr>
      <vt:lpstr>PowerPoint Presentation</vt:lpstr>
      <vt:lpstr>Software Model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development environment setup</vt:lpstr>
      <vt:lpstr>Spring download</vt:lpstr>
      <vt:lpstr>Start code 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processes example</vt:lpstr>
      <vt:lpstr>Pojo development processes</vt:lpstr>
      <vt:lpstr>Pojo development processes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147</cp:revision>
  <dcterms:created xsi:type="dcterms:W3CDTF">2016-07-19T01:45:52Z</dcterms:created>
  <dcterms:modified xsi:type="dcterms:W3CDTF">2016-08-12T09:12:09Z</dcterms:modified>
</cp:coreProperties>
</file>