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8" r:id="rId34"/>
    <p:sldId id="319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00CCFF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5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3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2533" y="2263540"/>
            <a:ext cx="6716890" cy="13876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Spring Core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282773" y="4233569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1492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77" y="1771227"/>
            <a:ext cx="7334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from applicationcontext.xml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23" y="1785386"/>
            <a:ext cx="10515600" cy="13465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5" y="1785386"/>
            <a:ext cx="4929285" cy="4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8068754" cy="3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Instantiate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2" y="2336800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97" y="1851906"/>
            <a:ext cx="7867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5" y="1822272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882069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1793805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44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12" y="2652889"/>
            <a:ext cx="6265332" cy="35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6" y="23406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framework composition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28" y="1853070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</a:p>
          <a:p>
            <a:pPr lvl="1"/>
            <a:r>
              <a:rPr lang="en-US" dirty="0" smtClean="0"/>
              <a:t>Spring-web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7" y="1840127"/>
            <a:ext cx="4843497" cy="44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890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022" y="1965960"/>
            <a:ext cx="4512733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33738"/>
            <a:ext cx="5709355" cy="44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integration </a:t>
            </a:r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4" y="25325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lifecycle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853070"/>
            <a:ext cx="7936088" cy="43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scope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81" y="2307167"/>
            <a:ext cx="9854769" cy="39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03" y="1857023"/>
            <a:ext cx="10058400" cy="4023360"/>
          </a:xfrm>
        </p:spPr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7616"/>
              </p:ext>
            </p:extLst>
          </p:nvPr>
        </p:nvGraphicFramePr>
        <p:xfrm>
          <a:off x="3349413" y="3101200"/>
          <a:ext cx="812799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356"/>
                <a:gridCol w="1614310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BeanFactory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ApplicationContext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Bean instantiation/wiring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</a:t>
                      </a:r>
                      <a:r>
                        <a:rPr lang="en-US" dirty="0" err="1" smtClean="0"/>
                        <a:t>BeanPostProcessor</a:t>
                      </a:r>
                      <a:r>
                        <a:rPr lang="en-US" baseline="0" dirty="0" smtClean="0"/>
                        <a:t> registration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BeanFactoryPostProcessor</a:t>
                      </a:r>
                      <a:r>
                        <a:rPr lang="en-US" baseline="0" dirty="0" smtClean="0"/>
                        <a:t> registration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MessageSource</a:t>
                      </a:r>
                      <a:r>
                        <a:rPr lang="en-US" baseline="0" dirty="0" smtClean="0"/>
                        <a:t> access (for i18n)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ApplicationEvent</a:t>
                      </a:r>
                      <a:r>
                        <a:rPr lang="en-US" baseline="0" dirty="0" smtClean="0"/>
                        <a:t> publication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35" y="3488266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62" y="2018065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1" y="1887010"/>
            <a:ext cx="6746875" cy="39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3" y="3515810"/>
            <a:ext cx="4515556" cy="26144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</a:t>
            </a:r>
            <a:r>
              <a:rPr lang="en-US" dirty="0" smtClean="0">
                <a:solidFill>
                  <a:srgbClr val="0033CC"/>
                </a:solidFill>
              </a:rPr>
              <a:t>applicationcontext.xml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BeanFactory</a:t>
            </a:r>
            <a:endParaRPr lang="en-US" dirty="0"/>
          </a:p>
          <a:p>
            <a:pPr lvl="2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  <p:pic>
        <p:nvPicPr>
          <p:cNvPr id="2050" name="Picture 2" descr="http://tecknonaut.com/wp-content/uploads/2015/10/container.png?9d9b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4" y="3537779"/>
            <a:ext cx="5324922" cy="23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732"/>
            <a:ext cx="7936649" cy="35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850250"/>
            <a:ext cx="7335118" cy="4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6" y="1771227"/>
            <a:ext cx="7204461" cy="4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definitions</a:t>
            </a:r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48" y="3927894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45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45" y="2405593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76" y="2460978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492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6" y="1922814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22157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98308"/>
            <a:ext cx="8692446" cy="3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91" y="1825997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16626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instantiation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5" y="662087"/>
            <a:ext cx="11635724" cy="5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name is applicationcontext.xml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attributes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1356</Words>
  <Application>Microsoft Office PowerPoint</Application>
  <PresentationFormat>Widescreen</PresentationFormat>
  <Paragraphs>325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 composition</vt:lpstr>
      <vt:lpstr>Spring framework composition</vt:lpstr>
      <vt:lpstr>Spring framework modules</vt:lpstr>
      <vt:lpstr>Spring framework composition</vt:lpstr>
      <vt:lpstr>Spring bean</vt:lpstr>
      <vt:lpstr>Spring bean lifecycle</vt:lpstr>
      <vt:lpstr>Spring bean scope</vt:lpstr>
      <vt:lpstr>Bean factory</vt:lpstr>
      <vt:lpstr>Coarse-gained interfaces</vt:lpstr>
      <vt:lpstr>Fine-grained interfaces</vt:lpstr>
      <vt:lpstr>Servlet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203</cp:revision>
  <dcterms:created xsi:type="dcterms:W3CDTF">2016-07-19T04:15:49Z</dcterms:created>
  <dcterms:modified xsi:type="dcterms:W3CDTF">2016-08-18T01:35:25Z</dcterms:modified>
</cp:coreProperties>
</file>