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5" r:id="rId1"/>
  </p:sldMasterIdLst>
  <p:sldIdLst>
    <p:sldId id="264" r:id="rId2"/>
    <p:sldId id="266" r:id="rId3"/>
    <p:sldId id="265" r:id="rId4"/>
    <p:sldId id="261" r:id="rId5"/>
    <p:sldId id="262" r:id="rId6"/>
    <p:sldId id="270" r:id="rId7"/>
    <p:sldId id="271" r:id="rId8"/>
    <p:sldId id="267" r:id="rId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9999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927" y="0"/>
            <a:ext cx="10090019" cy="7570065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6048375" y="514478"/>
            <a:ext cx="4037501" cy="6528970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9345" y="7101691"/>
            <a:ext cx="2268141" cy="402483"/>
          </a:xfrm>
        </p:spPr>
        <p:txBody>
          <a:bodyPr/>
          <a:lstStyle/>
          <a:p>
            <a:fld id="{583A977F-2504-E741-85B4-8F01994E1F25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924" y="7101691"/>
            <a:ext cx="3402211" cy="402483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5657" y="7101691"/>
            <a:ext cx="2278210" cy="402483"/>
          </a:xfrm>
        </p:spPr>
        <p:txBody>
          <a:bodyPr anchor="ctr"/>
          <a:lstStyle>
            <a:lvl1pPr algn="l">
              <a:defRPr sz="992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684417" y="34999"/>
            <a:ext cx="0" cy="1750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637164" y="-5512264"/>
            <a:ext cx="1313" cy="3500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060" y="1128625"/>
            <a:ext cx="3136700" cy="3692359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638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9060" y="5451362"/>
            <a:ext cx="3136700" cy="1143938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874" baseline="0">
                <a:solidFill>
                  <a:schemeClr val="bg2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684417" y="34999"/>
            <a:ext cx="0" cy="1750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637164" y="-5512264"/>
            <a:ext cx="1313" cy="3500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278069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2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67254" y="797337"/>
            <a:ext cx="3498497" cy="6208205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7197" y="558914"/>
            <a:ext cx="1723787" cy="58862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5651" y="578024"/>
            <a:ext cx="4506052" cy="5867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1235" y="6940853"/>
            <a:ext cx="2072015" cy="402483"/>
          </a:xfrm>
        </p:spPr>
        <p:txBody>
          <a:bodyPr/>
          <a:lstStyle/>
          <a:p>
            <a:fld id="{0A19D9EA-0687-604F-B97A-763B6765DF9F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5651" y="6940853"/>
            <a:ext cx="4927515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480480" y="3228362"/>
            <a:ext cx="5934055" cy="499624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7139605" y="629977"/>
            <a:ext cx="0" cy="58152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84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10086541" cy="7559675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2026626" y="1391191"/>
            <a:ext cx="6048375" cy="477729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473278" y="4258015"/>
            <a:ext cx="113407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791" y="6940980"/>
            <a:ext cx="2268141" cy="40248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ABB9B27-4D02-2940-AED5-BC8F2B3B1507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1118" y="6940980"/>
            <a:ext cx="3402211" cy="40248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709" y="6940980"/>
            <a:ext cx="2299843" cy="402483"/>
          </a:xfrm>
        </p:spPr>
        <p:txBody>
          <a:bodyPr anchor="ctr"/>
          <a:lstStyle>
            <a:lvl1pPr algn="l">
              <a:defRPr sz="992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664" y="2017876"/>
            <a:ext cx="4844954" cy="2030150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638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985" y="4603413"/>
            <a:ext cx="3775666" cy="1145092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984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19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9248" y="2687885"/>
            <a:ext cx="3447574" cy="4031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785" y="2687885"/>
            <a:ext cx="3447574" cy="4031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886" y="624933"/>
            <a:ext cx="7357474" cy="17236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652" y="2707735"/>
            <a:ext cx="3457654" cy="90821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315" b="0" baseline="0">
                <a:solidFill>
                  <a:schemeClr val="accent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5652" y="3655982"/>
            <a:ext cx="3457654" cy="3063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9705" y="2707735"/>
            <a:ext cx="3457654" cy="90821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315" b="0" baseline="0">
                <a:solidFill>
                  <a:schemeClr val="accent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9705" y="3655982"/>
            <a:ext cx="3457654" cy="3063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67254" y="797337"/>
            <a:ext cx="3498497" cy="6208205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90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6575925" y="857241"/>
            <a:ext cx="3390517" cy="5824167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035" y="1657779"/>
            <a:ext cx="2668748" cy="18606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67" y="486577"/>
            <a:ext cx="6281407" cy="6233134"/>
          </a:xfrm>
        </p:spPr>
        <p:txBody>
          <a:bodyPr/>
          <a:lstStyle>
            <a:lvl1pPr>
              <a:defRPr sz="1653"/>
            </a:lvl1pPr>
            <a:lvl2pPr>
              <a:defRPr sz="1488"/>
            </a:lvl2pPr>
            <a:lvl3pPr>
              <a:defRPr sz="1323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6035" y="3553648"/>
            <a:ext cx="2668748" cy="3166065"/>
          </a:xfrm>
        </p:spPr>
        <p:txBody>
          <a:bodyPr>
            <a:normAutofit/>
          </a:bodyPr>
          <a:lstStyle>
            <a:lvl1pPr marL="0" indent="0">
              <a:spcBef>
                <a:spcPts val="1323"/>
              </a:spcBef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8611" y="6929704"/>
            <a:ext cx="2668748" cy="402483"/>
          </a:xfrm>
        </p:spPr>
        <p:txBody>
          <a:bodyPr/>
          <a:lstStyle>
            <a:lvl1pPr algn="l">
              <a:defRPr/>
            </a:lvl1pPr>
          </a:lstStyle>
          <a:p>
            <a:fld id="{C1EB8CB6-48D8-4E47-B0D3-B56230F429D0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267" y="6929704"/>
            <a:ext cx="6281407" cy="40248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06035" y="411831"/>
            <a:ext cx="2668748" cy="900019"/>
          </a:xfrm>
        </p:spPr>
        <p:txBody>
          <a:bodyPr anchor="t"/>
          <a:lstStyle>
            <a:lvl1pPr algn="l">
              <a:defRPr sz="4189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063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6575925" y="857241"/>
            <a:ext cx="3390517" cy="5824167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034" y="1657782"/>
            <a:ext cx="2671366" cy="18606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6699457" cy="755967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6034" y="3553649"/>
            <a:ext cx="2671366" cy="3166062"/>
          </a:xfrm>
        </p:spPr>
        <p:txBody>
          <a:bodyPr>
            <a:normAutofit/>
          </a:bodyPr>
          <a:lstStyle>
            <a:lvl1pPr marL="0" indent="0">
              <a:spcBef>
                <a:spcPts val="1323"/>
              </a:spcBef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0648" y="6940853"/>
            <a:ext cx="2676712" cy="402483"/>
          </a:xfrm>
        </p:spPr>
        <p:txBody>
          <a:bodyPr/>
          <a:lstStyle>
            <a:lvl1pPr algn="l">
              <a:defRPr/>
            </a:lvl1pPr>
          </a:lstStyle>
          <a:p>
            <a:fld id="{4EF716D3-DCE8-CC45-8106-AE5DFCD073F9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267" y="6940853"/>
            <a:ext cx="6296190" cy="40248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06034" y="411833"/>
            <a:ext cx="2671366" cy="900020"/>
          </a:xfrm>
        </p:spPr>
        <p:txBody>
          <a:bodyPr anchor="t"/>
          <a:lstStyle>
            <a:lvl1pPr algn="l">
              <a:defRPr sz="4189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3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67254" y="797337"/>
            <a:ext cx="3498497" cy="6208205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0649" y="626495"/>
            <a:ext cx="7356711" cy="172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651" y="2687884"/>
            <a:ext cx="7251709" cy="402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09218" y="6940853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652" y="6940853"/>
            <a:ext cx="468591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5020" y="692128"/>
            <a:ext cx="1558022" cy="666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189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25651" y="2398647"/>
            <a:ext cx="72517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425651" y="2398647"/>
            <a:ext cx="72517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7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755957" rtl="0" eaLnBrk="1" latinLnBrk="0" hangingPunct="1">
        <a:lnSpc>
          <a:spcPct val="99000"/>
        </a:lnSpc>
        <a:spcBef>
          <a:spcPct val="0"/>
        </a:spcBef>
        <a:buNone/>
        <a:defRPr sz="4189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458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2205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29170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984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375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764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58340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292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87510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85209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116681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381266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  <p15:guide id="4294967295" pos="1386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3312">
          <p15:clr>
            <a:srgbClr val="F26B43"/>
          </p15:clr>
        </p15:guide>
        <p15:guide id="4294967295" pos="36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5526">
          <p15:clr>
            <a:srgbClr val="F26B43"/>
          </p15:clr>
        </p15:guide>
        <p15:guide id="4294967295" pos="180">
          <p15:clr>
            <a:srgbClr val="F26B43"/>
          </p15:clr>
        </p15:guide>
        <p15:guide id="429496729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9758" y="2941489"/>
            <a:ext cx="9071280" cy="1261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755957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189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Managing and Monitoring </a:t>
            </a:r>
            <a:br>
              <a:rPr lang="en-US" smtClean="0"/>
            </a:br>
            <a:r>
              <a:rPr lang="en-US" smtClean="0"/>
              <a:t>Spring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3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Filter controller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GB" sz="3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Index processing </a:t>
            </a:r>
            <a:endParaRPr lang="en-GB" sz="3200" dirty="0" smtClean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GB" sz="3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Routing and filtering </a:t>
            </a:r>
            <a:endParaRPr lang="en-GB" sz="3200" dirty="0" smtClean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GB" sz="3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APIs for routing and filtering</a:t>
            </a:r>
            <a:endParaRPr lang="en-GB" sz="3200" dirty="0" smtClean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Spring integration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3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Consumer isn’t interested in all packets</a:t>
            </a: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nable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the selective consumption of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packets, a special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type of message handler is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  <a:ea typeface="DejaVu Sans"/>
              </a:rPr>
              <a:t>Filter evaluates packets without transforming them and return output channel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DejaVu Sans"/>
              </a:rPr>
              <a:t> only packets ruled a given policy</a:t>
            </a:r>
            <a:endParaRPr lang="en-US" sz="24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3770933" y="3421856"/>
            <a:ext cx="5562720" cy="1469302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933" y="4708800"/>
            <a:ext cx="5867400" cy="2695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1606" y="5628009"/>
            <a:ext cx="280760" cy="369332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56406" y="5628009"/>
            <a:ext cx="28076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61206" y="5628009"/>
            <a:ext cx="280760" cy="369332"/>
          </a:xfrm>
          <a:prstGeom prst="rect">
            <a:avLst/>
          </a:prstGeom>
          <a:solidFill>
            <a:srgbClr val="9999F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66006" y="5628009"/>
            <a:ext cx="280760" cy="369332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3226" y="5628009"/>
            <a:ext cx="280760" cy="369332"/>
          </a:xfrm>
          <a:prstGeom prst="rect">
            <a:avLst/>
          </a:prstGeom>
          <a:solidFill>
            <a:srgbClr val="9999F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420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7402E-7 -4.62411E-6 L 0.28126 0.00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2835E-6 -4.62411E-6 C 3.22835E-6 -0.00147 0.02945 0.0021 0.05338 0.00252 C 0.07748 0.00273 0.12834 0.01869 0.14267 0.00168 C 0.15669 -0.01554 0.10409 -0.1052 0.13905 -0.1052 C 0.17291 -0.1052 0.30771 -0.10394 0.30771 -0.105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86" y="-47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6693E-6 -0.00084 C 4.56693E-6 0.03423 0.04771 0.01533 0.05653 -4.62411E-6 C 0.06535 -0.01533 0.02992 -0.07685 0.05275 -0.0926 C 0.07574 -0.10856 0.15874 -0.09491 0.19385 -0.09491 C 0.22677 -0.09827 0.24377 -0.10331 0.25417 -0.10331 C 0.26456 -0.1031 0.25511 -0.09701 0.25606 -0.09407 " pathEditMode="relative" rAng="0" ptsTypes="A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45" y="-4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7402E-7 -4.62411E-6 C 7.87402E-7 0.03507 0.07118 0.00756 0.08583 0.00735 C 0.10063 0.00693 0.07984 -0.01743 0.08756 -0.00168 C 0.09512 0.01407 0.06189 0.10332 0.09701 0.10332 C 0.1159 0.11886 0.17795 0.1029 0.20283 0.10458 C 0.22772 0.10605 0.23874 0.1092 0.2463 0.11256 " pathEditMode="relative" rAng="0" ptsTypes="AA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15" y="5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9213E-6 -0.00021 C -2.99213E-6 0.03486 0.0674 0.0021 0.10142 0.0021 C 0.13638 0.0021 0.12063 -0.01722 0.12488 -0.00021 C 0.12898 0.01659 0.0915 0.10332 0.12646 0.10332 C 0.16032 0.10332 0.30111 0.084 0.30111 0.1190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5" y="56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4882E-7 -4.62411E-6 L 0.28126 0.000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4882E-7 -4.62411E-6 C 9.44882E-7 0.03507 0.07118 0.00756 0.08583 0.00735 C 0.10063 0.00693 0.07984 -0.01743 0.08756 -0.00168 C 0.09512 0.01407 0.06189 0.10332 0.09701 0.10332 C 0.1159 0.11886 0.17795 0.1029 0.20283 0.10458 C 0.22772 0.10605 0.23874 0.1092 0.2463 0.11256 " pathEditMode="relative" rAng="0" ptsTypes="AA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15" y="5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4882E-7 -0.00063 C 9.44882E-7 0.03465 0.06724 0.00336 0.08205 0.00336 C 0.09701 0.00336 0.08677 -0.01617 0.08913 -0.00063 C 0.09134 0.01512 0.06079 0.09828 0.09575 0.09828 C 0.12976 0.09828 0.27055 0.0819 0.27055 0.11718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8" y="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Email-based integration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1294920" y="1554480"/>
            <a:ext cx="6590160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1140677" y="2235969"/>
            <a:ext cx="7797565" cy="394588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Email-based integration</a:t>
            </a:r>
            <a:endParaRPr lang="en-US" sz="4400" dirty="0"/>
          </a:p>
        </p:txBody>
      </p:sp>
      <p:sp>
        <p:nvSpPr>
          <p:cNvPr id="88" name="CustomShape 2"/>
          <p:cNvSpPr/>
          <p:nvPr/>
        </p:nvSpPr>
        <p:spPr>
          <a:xfrm>
            <a:off x="1294920" y="1554480"/>
            <a:ext cx="6590160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1280160" y="2586960"/>
            <a:ext cx="7743960" cy="481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Email-based integration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6590160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End Points (Process) 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Channels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Messages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1280160" y="2586960"/>
            <a:ext cx="7743960" cy="481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5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4" y="2060620"/>
            <a:ext cx="9782590" cy="4018208"/>
          </a:xfrm>
          <a:prstGeom prst="rect">
            <a:avLst/>
          </a:prstGeom>
        </p:spPr>
      </p:pic>
      <p:sp>
        <p:nvSpPr>
          <p:cNvPr id="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Coffee shop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05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32" y="318908"/>
            <a:ext cx="9088416" cy="70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442</TotalTime>
  <Words>76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DejaVu Sans</vt:lpstr>
      <vt:lpstr>StarSymbol</vt:lpstr>
      <vt:lpstr>Arial</vt:lpstr>
      <vt:lpstr>Calibri</vt:lpstr>
      <vt:lpstr>Century Schoolbook</vt:lpstr>
      <vt:lpstr>Corbel</vt:lpstr>
      <vt:lpstr>Wingdings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Anh Minh</cp:lastModifiedBy>
  <cp:revision>50</cp:revision>
  <dcterms:modified xsi:type="dcterms:W3CDTF">2016-08-16T09:03:05Z</dcterms:modified>
</cp:coreProperties>
</file>