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Tìm Hiểu Ngôn Ngữ Lập Trình Perl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Nhóm 4 - Môn học: Lập trình ứng dụng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 sánh Perl và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Perl: mạnh xử lý chuỗi, cú pháp khó, ít phổ biến</a:t>
            </a:r>
          </a:p>
          <a:p>
            <a:r>
              <a:t>Python: phổ biến, dễ học, dùng rộng rãi hơn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Perl phù hợp với xử lý văn bản, tự động hóa, sinh học</a:t>
            </a:r>
          </a:p>
          <a:p>
            <a:r>
              <a:t>Nên học Perl nếu làm sysadmin hoặc xử lý log</a:t>
            </a:r>
          </a:p>
          <a:p>
            <a:r>
              <a:t>Có thể kết hợp học thêm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Perl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Viết tắt của 'Practical Extraction and Report Language'</a:t>
            </a:r>
          </a:p>
          <a:p>
            <a:r>
              <a:t>Tạo bởi Larry Wall (1987), mã nguồn mở</a:t>
            </a:r>
          </a:p>
          <a:p>
            <a:r>
              <a:t>Ngôn ngữ thông dịch, mạnh trong xử lý văn bản</a:t>
            </a:r>
          </a:p>
          <a:p>
            <a:r>
              <a:t>Hỗ trợ đa nền tảng (Unix, Windows, Linux...)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Đặc điểm nổi bật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Cú pháp linh hoạt, tự do</a:t>
            </a:r>
          </a:p>
          <a:p>
            <a:r>
              <a:t>Xử lý chuỗi và biểu thức chính quy mạnh</a:t>
            </a:r>
          </a:p>
          <a:p>
            <a:r>
              <a:t>Hỗ trợ nhiều mô hình lập trình (thủ tục, OOP, hàm)</a:t>
            </a:r>
          </a:p>
          <a:p>
            <a:r>
              <a:t>Sử dụng trong quản trị hệ thống, web, mạng...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Cấu trúc chương trình Perl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#!/usr/bin/perl</a:t>
            </a:r>
          </a:p>
          <a:p>
            <a:r>
              <a:t>use strict; use warnings;</a:t>
            </a:r>
          </a:p>
          <a:p>
            <a:r>
              <a:t>print "Hello, World!\n";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Biến và kiểu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Scalar: $a = 5; $name = 'John';</a:t>
            </a:r>
          </a:p>
          <a:p>
            <a:r>
              <a:t>Array: @arr = (1,2,3);</a:t>
            </a:r>
          </a:p>
          <a:p>
            <a:r>
              <a:t>Hash: %h = ('k'=&gt;'v');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Cấu trúc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if, elsif, else</a:t>
            </a:r>
          </a:p>
          <a:p>
            <a:r>
              <a:t>for, foreach, while, until</a:t>
            </a:r>
          </a:p>
          <a:p>
            <a:r>
              <a:t>foreach my $i (1..5) { print "$i\n";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Ứng dụng thực tế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Quản trị hệ thống (sysadmin scripting)</a:t>
            </a:r>
          </a:p>
          <a:p>
            <a:r>
              <a:t>Xử lý log, file, dữ liệu văn bản</a:t>
            </a:r>
          </a:p>
          <a:p>
            <a:r>
              <a:t>Bioinformatics, tự động hóa kiểm thử</a:t>
            </a:r>
          </a:p>
          <a:p>
            <a:r>
              <a:t>Web backend (CGI scripting)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Ví dụ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$str = "Email: test@example.com";</a:t>
            </a:r>
          </a:p>
          <a:p>
            <a:r>
              <a:t>if ($str =~ /(\w+@\w+\.\w+)/) {</a:t>
            </a:r>
          </a:p>
          <a:p>
            <a:r>
              <a:t>  print "Found email: $1";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Ưu và Nhược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Ưu: mạnh mẽ, nhiều thư viện (CPAN), xử lý chuỗi tốt</a:t>
            </a:r>
          </a:p>
          <a:p>
            <a:r>
              <a:t>Nhược: cú pháp khó đọc, ít phổ biến hơn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