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12"/>
  </p:notesMasterIdLst>
  <p:handoutMasterIdLst>
    <p:handoutMasterId r:id="rId13"/>
  </p:handoutMasterIdLst>
  <p:sldIdLst>
    <p:sldId id="268" r:id="rId5"/>
    <p:sldId id="330" r:id="rId6"/>
    <p:sldId id="340" r:id="rId7"/>
    <p:sldId id="341" r:id="rId8"/>
    <p:sldId id="342" r:id="rId9"/>
    <p:sldId id="344" r:id="rId10"/>
    <p:sldId id="34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DCDCDC"/>
    <a:srgbClr val="D7D7D7"/>
    <a:srgbClr val="858585"/>
    <a:srgbClr val="E4E4E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247" autoAdjust="0"/>
  </p:normalViewPr>
  <p:slideViewPr>
    <p:cSldViewPr snapToGrid="0">
      <p:cViewPr varScale="1">
        <p:scale>
          <a:sx n="67" d="100"/>
          <a:sy n="67" d="100"/>
        </p:scale>
        <p:origin x="822" y="72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539FA16-610E-4E50-8F0E-E7C06FA092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FE719D-55C2-4446-8791-E3A48F8EC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9B68A-BF0E-4801-81D0-51B4D6DE5EA4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B9BC1-C862-4BBE-9943-C5AFC6170F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Một sản phẩm của DASVISION.vn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E7A35-6D95-4BC9-8143-B04A38BD00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49B5B-51B8-47B6-96D2-82EEBB75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1927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FAE14-78F6-4EEF-95BA-F042202E7B8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Một sản phẩm của DASVISION.vn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B3445-6756-4EC6-B2C9-DCD19FEA0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6762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B3445-6756-4EC6-B2C9-DCD19FEA01A2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E9621-1884-4DAD-BFEC-B09CDD1357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Một sản phẩm của DASVISION.vn</a:t>
            </a:r>
          </a:p>
        </p:txBody>
      </p:sp>
    </p:spTree>
    <p:extLst>
      <p:ext uri="{BB962C8B-B14F-4D97-AF65-F5344CB8AC3E}">
        <p14:creationId xmlns:p14="http://schemas.microsoft.com/office/powerpoint/2010/main" val="1801316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3244-653A-49B0-BA8E-D29E53C10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06F4-4AF2-4C86-B683-52FEC565B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A9AE1-A58F-4955-80AE-45C67F28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AFC6-73C9-4304-8AE1-658A519787D9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4CE30-3497-495B-A8E3-5564B981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B1AB3-3D9B-4F05-BAE4-AE0F4255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C49F-91F0-449B-8800-2444FEC0E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DB21A-5256-4A0A-9343-31A96919F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9C2C6-FF0F-4962-893F-34CA4DB27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7B19-43F7-4705-BCE2-EAABF7667020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83374-4CEC-4379-80D2-3DC84947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83B88-2407-48B8-93B8-83CE06A0F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3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A4ED2E-25F2-47F0-944B-4A33D691E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44291-0C60-4319-84D0-DFB6A8D0B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7F791-AC09-4C25-B6BA-0A3E7CA0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BAF6-9323-4B3B-BBBA-A960D43FCA51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62B95-7978-4975-A4B9-E4846C9F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F3BF2-A960-454A-8DB1-087162CB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6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8F44-2101-4BBB-B577-603A6F3E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DFDDF-DA57-478D-B85F-7D43A6894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724B0-73E6-4D82-9325-771536F1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50CA-24B0-4886-B2FF-12C10320937D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D6DA4-42A6-46E5-8D67-3B879BB7E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FEE53-CFE0-4664-B16E-6741A57B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47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E119A-5BC7-4CBB-9CBB-D5EE096D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DA254-77E5-47BB-BA1A-80A14E47D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46CF0-0299-4BC4-B601-589EB55E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B8D5-2F3E-42E2-AA80-846310A04851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AE636-A086-46DF-92A9-FD79D8E3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DF5CE-BC54-4830-8D09-54059EB9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77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C2613-7D8C-43B0-84E8-D9B57677B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38622-D3A5-4BEC-93FA-6E3EC6183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688FF-AB89-42C5-952D-E2F7B9E0F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721F6-583A-4FE6-8406-9C62B81E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E1A8-F1ED-4452-A57A-734F5F25D12B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112FE-2B44-428A-8B75-2B33A9FD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08216-5BA8-4B48-8373-38A49BA3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31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CB360-6C11-4164-8D8C-E2BBD7BCB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66174-F24F-4FB1-A9B7-B81B74884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EC9E7-575E-466D-82B4-6D68D9C70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E08DE-B786-4D3F-8FDA-5997D54D6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56FE30-F0F8-4CC2-9611-F37939D6E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FBDA98-4325-4E25-A7E6-0C427393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A2B1-C063-4B56-90D3-D9E23AEA3EDC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DF423E-368F-40BD-B4E7-9C77D822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B4E464-C6F3-4EC6-9499-1E21837E0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6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56E9-E5D0-4FDF-9B14-5C15E8CA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92FB6E-4CF8-428E-8EAA-3387F403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4641-2C1A-4B3B-9FF2-542F73BFBAD7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FC84D-EDA9-4E5C-96F7-DEF925C4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8656C-9174-479E-8A92-9C3239A5F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63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B3A8B-A69C-4363-9EAF-BB39E4467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B321-CEF1-4DAA-83F7-0447D0FEFFA8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AF76-5F57-44E3-BB82-CA3D722C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5572F-8991-44BC-8830-E6E4826B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1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50E7-B327-469B-A658-476D0126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3B2CC-4BB8-4F7C-847E-1723256B3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2F24A-8269-44E2-8F32-1B6FE3DBE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00B6A-FB7D-4E9B-B08C-A9474EE2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5868-F533-4161-9BC7-7B8C353656E7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29337-8F1F-4D76-A837-CCC11193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197C0-197D-426F-BE38-83060A15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7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08E2-A5E8-427A-ACAF-DEA188D4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86B8A-33BE-4567-831E-528D596EB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EBB9F-0C1B-4B17-B716-25FF7872F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96656-77C5-4C7B-BE18-55E1C91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39972-E5E6-4564-A3D6-2D66C2DD625D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6B6DA-C63C-4B44-BE94-76298E0D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FA803-B3E2-4208-9E8C-42B400B5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0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4469E0-ED5A-495F-B102-93C32EB5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96768-A9D0-4FF1-9073-0678BA58C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76EF7-51DF-4359-B2C4-E329CCF32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79134-6FDA-4989-8BE6-D63E4C5C7CC8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3240A-C26F-4569-8F2E-1092D0B22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D5AA3-1B30-4FF4-A5B4-34520C403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1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ow to Protect Your Surveillance System from Hackers | Vector Security">
            <a:extLst>
              <a:ext uri="{FF2B5EF4-FFF2-40B4-BE49-F238E27FC236}">
                <a16:creationId xmlns:a16="http://schemas.microsoft.com/office/drawing/2014/main" id="{F58CB428-8C93-4FA7-9B3C-ED5589C27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reeform 17">
            <a:extLst>
              <a:ext uri="{FF2B5EF4-FFF2-40B4-BE49-F238E27FC236}">
                <a16:creationId xmlns:a16="http://schemas.microsoft.com/office/drawing/2014/main" id="{41F18803-BE79-4916-AE6B-5DE238B36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110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D4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8">
            <a:extLst>
              <a:ext uri="{FF2B5EF4-FFF2-40B4-BE49-F238E27FC236}">
                <a16:creationId xmlns:a16="http://schemas.microsoft.com/office/drawing/2014/main" id="{C15229F3-7A2E-4558-98FE-7A5F69409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683319"/>
            <a:ext cx="6516874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2DF511-09B8-4DD6-8283-3F11477793A8}"/>
              </a:ext>
            </a:extLst>
          </p:cNvPr>
          <p:cNvSpPr/>
          <p:nvPr/>
        </p:nvSpPr>
        <p:spPr>
          <a:xfrm>
            <a:off x="340860" y="2884994"/>
            <a:ext cx="621182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Số hóa hệ thống quản lý</a:t>
            </a:r>
          </a:p>
          <a:p>
            <a:pPr algn="l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Công ty Đông D</a:t>
            </a:r>
            <a:r>
              <a:rPr lang="vi-V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ư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ơng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Thăng Long</a:t>
            </a:r>
            <a:endParaRPr lang="vi-VN" sz="28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B359F6-E8AD-48B8-AF36-714FF1F66D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20038" y="-1164587"/>
            <a:ext cx="5834963" cy="408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31798-E5D2-4190-A2C2-BD3F9CDD1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559" y="1825625"/>
            <a:ext cx="10069975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Thời điểm thích hợp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Giảm thiểu thủ tục hành chính, đ</a:t>
            </a:r>
            <a:r>
              <a:rPr lang="vi-VN" sz="3200" dirty="0">
                <a:latin typeface="Verdana" panose="020B0604030504040204" pitchFamily="34" charset="0"/>
                <a:ea typeface="Verdana" panose="020B0604030504040204" pitchFamily="34" charset="0"/>
              </a:rPr>
              <a:t>ơ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n giản quy trình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Tăng tính rõ rằng, minh bạch cho mô hình kinh doanh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Lưu trữ hồ s</a:t>
            </a:r>
            <a:r>
              <a:rPr lang="vi-VN" sz="3200" dirty="0">
                <a:latin typeface="Verdana" panose="020B0604030504040204" pitchFamily="34" charset="0"/>
                <a:ea typeface="Verdana" panose="020B0604030504040204" pitchFamily="34" charset="0"/>
              </a:rPr>
              <a:t>ơ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, thông tin nội bộ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812181A-5251-4154-B60D-07BA666D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690" y="356997"/>
            <a:ext cx="11316521" cy="1325563"/>
          </a:xfrm>
        </p:spPr>
        <p:txBody>
          <a:bodyPr>
            <a:normAutofit/>
          </a:bodyPr>
          <a:lstStyle/>
          <a:p>
            <a:r>
              <a:rPr lang="en-US" sz="3400" b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TẠI SAO LẠI PHẢI SỐ HÓA ?</a:t>
            </a:r>
          </a:p>
        </p:txBody>
      </p:sp>
    </p:spTree>
    <p:extLst>
      <p:ext uri="{BB962C8B-B14F-4D97-AF65-F5344CB8AC3E}">
        <p14:creationId xmlns:p14="http://schemas.microsoft.com/office/powerpoint/2010/main" val="647734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31798-E5D2-4190-A2C2-BD3F9CDD1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559" y="1825625"/>
            <a:ext cx="10069975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Số hóa bản đồ dự án, số hóa nghiệp vụ bán hàng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Lưu trữ kế hoạch, </a:t>
            </a:r>
            <a:r>
              <a:rPr lang="en-US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ph</a:t>
            </a:r>
            <a:r>
              <a:rPr lang="vi-VN" sz="3200" dirty="0">
                <a:latin typeface="Verdana" panose="020B0604030504040204" pitchFamily="34" charset="0"/>
                <a:ea typeface="Verdana" panose="020B0604030504040204" pitchFamily="34" charset="0"/>
              </a:rPr>
              <a:t>ư</a:t>
            </a:r>
            <a:r>
              <a:rPr lang="en-US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ơng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 án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Hỗ trợ xử lý phát sinh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812181A-5251-4154-B60D-07BA666D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690" y="356997"/>
            <a:ext cx="11316521" cy="1325563"/>
          </a:xfrm>
        </p:spPr>
        <p:txBody>
          <a:bodyPr>
            <a:normAutofit/>
          </a:bodyPr>
          <a:lstStyle/>
          <a:p>
            <a:r>
              <a:rPr lang="en-US" sz="3400" b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QUY TRÌNH BÁN HÀNG</a:t>
            </a:r>
          </a:p>
        </p:txBody>
      </p:sp>
    </p:spTree>
    <p:extLst>
      <p:ext uri="{BB962C8B-B14F-4D97-AF65-F5344CB8AC3E}">
        <p14:creationId xmlns:p14="http://schemas.microsoft.com/office/powerpoint/2010/main" val="364322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31798-E5D2-4190-A2C2-BD3F9CDD1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559" y="1825625"/>
            <a:ext cx="10069975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Quản lý nhân sự số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Giao việc điện tử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Quản lý đánh giá hiệu năng nhân viên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812181A-5251-4154-B60D-07BA666D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690" y="356997"/>
            <a:ext cx="11316521" cy="1325563"/>
          </a:xfrm>
        </p:spPr>
        <p:txBody>
          <a:bodyPr>
            <a:normAutofit/>
          </a:bodyPr>
          <a:lstStyle/>
          <a:p>
            <a:r>
              <a:rPr lang="en-US" sz="3400" b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QUY TRÌNH QUẢN LÝ NHÂN SỰ</a:t>
            </a:r>
          </a:p>
        </p:txBody>
      </p:sp>
    </p:spTree>
    <p:extLst>
      <p:ext uri="{BB962C8B-B14F-4D97-AF65-F5344CB8AC3E}">
        <p14:creationId xmlns:p14="http://schemas.microsoft.com/office/powerpoint/2010/main" val="373769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31798-E5D2-4190-A2C2-BD3F9CDD1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559" y="1825625"/>
            <a:ext cx="10069975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Số hóa quy trình thi công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Yêu cầu nhà thầu báo cáo tiến độ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Quản lý thiết bị xây dựng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Quản lý tài liệu xây dựng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812181A-5251-4154-B60D-07BA666D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690" y="356997"/>
            <a:ext cx="11316521" cy="1325563"/>
          </a:xfrm>
        </p:spPr>
        <p:txBody>
          <a:bodyPr>
            <a:normAutofit/>
          </a:bodyPr>
          <a:lstStyle/>
          <a:p>
            <a:r>
              <a:rPr lang="en-US" sz="3400" b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QUY TRÌNH THI CÔNG</a:t>
            </a:r>
          </a:p>
        </p:txBody>
      </p:sp>
    </p:spTree>
    <p:extLst>
      <p:ext uri="{BB962C8B-B14F-4D97-AF65-F5344CB8AC3E}">
        <p14:creationId xmlns:p14="http://schemas.microsoft.com/office/powerpoint/2010/main" val="3545740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31798-E5D2-4190-A2C2-BD3F9CDD1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559" y="1825625"/>
            <a:ext cx="10069975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Xem thông tin thu chi toàn bộ hệ thống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Xem thông tin nhân sự hệ thống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Xem thông tin bán hàng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Hệ chuyên gia hỗ trợ ra quyết định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812181A-5251-4154-B60D-07BA666D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690" y="356997"/>
            <a:ext cx="11316521" cy="1325563"/>
          </a:xfrm>
        </p:spPr>
        <p:txBody>
          <a:bodyPr>
            <a:normAutofit/>
          </a:bodyPr>
          <a:lstStyle/>
          <a:p>
            <a:r>
              <a:rPr lang="en-US" sz="3400" b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PHÂN VÙNG DÀNH CHO BAN GIÁM ĐỐC VÀ HỘI ĐỒNG QUẢN TRỊ</a:t>
            </a:r>
          </a:p>
        </p:txBody>
      </p:sp>
    </p:spTree>
    <p:extLst>
      <p:ext uri="{BB962C8B-B14F-4D97-AF65-F5344CB8AC3E}">
        <p14:creationId xmlns:p14="http://schemas.microsoft.com/office/powerpoint/2010/main" val="106708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31798-E5D2-4190-A2C2-BD3F9CDD1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559" y="1825625"/>
            <a:ext cx="10069975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Tìm kiếm trên nguồn dữ liệu nội bộ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Tìm kiếm trên nhiều nguồn dữ liệu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>
                <a:latin typeface="Verdana" panose="020B0604030504040204" pitchFamily="34" charset="0"/>
                <a:ea typeface="Verdana" panose="020B0604030504040204" pitchFamily="34" charset="0"/>
              </a:rPr>
              <a:t>Tìm kiếm hỗ trợ câu hỏi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812181A-5251-4154-B60D-07BA666D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690" y="356997"/>
            <a:ext cx="11316521" cy="1325563"/>
          </a:xfrm>
        </p:spPr>
        <p:txBody>
          <a:bodyPr>
            <a:normAutofit/>
          </a:bodyPr>
          <a:lstStyle/>
          <a:p>
            <a:r>
              <a:rPr lang="en-US" sz="3400" b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CHỨC NĂNG TÌM KIẾM NÂNG CAO</a:t>
            </a:r>
          </a:p>
        </p:txBody>
      </p:sp>
    </p:spTree>
    <p:extLst>
      <p:ext uri="{BB962C8B-B14F-4D97-AF65-F5344CB8AC3E}">
        <p14:creationId xmlns:p14="http://schemas.microsoft.com/office/powerpoint/2010/main" val="2552584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2130</TotalTime>
  <Words>221</Words>
  <Application>Microsoft Office PowerPoint</Application>
  <PresentationFormat>Widescreen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Office Theme</vt:lpstr>
      <vt:lpstr>PowerPoint Presentation</vt:lpstr>
      <vt:lpstr>TẠI SAO LẠI PHẢI SỐ HÓA ?</vt:lpstr>
      <vt:lpstr>QUY TRÌNH BÁN HÀNG</vt:lpstr>
      <vt:lpstr>QUY TRÌNH QUẢN LÝ NHÂN SỰ</vt:lpstr>
      <vt:lpstr>QUY TRÌNH THI CÔNG</vt:lpstr>
      <vt:lpstr>PHÂN VÙNG DÀNH CHO BAN GIÁM ĐỐC VÀ HỘI ĐỒNG QUẢN TRỊ</vt:lpstr>
      <vt:lpstr>CHỨC NĂNG TÌM KIẾM NÂNG CAO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Hieu Mac</dc:creator>
  <cp:lastModifiedBy>dung truong tien</cp:lastModifiedBy>
  <cp:revision>110</cp:revision>
  <dcterms:created xsi:type="dcterms:W3CDTF">2020-10-26T08:08:00Z</dcterms:created>
  <dcterms:modified xsi:type="dcterms:W3CDTF">2020-12-16T09:11:20Z</dcterms:modified>
</cp:coreProperties>
</file>