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865"/>
    <a:srgbClr val="010A29"/>
    <a:srgbClr val="5E910E"/>
    <a:srgbClr val="0C0C0C"/>
    <a:srgbClr val="021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50" d="100"/>
          <a:sy n="50" d="100"/>
        </p:scale>
        <p:origin x="12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DAFD-4016-46B6-805B-CC65A003B1DD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F12C-C27A-4296-83C1-4026DB7DE0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06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DAFD-4016-46B6-805B-CC65A003B1DD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F12C-C27A-4296-83C1-4026DB7DE0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74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DAFD-4016-46B6-805B-CC65A003B1DD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F12C-C27A-4296-83C1-4026DB7DE0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1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DAFD-4016-46B6-805B-CC65A003B1DD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F12C-C27A-4296-83C1-4026DB7DE0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44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DAFD-4016-46B6-805B-CC65A003B1DD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F12C-C27A-4296-83C1-4026DB7DE0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78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DAFD-4016-46B6-805B-CC65A003B1DD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F12C-C27A-4296-83C1-4026DB7DE0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54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DAFD-4016-46B6-805B-CC65A003B1DD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F12C-C27A-4296-83C1-4026DB7DE0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3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DAFD-4016-46B6-805B-CC65A003B1DD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F12C-C27A-4296-83C1-4026DB7DE0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81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DAFD-4016-46B6-805B-CC65A003B1DD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F12C-C27A-4296-83C1-4026DB7DE0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38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DAFD-4016-46B6-805B-CC65A003B1DD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F12C-C27A-4296-83C1-4026DB7DE0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47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DAFD-4016-46B6-805B-CC65A003B1DD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F12C-C27A-4296-83C1-4026DB7DE0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19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2F5DAFD-4016-46B6-805B-CC65A003B1DD}" type="datetimeFigureOut">
              <a:rPr kumimoji="1" lang="ja-JP" altLang="en-US" smtClean="0"/>
              <a:t>2024/10/20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D72F12C-C27A-4296-83C1-4026DB7DE0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59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19F84-1923-FC30-1094-B62C75651FC2}"/>
              </a:ext>
            </a:extLst>
          </p:cNvPr>
          <p:cNvSpPr txBox="1"/>
          <p:nvPr/>
        </p:nvSpPr>
        <p:spPr>
          <a:xfrm>
            <a:off x="1124712" y="1728216"/>
            <a:ext cx="3547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>
                <a:solidFill>
                  <a:srgbClr val="5E910E"/>
                </a:solidFill>
                <a:latin typeface="Segoe UI Black" panose="020B0A02040204020203" pitchFamily="34" charset="0"/>
              </a:rPr>
              <a:t>FUNCTIONS IN </a:t>
            </a:r>
            <a:r>
              <a:rPr kumimoji="1" lang="en-US" altLang="ja-JP" sz="4400" dirty="0">
                <a:solidFill>
                  <a:srgbClr val="5E910E"/>
                </a:solidFill>
                <a:latin typeface="Segoe UI Black" panose="020B0A02040204020203" pitchFamily="34" charset="0"/>
              </a:rPr>
              <a:t>SQL SERVER</a:t>
            </a:r>
            <a:endParaRPr kumimoji="1" lang="ja-JP" altLang="en-US" sz="4400" dirty="0">
              <a:solidFill>
                <a:srgbClr val="5E910E"/>
              </a:solidFill>
              <a:latin typeface="Segoe UI Black" panose="020B0A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F1873-DD57-8DF6-0B37-ECF7A9E68DA1}"/>
              </a:ext>
            </a:extLst>
          </p:cNvPr>
          <p:cNvSpPr txBox="1"/>
          <p:nvPr/>
        </p:nvSpPr>
        <p:spPr>
          <a:xfrm>
            <a:off x="859536" y="3270504"/>
            <a:ext cx="4078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Segoe UI Black" panose="020B0A02040204020203" pitchFamily="34" charset="0"/>
              </a:rPr>
              <a:t>“System functions and user-defined functions”</a:t>
            </a:r>
            <a:endParaRPr kumimoji="1" lang="ja-JP" altLang="en-US" sz="3200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0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tabase sql: immagini, foto stock e illustrazioni esenti da diritti  d'autore |Shutterstock">
            <a:extLst>
              <a:ext uri="{FF2B5EF4-FFF2-40B4-BE49-F238E27FC236}">
                <a16:creationId xmlns:a16="http://schemas.microsoft.com/office/drawing/2014/main" id="{3F35937B-959F-4544-51B0-9FE531634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0"/>
            <a:ext cx="12182982" cy="68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8E65A5-F33B-5FEF-D93A-C6BDC47026F0}"/>
              </a:ext>
            </a:extLst>
          </p:cNvPr>
          <p:cNvSpPr/>
          <p:nvPr/>
        </p:nvSpPr>
        <p:spPr>
          <a:xfrm>
            <a:off x="5080000" y="-660400"/>
            <a:ext cx="7251700" cy="80772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6000">
                <a:srgbClr val="010A29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5185B-A02A-000F-97B4-F8B28D69E063}"/>
              </a:ext>
            </a:extLst>
          </p:cNvPr>
          <p:cNvSpPr txBox="1"/>
          <p:nvPr/>
        </p:nvSpPr>
        <p:spPr>
          <a:xfrm>
            <a:off x="7251700" y="2887851"/>
            <a:ext cx="429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i="0" u="none" strike="noStrike" dirty="0" err="1">
                <a:effectLst/>
                <a:latin typeface="Arial" panose="020B0604020202020204" pitchFamily="34" charset="0"/>
              </a:rPr>
              <a:t>Chức</a:t>
            </a:r>
            <a:r>
              <a:rPr lang="en-US" altLang="ja-JP" sz="3600" b="1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altLang="ja-JP" sz="3600" b="1" i="0" u="none" strike="noStrike" dirty="0" err="1">
                <a:effectLst/>
                <a:latin typeface="Arial" panose="020B0604020202020204" pitchFamily="34" charset="0"/>
              </a:rPr>
              <a:t>năng</a:t>
            </a:r>
            <a:r>
              <a:rPr lang="en-US" altLang="ja-JP" sz="3600" b="1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altLang="ja-JP" sz="3600" b="1" i="0" u="none" strike="noStrike" dirty="0" err="1">
                <a:effectLst/>
                <a:latin typeface="Arial" panose="020B0604020202020204" pitchFamily="34" charset="0"/>
              </a:rPr>
              <a:t>trong</a:t>
            </a:r>
            <a:endParaRPr lang="en-US" altLang="ja-JP" sz="3600" b="1" dirty="0">
              <a:latin typeface="Arial" panose="020B0604020202020204" pitchFamily="34" charset="0"/>
            </a:endParaRPr>
          </a:p>
          <a:p>
            <a:r>
              <a:rPr lang="en-US" altLang="ja-JP" sz="3600" b="1" i="0" u="none" strike="noStrike" dirty="0">
                <a:effectLst/>
                <a:latin typeface="Arial" panose="020B0604020202020204" pitchFamily="34" charset="0"/>
              </a:rPr>
              <a:t>SQL Server </a:t>
            </a:r>
            <a:r>
              <a:rPr lang="en-US" altLang="ja-JP" sz="3600" b="1" i="0" u="none" strike="noStrike" dirty="0" err="1">
                <a:effectLst/>
                <a:latin typeface="Arial" panose="020B0604020202020204" pitchFamily="34" charset="0"/>
              </a:rPr>
              <a:t>là</a:t>
            </a:r>
            <a:r>
              <a:rPr lang="en-US" altLang="ja-JP" sz="3600" b="1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altLang="ja-JP" sz="3600" b="1" i="0" u="none" strike="noStrike" dirty="0" err="1">
                <a:effectLst/>
                <a:latin typeface="Arial" panose="020B0604020202020204" pitchFamily="34" charset="0"/>
              </a:rPr>
              <a:t>gì</a:t>
            </a:r>
            <a:r>
              <a:rPr lang="en-US" altLang="ja-JP" sz="3600" b="1" i="0" u="none" strike="noStrike" dirty="0">
                <a:effectLst/>
                <a:latin typeface="Arial" panose="020B0604020202020204" pitchFamily="34" charset="0"/>
              </a:rPr>
              <a:t>?</a:t>
            </a:r>
            <a:endParaRPr kumimoji="1" lang="ja-JP" altLang="en-US" sz="6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94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0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tabase Management | SQL | Oracle | SQL Server">
            <a:extLst>
              <a:ext uri="{FF2B5EF4-FFF2-40B4-BE49-F238E27FC236}">
                <a16:creationId xmlns:a16="http://schemas.microsoft.com/office/drawing/2014/main" id="{D713D8AE-381A-BC3F-B35C-C420418E6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048" y="3098800"/>
            <a:ext cx="6724952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A1192E-11CE-CAD7-D40C-DD959C64384E}"/>
              </a:ext>
            </a:extLst>
          </p:cNvPr>
          <p:cNvSpPr txBox="1"/>
          <p:nvPr/>
        </p:nvSpPr>
        <p:spPr>
          <a:xfrm>
            <a:off x="3048000" y="3044280"/>
            <a:ext cx="6096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fontAlgn="base">
              <a:spcBef>
                <a:spcPts val="1200"/>
              </a:spcBef>
            </a:pPr>
            <a:r>
              <a:rPr lang="en-US" altLang="ja-JP" sz="1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vi-VN" altLang="ja-JP" sz="1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Chức năng (Function) là khối mã tái sử dụng dùng để thực hiện các tác vụ cụ thể.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altLang="ja-JP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Có hai loại chính: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altLang="ja-JP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Chức năng do hệ thống định nghĩa (</a:t>
            </a:r>
            <a:r>
              <a:rPr lang="vi-VN" altLang="ja-JP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System Defined Functions</a:t>
            </a:r>
            <a:r>
              <a:rPr lang="vi-VN" altLang="ja-JP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altLang="ja-JP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Chức năng do người dùng định nghĩa (</a:t>
            </a:r>
            <a:r>
              <a:rPr lang="vi-VN" altLang="ja-JP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Defined Functions</a:t>
            </a:r>
            <a:r>
              <a:rPr lang="vi-VN" altLang="ja-JP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UDFs)</a:t>
            </a:r>
          </a:p>
        </p:txBody>
      </p:sp>
    </p:spTree>
    <p:extLst>
      <p:ext uri="{BB962C8B-B14F-4D97-AF65-F5344CB8AC3E}">
        <p14:creationId xmlns:p14="http://schemas.microsoft.com/office/powerpoint/2010/main" val="46949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</TotalTime>
  <Words>72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Segoe UI Black</vt:lpstr>
      <vt:lpstr>Tahoma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 Minh</dc:creator>
  <cp:lastModifiedBy>Anh Minh</cp:lastModifiedBy>
  <cp:revision>1</cp:revision>
  <dcterms:created xsi:type="dcterms:W3CDTF">2024-10-20T06:13:18Z</dcterms:created>
  <dcterms:modified xsi:type="dcterms:W3CDTF">2024-10-20T14:03:41Z</dcterms:modified>
</cp:coreProperties>
</file>