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25/05/2022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Involve lien </a:t>
            </a:r>
            <a:r>
              <a:rPr lang="en-US" dirty="0" err="1" smtClean="0"/>
              <a:t>qunna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9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Selection is commutative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cascaded Selection may be applied in any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 may be replaced by a single selection with a conjunction of all the conditions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8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00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61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25/05/2022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25/05/2022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25/05/2022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25/05/2022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25/05/2022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25/05/2022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25/05/2022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25/05/2022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989A0-EE4F-4B4D-BBB1-63A302A88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5F6-319D-4699-A769-7E17A12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r>
              <a:rPr lang="vi-VN" sz="3600" dirty="0"/>
              <a:t/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C632-FE9E-4A65-A952-0EF034F7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 set of operations on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2584-594C-4177-9F7C-B6F3424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63C11-D598-4FE4-B718-E2E3011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6EBD-5728-421A-AC44-D4286CD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8F32-1AA6-4375-92C1-A42FC85A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Relational algebra fall into four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operations – union, intersection,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Selection and projection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Cartesian product and joins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Rename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0BCC-68B2-4D1E-A921-1DCDF0FD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91474-7F22-414B-9518-918EF38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FFEE-033F-4086-9AA9-A098921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B39-E100-442C-A0FC-58EDEF1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 can be expressed in terms of set 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CB7F8-9C6C-4632-B66A-ACB2A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EE9A-C0F5-4013-8F76-02CA5FD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6E7A-2657-44EB-84AC-4FD91D0A2423}"/>
              </a:ext>
            </a:extLst>
          </p:cNvPr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21FC-FB8C-497C-B240-F8CB538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4588-B622-4BD4-AE52-3DF0C13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4BFE-BB6B-48E7-A10B-3C40E5E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694AF4-4270-4826-A246-D2442E24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50245"/>
              </p:ext>
            </p:extLst>
          </p:nvPr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988A9A-750D-476F-BFA0-18B15C260FA5}"/>
              </a:ext>
            </a:extLst>
          </p:cNvPr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0C2F89-2A78-4F69-84C6-8F227136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2913"/>
              </p:ext>
            </p:extLst>
          </p:nvPr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0AB632-AB02-43F0-83D2-705B3963AA54}"/>
              </a:ext>
            </a:extLst>
          </p:cNvPr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  <p:extLst>
      <p:ext uri="{BB962C8B-B14F-4D97-AF65-F5344CB8AC3E}">
        <p14:creationId xmlns:p14="http://schemas.microsoft.com/office/powerpoint/2010/main" val="975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057F-D4BD-4E91-9C80-BBEE4F5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05DA-B51C-4FD1-82A7-2F40004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3CDCC-CD7D-4A7D-BF27-599B6F4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D6E0E7-7651-4527-8C8A-C196E75A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4680"/>
              </p:ext>
            </p:extLst>
          </p:nvPr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962C1-ADC8-4E27-AB9A-29622647B7FE}"/>
              </a:ext>
            </a:extLst>
          </p:cNvPr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0B46B-D33C-4EB1-80C7-E530DA9F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4193"/>
              </p:ext>
            </p:extLst>
          </p:nvPr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C13085-114C-492C-8A63-5316896E9F92}"/>
              </a:ext>
            </a:extLst>
          </p:cNvPr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1EFF6-9E00-42A7-B4D4-20EBDFBC5FE1}"/>
              </a:ext>
            </a:extLst>
          </p:cNvPr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EEF662-19CB-44B7-AEAA-FD975239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28302"/>
              </p:ext>
            </p:extLst>
          </p:nvPr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A63-E473-492A-8C5E-1FB92B9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15B-B285-4937-9FBB-23D0B54B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</a:rPr>
              <a:t>Selection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</a:rPr>
              <a:t>  -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:= </a:t>
            </a:r>
            <a:r>
              <a:rPr lang="en-US" sz="2400" dirty="0" err="1">
                <a:latin typeface="Lucida Sans Unicode" pitchFamily="34" charset="0"/>
              </a:rPr>
              <a:t>σ</a:t>
            </a:r>
            <a:r>
              <a:rPr lang="en-US" sz="2400" i="1" baseline="-25000" dirty="0" err="1">
                <a:latin typeface="Tahoma" pitchFamily="34" charset="0"/>
              </a:rPr>
              <a:t>C</a:t>
            </a:r>
            <a:r>
              <a:rPr lang="en-US" sz="2400" i="1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) with C illustrated conditions</a:t>
            </a: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0F54-8F35-4FF9-856E-371A668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0D7BE-2ED6-4B2D-91B0-107E605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A5D0-3F73-4D4A-82A4-9738D7F7F286}"/>
              </a:ext>
            </a:extLst>
          </p:cNvPr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891EC4-F5C7-4119-B49F-872A35E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6263"/>
              </p:ext>
            </p:extLst>
          </p:nvPr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D3CF82-2B29-4A68-A71D-2F8F4B3E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5576"/>
              </p:ext>
            </p:extLst>
          </p:nvPr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9D691E-C0FE-4B3A-AC39-027B2D0819B9}"/>
              </a:ext>
            </a:extLst>
          </p:cNvPr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82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E22-EE12-48CE-A095-CB474CC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0EE7-F141-4257-8C01-530D9EF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F4C9-B966-4CFD-956D-1782521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B04-B8DD-4948-A095-96AE900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17A8-EBB1-4D43-A461-506130226D06}"/>
              </a:ext>
            </a:extLst>
          </p:cNvPr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31BAA-8203-4D9B-A9FF-37A1FBE286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7A4939-BBCE-42EA-9B33-42D3ECE7715A}"/>
              </a:ext>
            </a:extLst>
          </p:cNvPr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6A7C47-DF9C-411E-94C0-1F4C1552D8F6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4F57E5-E453-4CB7-A5DF-C2B137BC520A}"/>
              </a:ext>
            </a:extLst>
          </p:cNvPr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74F4B0-E924-4961-A67B-88F9B45AABEA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1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B5B-5955-40B2-823F-4A9BE22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0A96-EE2E-49D6-8710-4E5A089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AE595-0B18-4BF2-8168-18164D4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36D05-9CF0-4F71-A5EA-2E7CC68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792EE-96C6-4BF6-8F1A-DA2ABE08F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938956-4F4E-4181-9845-5AE1E77C2D2A}"/>
              </a:ext>
            </a:extLst>
          </p:cNvPr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91B62C-C5A9-498A-BE85-6F121A4031F4}"/>
              </a:ext>
            </a:extLst>
          </p:cNvPr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6A700-BDC0-4B62-A5BA-4541D70943C0}"/>
              </a:ext>
            </a:extLst>
          </p:cNvPr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001A1D-F813-4549-81B7-6CAD4452BA32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6F78BC-C03F-4775-B96E-06AD2B34D9EC}"/>
              </a:ext>
            </a:extLst>
          </p:cNvPr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  <p:extLst>
      <p:ext uri="{BB962C8B-B14F-4D97-AF65-F5344CB8AC3E}">
        <p14:creationId xmlns:p14="http://schemas.microsoft.com/office/powerpoint/2010/main" val="14016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D04-27D6-4F25-888D-F0ACF6C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75A3-9342-4E2A-8849-9656014A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itchFamily="34" charset="0"/>
              </a:rPr>
              <a:t>⋈</a:t>
            </a:r>
            <a:r>
              <a:rPr lang="en-US" sz="2800" baseline="-25000" dirty="0">
                <a:latin typeface="Lucida Sans Unicode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7FF2-3E1E-410B-88F8-9F2E1E7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1457-62B9-4DBF-A013-6B22A90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6FCC9-6DA4-481F-9694-F6129649DDAC}"/>
              </a:ext>
            </a:extLst>
          </p:cNvPr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54C2AF-EB0E-46CD-836C-E134C0C870D4}"/>
              </a:ext>
            </a:extLst>
          </p:cNvPr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65419-626C-4C7A-B0D6-1322C808FFE7}"/>
              </a:ext>
            </a:extLst>
          </p:cNvPr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F1B1A-6C1A-4E7C-BB6C-21C0C2C9DF29}"/>
              </a:ext>
            </a:extLst>
          </p:cNvPr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923B9A-EC09-42D7-A182-13320B6F1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211058-855A-439F-B9D0-A53D3DE9C947}"/>
              </a:ext>
            </a:extLst>
          </p:cNvPr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EAFA5F-9425-4683-A45F-BA7CC5B35EC2}"/>
              </a:ext>
            </a:extLst>
          </p:cNvPr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7B43DA-F70D-4506-B608-F1B035CAFA5D}"/>
              </a:ext>
            </a:extLst>
          </p:cNvPr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9C2B-F116-4A90-80EE-2708B49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096-0D13-430C-8BC4-9BA4371C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3251-7384-482D-8DE9-E3D60E8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9276-089A-44FC-B5B0-24BD733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DB63D-53D9-448D-A8E1-008E5239293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037043-46E2-40D0-8C6A-A660B60CB15F}"/>
              </a:ext>
            </a:extLst>
          </p:cNvPr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12DD43-1F52-468B-B926-2337C97D3149}"/>
              </a:ext>
            </a:extLst>
          </p:cNvPr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6BB27-A552-4A03-91AD-68589858C439}"/>
              </a:ext>
            </a:extLst>
          </p:cNvPr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89741-7DBB-4F05-B3F8-B939976E9745}"/>
              </a:ext>
            </a:extLst>
          </p:cNvPr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FC50A25-B1A9-4BB5-B48B-176EB8D6084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F42-C736-4E26-B4D0-B217AC3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178F-FBAD-475A-8735-0890FF07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/>
              </a:rPr>
              <a:t></a:t>
            </a:r>
            <a:r>
              <a:rPr lang="en-US" sz="2600" dirty="0"/>
              <a:t> operation gives a new schema to a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Lucida Sans Unicode" pitchFamily="34" charset="0"/>
              </a:rPr>
              <a:t>ρ</a:t>
            </a:r>
            <a:r>
              <a:rPr lang="en-US" sz="2600" baseline="-25000" dirty="0" err="1">
                <a:solidFill>
                  <a:srgbClr val="CC00CC"/>
                </a:solidFill>
              </a:rPr>
              <a:t>S</a:t>
            </a:r>
            <a:r>
              <a:rPr lang="en-US" sz="2600" baseline="-25000" dirty="0">
                <a:solidFill>
                  <a:srgbClr val="CC00CC"/>
                </a:solidFill>
              </a:rPr>
              <a:t>(A1,…,A</a:t>
            </a:r>
            <a:r>
              <a:rPr lang="en-US" sz="2600" i="1" baseline="-25000" dirty="0">
                <a:solidFill>
                  <a:srgbClr val="CC00CC"/>
                </a:solidFill>
              </a:rPr>
              <a:t>n</a:t>
            </a:r>
            <a:r>
              <a:rPr lang="en-US" sz="2600" baseline="-25000" dirty="0">
                <a:solidFill>
                  <a:srgbClr val="CC00CC"/>
                </a:solidFill>
              </a:rPr>
              <a:t>)</a:t>
            </a:r>
            <a:r>
              <a:rPr lang="en-US" sz="2600" dirty="0"/>
              <a:t>(R) 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1ACE-0009-4E4A-BD88-592B116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38DC-3B13-487E-8386-0717672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C54CA5-97CF-453A-A88B-3D037670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18"/>
              </p:ext>
            </p:extLst>
          </p:nvPr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D59504-E67D-45E8-8CA0-1D89C816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7882"/>
              </p:ext>
            </p:extLst>
          </p:nvPr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3B9A9D-E678-4C16-81AD-519CBAA918E0}"/>
              </a:ext>
            </a:extLst>
          </p:cNvPr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DF6CF-BC9A-40E5-A455-20FB66D8A5C1}"/>
              </a:ext>
            </a:extLst>
          </p:cNvPr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6C1929-1A6B-4776-8C21-93AAEB43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1627"/>
              </p:ext>
            </p:extLst>
          </p:nvPr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ED09D2-4E15-4FA5-AC04-1C0418B08FA7}"/>
              </a:ext>
            </a:extLst>
          </p:cNvPr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F25F-9118-480F-9607-6FCBDC9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71F5-9AA2-4CDC-A786-50736F0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36A9-B82A-4661-8C4B-A45195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1857F-AF8F-4C28-9E10-DCC99E5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5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467-4987-4011-B324-8D8CC514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34507-D4E7-432B-8370-2F4C14F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48CB-263D-4F54-980E-B5FD76B3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3DA7C39-D5A2-47E6-9CBA-2C34561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6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13D-087D-445F-93EB-7010E426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9D57-DA71-46D7-B0C7-5E48569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tuples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87B7-EAB3-44B2-A649-502C2B3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E748-D8F1-4262-8C95-118F0E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5B8-F428-435C-9B4C-52B8D14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5332-8305-4F9C-9C79-B4FD076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722BB-A82E-4C66-8965-0814E96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FCA05-F63F-40E2-8A4A-E53971FE62D6}"/>
              </a:ext>
            </a:extLst>
          </p:cNvPr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BDA93-2287-442F-A3A4-93AA68137002}"/>
              </a:ext>
            </a:extLst>
          </p:cNvPr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8898-ED5D-4697-B362-6525B9F28714}"/>
              </a:ext>
            </a:extLst>
          </p:cNvPr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A913-6A7D-47A4-9F7E-2FE98551E120}"/>
              </a:ext>
            </a:extLst>
          </p:cNvPr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E45E8-E011-46A6-A5A1-E2F204305867}"/>
              </a:ext>
            </a:extLst>
          </p:cNvPr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F9DB7-305B-40F9-96E1-F8A9ABB04E5E}"/>
              </a:ext>
            </a:extLst>
          </p:cNvPr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96CFD-8FC0-4F96-B1A0-CF3CAD9775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32CA12-1BF0-44DA-9A7C-09A97DF723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779FF-1AE8-48BC-8C38-A668AD6578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37BFB8-A306-40D0-A32E-737C2E56BF3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06FD5-6A03-4EBA-85B1-B95BC8C5850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E4AB8-D9C5-47A3-AE4A-9B599A317228}"/>
              </a:ext>
            </a:extLst>
          </p:cNvPr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112A53-ADE9-4F61-A0D0-D89A4B650679}"/>
              </a:ext>
            </a:extLst>
          </p:cNvPr>
          <p:cNvSpPr txBox="1">
            <a:spLocks/>
          </p:cNvSpPr>
          <p:nvPr/>
        </p:nvSpPr>
        <p:spPr>
          <a:xfrm>
            <a:off x="585925" y="478646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Data Models</a:t>
            </a:r>
          </a:p>
          <a:p>
            <a:r>
              <a:rPr lang="en-US" sz="2400" dirty="0"/>
              <a:t>2.2 Basics of the Relational Model</a:t>
            </a:r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0DF-4318-4508-8761-4C2080A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AA3C-C4EC-4772-8581-5ADEFB8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a collection of concepts for describing data, including 3 parts: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F0C4C-03FC-456D-A4D2-D4C11FF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DF2D-D81A-4621-A22B-F410ABE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BE6-C41C-4158-8FDD-7CDA46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442-FF89-43F6-80DC-FE593DD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relational model, including object-relational extensions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semi-structured data model, including XML and related standards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1AD38-7AEE-4B3D-9BB3-6CED9F6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C88-B4B9-4D02-83D2-7E70064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931-C179-4CA2-AF8E-C727AD7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23DC-6A7E-4DBF-9CD0-F9664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D72A-DFB2-4661-820E-020B905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id="{31CAAFB9-80B0-4488-88F7-B2B369F52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553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7FB-49C7-403B-97B7-69A76AE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FD3-EE1D-49E4-9D6D-DC2FC5F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2" y="1212308"/>
            <a:ext cx="8399282" cy="338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relation is made up from 2 parts: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a table with rows and columns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set of distinct rows or tuples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D5032-BE36-48DD-9CCE-14B3E568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539B-7689-4BC6-80D1-9787D17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2" descr="http://www.noucamp.org/cp2/2007/dbt/images/fig2-6.png">
            <a:extLst>
              <a:ext uri="{FF2B5EF4-FFF2-40B4-BE49-F238E27FC236}">
                <a16:creationId xmlns:a16="http://schemas.microsoft.com/office/drawing/2014/main" id="{5BCE6E73-B2DF-461C-B529-35313FA0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7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7E9-9B7F-438A-A235-200594E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96FE-3E8D-4885-822B-DA0507D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FAD6-6940-42E4-9543-4307C47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8EC5A-A05A-440F-836C-C6710A1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462A74-0DF7-417C-AED0-75D136A6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C87-86B5-4678-92FF-F5D26546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A929-F55F-4D8D-8988-D2D0E12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D1D5-CD1A-4D83-B5B2-34F79F3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EBF5-9663-425F-98BA-BABB48D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1197</TotalTime>
  <Words>1757</Words>
  <Application>Microsoft Office PowerPoint</Application>
  <PresentationFormat>On-screen Show (4:3)</PresentationFormat>
  <Paragraphs>539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Open Sans</vt:lpstr>
      <vt:lpstr>Symbol</vt:lpstr>
      <vt:lpstr>Tahoma</vt:lpstr>
      <vt:lpstr>Times New Roman</vt:lpstr>
      <vt:lpstr>Wingdings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130</cp:revision>
  <dcterms:created xsi:type="dcterms:W3CDTF">2020-12-02T06:50:22Z</dcterms:created>
  <dcterms:modified xsi:type="dcterms:W3CDTF">2022-05-25T03:33:45Z</dcterms:modified>
</cp:coreProperties>
</file>