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68"/>
  </p:normalViewPr>
  <p:slideViewPr>
    <p:cSldViewPr snapToGrid="0">
      <p:cViewPr varScale="1">
        <p:scale>
          <a:sx n="74" d="100"/>
          <a:sy n="74" d="100"/>
        </p:scale>
        <p:origin x="2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03/01/2023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802-8EA5-4927-98BC-C08DB3A61EE3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F1E6-0F1C-4AA1-8132-0D45B6BF0AC4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1E58-6730-43B0-9013-9AD41A965069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8A4F-ACC8-4980-851C-0FF3FA545570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73F-4C15-4352-B6EA-3C4363035EA6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D7CD-E541-4444-9C6F-07CCD9C62F40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8C02-FBB2-482B-9C10-FD1CCC7DAEE8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D316-D5B2-46BF-AB5C-3BC3E2A9D381}" type="datetime1">
              <a:rPr lang="vi-VN" smtClean="0"/>
              <a:t>03/01/2023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833-1DDC-4D2A-BEE2-E6137761B3CE}" type="datetime1">
              <a:rPr lang="vi-VN" smtClean="0"/>
              <a:t>03/01/2023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4DE-8BBC-46B8-ABA6-75CF9B5D01E0}" type="datetime1">
              <a:rPr lang="vi-VN" smtClean="0"/>
              <a:t>03/01/2023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273D-201D-4239-8842-B14E0D0E015A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19B9-2064-4199-A8BB-BDA63343F56D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000-2CFD-4937-904A-409936A85EFE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FFC6-C6B5-473C-B31E-EC6AAA3E86C9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53-7C69-4C97-9F46-9F5080620C1C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A5A-C327-4E0D-BD96-6A19E40016C6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6CB6-2761-4138-9AD1-221766DAEEA5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4480-5F2A-4C59-9CE2-9BDC825FB9EE}" type="datetime1">
              <a:rPr lang="vi-VN" smtClean="0"/>
              <a:t>03/01/2023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5932-8B64-44AC-8050-DB2815173C54}" type="datetime1">
              <a:rPr lang="vi-VN" smtClean="0"/>
              <a:t>03/01/2023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3B6A-2B7B-4F4F-A241-15EC2373F813}" type="datetime1">
              <a:rPr lang="vi-VN" smtClean="0"/>
              <a:t>03/01/2023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18ED3A-5186-49B1-B4B6-169A7BD8E1DE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2FB3-853D-466C-90B5-F467E5B1EDA5}" type="datetime1">
              <a:rPr lang="vi-VN" smtClean="0"/>
              <a:t>03/01/2023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E2B4-DB9D-445E-8C70-96DCB0A89155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F29-910C-46B2-9E7F-F332A4C9BC7B}" type="datetime1">
              <a:rPr lang="vi-VN" smtClean="0"/>
              <a:t>03/01/2023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Course: Introduction to Database System</a:t>
            </a:r>
            <a:br>
              <a:rPr lang="en-US" sz="4600" dirty="0"/>
            </a:br>
            <a:r>
              <a:rPr lang="en-US" sz="4600" dirty="0"/>
              <a:t>(Course code: </a:t>
            </a:r>
            <a:r>
              <a:rPr lang="en-US" sz="4600" dirty="0" err="1"/>
              <a:t>DBI202</a:t>
            </a:r>
            <a:r>
              <a:rPr lang="en-US" sz="4600" dirty="0"/>
              <a:t>)</a:t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The introduction</a:t>
            </a:r>
            <a:endParaRPr lang="vi-VN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database concepts and database management system software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relation model of data and Algebraic Query Language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data normalization and apply normalization techniques in database design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able to model an application’s data requirements using conceptual modeling tools like ER diagrams and design database schemas based on the conceptual model.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proficient in structure query language including Data Definition Language(</a:t>
            </a:r>
            <a:r>
              <a:rPr lang="en-US" sz="8000" dirty="0" err="1"/>
              <a:t>DDL</a:t>
            </a:r>
            <a:r>
              <a:rPr lang="en-US" sz="8000" dirty="0"/>
              <a:t>) and Data Manipulation Language(</a:t>
            </a:r>
            <a:r>
              <a:rPr lang="en-US" sz="8000" dirty="0" err="1"/>
              <a:t>DML</a:t>
            </a:r>
            <a:r>
              <a:rPr lang="en-US" sz="8000" dirty="0"/>
              <a:t>)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PL/SQL concepts and manipulate with View, Cursors, Stored Procedures, Functions, Database Triggers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Apply the Indexes in database design and query optimization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Chapter 1. The Worlds of Database Systems</a:t>
            </a:r>
          </a:p>
          <a:p>
            <a:r>
              <a:rPr lang="en-US" sz="2400" dirty="0"/>
              <a:t>Chapter 2. The Relational Model of Data</a:t>
            </a:r>
          </a:p>
          <a:p>
            <a:r>
              <a:rPr lang="en-US" sz="2400" dirty="0"/>
              <a:t>Chapter 3. Design Theory for Relational Databases</a:t>
            </a:r>
          </a:p>
          <a:p>
            <a:r>
              <a:rPr lang="en-US" sz="2400" dirty="0"/>
              <a:t>Chapter 4. High-Level Database Models</a:t>
            </a:r>
          </a:p>
          <a:p>
            <a:r>
              <a:rPr lang="en-US" sz="2400" dirty="0"/>
              <a:t>Chapter 5. Self study</a:t>
            </a:r>
          </a:p>
          <a:p>
            <a:r>
              <a:rPr lang="en-US" sz="2400" dirty="0"/>
              <a:t>Chapter 6. The Database Language (SQL)</a:t>
            </a:r>
          </a:p>
          <a:p>
            <a:r>
              <a:rPr lang="en-US" sz="2400" dirty="0"/>
              <a:t>Chapter 7. Practical Issues of database application</a:t>
            </a:r>
          </a:p>
          <a:p>
            <a:r>
              <a:rPr lang="en-US" sz="2400" dirty="0"/>
              <a:t>Chapter 8. Constraints and T-SQL Programming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1BA6-DAF5-4B99-A73A-34013957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FC58-593B-489D-9FA5-E704251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Text Book: First Course in Database Systems - Jeffrey D. Ullman - Prentice Hall - Third edition</a:t>
            </a:r>
          </a:p>
          <a:p>
            <a:r>
              <a:rPr lang="en-US" sz="2400" dirty="0"/>
              <a:t>2. Slides, labs, assignment: </a:t>
            </a:r>
            <a:r>
              <a:rPr lang="en-US" sz="2400" dirty="0" err="1"/>
              <a:t>LMS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0C77-7FFD-4FAF-8415-8C33FF70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8192-7BDE-451D-817A-B3C62D6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04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0FB6-C88A-476C-8AC6-78B4F4D6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71F6-E88E-45D7-BDF3-2FBC6EDD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78293"/>
            <a:ext cx="7936637" cy="5069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On-going Assessment</a:t>
            </a:r>
          </a:p>
          <a:p>
            <a:r>
              <a:rPr lang="en-US" dirty="0"/>
              <a:t>- At least 2 progress tests:    10% </a:t>
            </a:r>
          </a:p>
          <a:p>
            <a:r>
              <a:rPr lang="en-US" dirty="0"/>
              <a:t>- Labs (5):                                10%</a:t>
            </a:r>
          </a:p>
          <a:p>
            <a:r>
              <a:rPr lang="en-US" dirty="0"/>
              <a:t>- 1 assignment:                       20% </a:t>
            </a:r>
          </a:p>
          <a:p>
            <a:r>
              <a:rPr lang="en-US" dirty="0"/>
              <a:t>- 1 practical exam:                  30%</a:t>
            </a:r>
          </a:p>
          <a:p>
            <a:r>
              <a:rPr lang="en-US" dirty="0"/>
              <a:t>2) Final exam  (60'):                30% </a:t>
            </a:r>
          </a:p>
          <a:p>
            <a:r>
              <a:rPr lang="en-US" dirty="0"/>
              <a:t>3) Final Result:                       100%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Completion Criteria:  </a:t>
            </a:r>
          </a:p>
          <a:p>
            <a:r>
              <a:rPr lang="en-US" dirty="0"/>
              <a:t>1) Every on-going assessment component &gt;0</a:t>
            </a:r>
          </a:p>
          <a:p>
            <a:r>
              <a:rPr lang="en-US" dirty="0"/>
              <a:t>2) Final Exam Score &gt;=4 &amp; Final Result  &gt;=5 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C502-8B32-432F-B163-82E1B77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597-F926-4ADF-8CC3-A6DD8F1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21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28AA-0F84-5841-B0AC-ED63EF0F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8F67-F563-3240-8925-6F1E6D3C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173184"/>
            <a:ext cx="7936637" cy="5069149"/>
          </a:xfrm>
        </p:spPr>
        <p:txBody>
          <a:bodyPr/>
          <a:lstStyle/>
          <a:p>
            <a:r>
              <a:rPr lang="en-US" dirty="0"/>
              <a:t>Only tool IDE - MS SQL server, Windows Explorer, WinZip, Notepad, Command Prompt, can be use</a:t>
            </a:r>
          </a:p>
          <a:p>
            <a:r>
              <a:rPr lang="en-US" dirty="0"/>
              <a:t>All tools other (whether accidentally opened or open but unused) will be considered a violation of the exam rules and result is 0 points.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FD28-76A9-ED41-8E4E-D95108C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FD311-1658-5C43-938A-C9EB969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9012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358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Custom Design</vt:lpstr>
      <vt:lpstr>Course: Introduction to Database System (Course code: DBI202) </vt:lpstr>
      <vt:lpstr>Course objectives</vt:lpstr>
      <vt:lpstr>Contents</vt:lpstr>
      <vt:lpstr>Materials</vt:lpstr>
      <vt:lpstr>Assessment</vt:lpstr>
      <vt:lpstr>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Than, Nguyen</cp:lastModifiedBy>
  <cp:revision>32</cp:revision>
  <dcterms:created xsi:type="dcterms:W3CDTF">2020-12-02T06:50:22Z</dcterms:created>
  <dcterms:modified xsi:type="dcterms:W3CDTF">2023-01-03T06:24:28Z</dcterms:modified>
</cp:coreProperties>
</file>