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301" r:id="rId3"/>
    <p:sldId id="302" r:id="rId4"/>
    <p:sldId id="306" r:id="rId5"/>
    <p:sldId id="307" r:id="rId6"/>
    <p:sldId id="259" r:id="rId7"/>
    <p:sldId id="258" r:id="rId8"/>
    <p:sldId id="272" r:id="rId9"/>
    <p:sldId id="312" r:id="rId10"/>
    <p:sldId id="277" r:id="rId11"/>
    <p:sldId id="278" r:id="rId12"/>
    <p:sldId id="279" r:id="rId13"/>
    <p:sldId id="308" r:id="rId14"/>
    <p:sldId id="309" r:id="rId15"/>
    <p:sldId id="264" r:id="rId16"/>
    <p:sldId id="313" r:id="rId17"/>
    <p:sldId id="314" r:id="rId18"/>
    <p:sldId id="281" r:id="rId19"/>
    <p:sldId id="280" r:id="rId20"/>
    <p:sldId id="282" r:id="rId21"/>
    <p:sldId id="310" r:id="rId22"/>
    <p:sldId id="268" r:id="rId23"/>
    <p:sldId id="315" r:id="rId24"/>
    <p:sldId id="270" r:id="rId25"/>
    <p:sldId id="291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97E66-D506-2946-B5D5-6F8D82923C0D}" v="22" dt="2021-09-28T17:40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8" d="100"/>
          <a:sy n="88" d="100"/>
        </p:scale>
        <p:origin x="885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FC097E66-D506-2946-B5D5-6F8D82923C0D}"/>
    <pc:docChg chg="undo custSel modSld">
      <pc:chgData name="Kurayami Kurayami" userId="cf86d4f74176d0bb" providerId="LiveId" clId="{FC097E66-D506-2946-B5D5-6F8D82923C0D}" dt="2021-09-29T01:58:46.342" v="33" actId="478"/>
      <pc:docMkLst>
        <pc:docMk/>
      </pc:docMkLst>
      <pc:sldChg chg="delSp mod">
        <pc:chgData name="Kurayami Kurayami" userId="cf86d4f74176d0bb" providerId="LiveId" clId="{FC097E66-D506-2946-B5D5-6F8D82923C0D}" dt="2021-09-29T01:58:46.342" v="33" actId="478"/>
        <pc:sldMkLst>
          <pc:docMk/>
          <pc:sldMk cId="0" sldId="258"/>
        </pc:sldMkLst>
        <pc:spChg chg="del">
          <ac:chgData name="Kurayami Kurayami" userId="cf86d4f74176d0bb" providerId="LiveId" clId="{FC097E66-D506-2946-B5D5-6F8D82923C0D}" dt="2021-09-29T01:58:43.817" v="32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Kurayami Kurayami" userId="cf86d4f74176d0bb" providerId="LiveId" clId="{FC097E66-D506-2946-B5D5-6F8D82923C0D}" dt="2021-09-29T01:58:46.342" v="33" actId="478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8:17.979" v="18" actId="404"/>
        <pc:sldMkLst>
          <pc:docMk/>
          <pc:sldMk cId="0" sldId="270"/>
        </pc:sldMkLst>
        <pc:spChg chg="mod">
          <ac:chgData name="Kurayami Kurayami" userId="cf86d4f74176d0bb" providerId="LiveId" clId="{FC097E66-D506-2946-B5D5-6F8D82923C0D}" dt="2021-09-28T17:38:17.979" v="18" actId="404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40:08.273" v="31" actId="1076"/>
        <pc:sldMkLst>
          <pc:docMk/>
          <pc:sldMk cId="3617897143" sldId="291"/>
        </pc:sldMkLst>
        <pc:spChg chg="mod">
          <ac:chgData name="Kurayami Kurayami" userId="cf86d4f74176d0bb" providerId="LiveId" clId="{FC097E66-D506-2946-B5D5-6F8D82923C0D}" dt="2021-09-28T17:40:08.273" v="31" actId="1076"/>
          <ac:spMkLst>
            <pc:docMk/>
            <pc:sldMk cId="3617897143" sldId="291"/>
            <ac:spMk id="6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3:03.504" v="3" actId="14100"/>
        <pc:sldMkLst>
          <pc:docMk/>
          <pc:sldMk cId="1046746015" sldId="307"/>
        </pc:sldMkLst>
        <pc:spChg chg="mod">
          <ac:chgData name="Kurayami Kurayami" userId="cf86d4f74176d0bb" providerId="LiveId" clId="{FC097E66-D506-2946-B5D5-6F8D82923C0D}" dt="2021-09-28T17:33:03.504" v="3" actId="14100"/>
          <ac:spMkLst>
            <pc:docMk/>
            <pc:sldMk cId="1046746015" sldId="307"/>
            <ac:spMk id="13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3:55.137" v="13" actId="20577"/>
        <pc:sldMkLst>
          <pc:docMk/>
          <pc:sldMk cId="78616089" sldId="310"/>
        </pc:sldMkLst>
        <pc:spChg chg="mod">
          <ac:chgData name="Kurayami Kurayami" userId="cf86d4f74176d0bb" providerId="LiveId" clId="{FC097E66-D506-2946-B5D5-6F8D82923C0D}" dt="2021-09-28T17:33:55.137" v="13" actId="20577"/>
          <ac:spMkLst>
            <pc:docMk/>
            <pc:sldMk cId="78616089" sldId="310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D828-56EE-4DC1-8A01-331B04B7F04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4A19-89F3-4716-9FF7-71555487F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4D262B-95F1-476C-B05E-A667763CBA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5C1F09-6917-43A9-9311-D574C987FF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8B7A-C53F-3DF8-F828-6D5C419A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28C9D-889A-4EA1-AB3C-42336EB33B22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77F7-9B05-8B8A-87C0-A170D648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53A4-A4DC-9A4A-04F3-A684692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4FEB-C8E3-4677-8CFF-7E7EB087BD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13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C06A-3369-C9AF-4AF9-8FB4BAC2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CECE4-6890-4A4E-90E8-E57A9A06D173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5488-22CC-EEAE-56E2-61212B5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0AB8-B181-67BD-2966-56150797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40A92-2F3D-4DC2-9F5C-A33F6196B9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642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39E3-0F46-E6D0-4DDB-CEDE4A26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425B-A53F-4B49-84A6-7D66B9FF84F0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BDA5-DD34-A51E-CBD3-14075C80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94EC-8AA5-57B9-4E9C-9CB6F533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E7312-961F-412C-9924-7A8E94A83A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550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E21EA0-FADA-69C2-2A0D-AB13D3A1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0BCA5-915D-4061-8333-E86ECC365940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1B69A0-7BEB-2FBD-44F9-5A533D6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26CD7-D333-80BF-B07C-9048581D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40BBC-D76A-4A45-8365-2783C2A483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759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115005-081C-B432-7DA7-AD57CAF6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7992E-2225-4237-8872-CA275976997E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D74827-7C39-3B5D-E062-133C6B2F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9F4858-85BC-1A50-6234-1140A775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1D894-BF7C-46DA-885D-F3466E854A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405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475A99-564A-1B8E-03CC-B8353543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9CE7-FCCB-4CF4-BF97-C6A15938D56A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7D33F2F-9918-3833-C11F-4E942F8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89BA26-FAB7-3CB9-0842-36BADBD8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0D103-C30E-450E-BD14-FB7DF677A0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3681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6C10B8-489E-BBF8-B3A0-4E61857F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AC53-58DB-41E5-9E4D-36FFF274CA46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A3051-BB9B-3432-A5D3-B019BB96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0146BF-FB01-0EE7-62E4-59DE261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BB4D1-EE9D-4728-B860-DC0F765439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143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0C1226-7F68-C96E-0AFF-22CF7E08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6816E-7D3A-4647-9EA4-AAC833883F5C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69B58C-96A8-9450-5E2A-D9682DF9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C850DD-FDBE-B8C2-1C69-BE2FC283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9C841-E853-4FF4-9A10-8F360F1873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23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876307-467A-29A8-CC29-51B325A2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12FA-9B62-443C-818D-8E5F864886CC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680C09-F22F-F3C8-7085-BD7DAE5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B71DEB-DDFF-03C6-8988-47813D7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11ED-DCBA-4F9B-B6CE-EDD76573E3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5369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1F5F-DEC8-FA9B-D59F-21FDF947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03557-A771-4502-90F4-F631DC6843D5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A09D-1448-54C3-2254-2F7877DD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6B3D-CA03-0AFA-1B83-7B08EBC0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5CE6-F21A-4152-B70C-32229DC4C8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368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FCFE-F045-04E8-5242-2949F7BD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1F18-CFDB-4D94-A47C-1E3FF958B6A7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9D32-880A-297F-56C1-4B055376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8B6D-9F3D-FEB8-2977-CFD5CBC9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1DC0-5B46-42E9-B771-85CFD16520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70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2686B7-A1F4-C0C2-4FA6-B00D84CE79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4B1A2A9-0711-133C-824D-C66BDACD1E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A95C-27D1-4679-2946-27EF6278D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142584-4737-4B4B-A35F-21B0AAD227DE}" type="datetimeFigureOut">
              <a:rPr lang="en-US" altLang="ja-JP"/>
              <a:pPr>
                <a:defRPr/>
              </a:pPr>
              <a:t>9/27/2023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7F7-51D4-8E88-1011-D2DAC0873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8F89-856D-1F38-C52A-FE9775D6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7E279E-BD54-40D1-8A42-6CAF694EDB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27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audio" Target="file:///C:\T&#224;i%20li&#7879;u%20gi&#7843;ng%20d&#7841;y%20Spring%202022\&#21021;&#32026;\File%20nghe-20200404T065628Z-001\File%20nghe\Lesson%201\08%20Track%208.wma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2682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21506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7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28936" y="12192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やまださん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やまださんは　いしゃです。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7" name="Picture 2" descr="E:\Giang day\Hạ Long\Trung cap\Anh\job_doctor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8545"/>
            <a:ext cx="3691876" cy="4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8" y="339436"/>
            <a:ext cx="3048001" cy="38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わたし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わたしは　がくせいです。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1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" y="381000"/>
            <a:ext cx="5638800" cy="37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2783" y="4267200"/>
            <a:ext cx="6192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：あのう、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さん、おしごとは？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564" y="5105400"/>
            <a:ext cx="576248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：わたしは　がくせいです。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419" y="2246547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A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6448" y="1627257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B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867400"/>
            <a:ext cx="86105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：そうですか。わたしは　かいしゃいんです。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５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4" y="4662164"/>
            <a:ext cx="525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：かいしゃいんですか。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694" y="5343131"/>
            <a:ext cx="62603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：はい、かいしゃいんです。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2214"/>
            <a:ext cx="51149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06 Track 6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58000" y="1231432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694" y="6155606"/>
            <a:ext cx="80129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：いいえ、かいしゃいんじゃ　ありません。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Oval 2"/>
          <p:cNvSpPr/>
          <p:nvPr/>
        </p:nvSpPr>
        <p:spPr>
          <a:xfrm>
            <a:off x="762000" y="5343131"/>
            <a:ext cx="1098947" cy="669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6155606"/>
            <a:ext cx="1447800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10" grpId="0" animBg="1"/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533400" y="22860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　は　</a:t>
            </a:r>
            <a:r>
              <a:rPr lang="en-US" altLang="ja-JP" sz="3200" dirty="0">
                <a:latin typeface="ＭＳ 明朝" pitchFamily="49" charset="-128"/>
                <a:ea typeface="ＭＳ 明朝" pitchFamily="49" charset="-128"/>
              </a:rPr>
              <a:t>Van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　　じゃ　ありません。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8998" y="2817157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64627" y="2838449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524000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じゃ</a:t>
            </a:r>
            <a:r>
              <a:rPr lang="ja-JP" altLang="en-US" sz="2800" b="1" dirty="0">
                <a:solidFill>
                  <a:schemeClr val="bg1"/>
                </a:solidFill>
                <a:latin typeface="ＭＳ 明朝" pitchFamily="49" charset="-128"/>
                <a:ea typeface="ＭＳ 明朝" pitchFamily="49" charset="-128"/>
              </a:rPr>
              <a:t>あり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ません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56782"/>
              <a:gd name="adj4" fmla="val -20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phủ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71600" y="43434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Thu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がくせい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1273" y="5638800"/>
            <a:ext cx="1683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Chi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　　　　　　　　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07327" y="5607048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せんせい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81600" y="4343400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じゃ　ありません。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362200" y="5607049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029200" y="5638800"/>
            <a:ext cx="327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じゃ　ありません。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30827" y="29718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16827" y="2971800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Thông</a:t>
            </a:r>
            <a:r>
              <a:rPr lang="en-US" dirty="0">
                <a:latin typeface="Calibri" pitchFamily="34" charset="0"/>
              </a:rPr>
              <a:t> tin </a:t>
            </a:r>
            <a:r>
              <a:rPr lang="en-US" dirty="0" err="1">
                <a:latin typeface="Calibri" pitchFamily="34" charset="0"/>
              </a:rPr>
              <a:t>về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73827" y="2971800"/>
            <a:ext cx="121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>
                <a:latin typeface="Calibri" pitchFamily="34" charset="0"/>
                <a:cs typeface="HGP明朝E"/>
              </a:rPr>
              <a:t>trợ từ</a:t>
            </a:r>
          </a:p>
          <a:p>
            <a:pPr algn="ctr"/>
            <a:r>
              <a:rPr lang="en-US">
                <a:latin typeface="Calibri" pitchFamily="34" charset="0"/>
              </a:rPr>
              <a:t>(đọc là wa)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464627" y="29718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err="1">
                <a:latin typeface="Calibri" pitchFamily="34" charset="0"/>
                <a:cs typeface="HGP明朝E"/>
              </a:rPr>
              <a:t>Thể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hiện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lịch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4953000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Thu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4727" y="6162675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giáo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22" grpId="0"/>
      <p:bldP spid="31" grpId="0"/>
      <p:bldP spid="32" grpId="0"/>
      <p:bldP spid="33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20574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N1</a:t>
            </a:r>
            <a:r>
              <a:rPr lang="ja-JP" altLang="en-US" sz="4400" dirty="0">
                <a:solidFill>
                  <a:schemeClr val="tx1"/>
                </a:solidFill>
              </a:rPr>
              <a:t>は　</a:t>
            </a:r>
            <a:r>
              <a:rPr lang="en-US" altLang="ja-JP" sz="4400" dirty="0">
                <a:solidFill>
                  <a:schemeClr val="tx1"/>
                </a:solidFill>
              </a:rPr>
              <a:t>N2</a:t>
            </a:r>
            <a:r>
              <a:rPr lang="ja-JP" altLang="en-US" sz="4400" dirty="0">
                <a:solidFill>
                  <a:schemeClr val="tx1"/>
                </a:solidFill>
              </a:rPr>
              <a:t>ですか。</a:t>
            </a:r>
            <a:r>
              <a:rPr lang="en-US" altLang="ja-JP" sz="4400" dirty="0">
                <a:solidFill>
                  <a:srgbClr val="FF0000"/>
                </a:solidFill>
              </a:rPr>
              <a:t>N1 </a:t>
            </a:r>
            <a:r>
              <a:rPr lang="en-US" altLang="ja-JP" sz="4400" dirty="0" err="1">
                <a:solidFill>
                  <a:srgbClr val="FF0000"/>
                </a:solidFill>
              </a:rPr>
              <a:t>có</a:t>
            </a: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err="1">
                <a:solidFill>
                  <a:srgbClr val="FF0000"/>
                </a:solidFill>
              </a:rPr>
              <a:t>phải</a:t>
            </a:r>
            <a:r>
              <a:rPr lang="en-US" altLang="ja-JP" sz="4400" dirty="0">
                <a:solidFill>
                  <a:srgbClr val="FF0000"/>
                </a:solidFill>
              </a:rPr>
              <a:t> N2 </a:t>
            </a:r>
            <a:r>
              <a:rPr lang="en-US" altLang="ja-JP" sz="4400" dirty="0" err="1">
                <a:solidFill>
                  <a:srgbClr val="FF0000"/>
                </a:solidFill>
              </a:rPr>
              <a:t>không</a:t>
            </a:r>
            <a:r>
              <a:rPr lang="en-US" altLang="ja-JP" sz="4400" dirty="0">
                <a:solidFill>
                  <a:srgbClr val="FF0000"/>
                </a:solidFill>
              </a:rPr>
              <a:t>?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はい、</a:t>
            </a:r>
            <a:r>
              <a:rPr lang="en-US" altLang="ja-JP" dirty="0">
                <a:solidFill>
                  <a:schemeClr val="tx1"/>
                </a:solidFill>
              </a:rPr>
              <a:t>N2</a:t>
            </a:r>
            <a:r>
              <a:rPr lang="ja-JP" altLang="en-US" dirty="0">
                <a:solidFill>
                  <a:schemeClr val="tx1"/>
                </a:solidFill>
              </a:rPr>
              <a:t>です。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いいえ、</a:t>
            </a:r>
            <a:r>
              <a:rPr lang="en-US" altLang="ja-JP" dirty="0">
                <a:solidFill>
                  <a:schemeClr val="tx1"/>
                </a:solidFill>
              </a:rPr>
              <a:t>N2</a:t>
            </a:r>
            <a:r>
              <a:rPr lang="ja-JP" altLang="en-US" dirty="0">
                <a:solidFill>
                  <a:schemeClr val="tx1"/>
                </a:solidFill>
              </a:rPr>
              <a:t>じゃありません。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035425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①わたしは　きょうしじゃ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943600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②わたしは　にほんじんじゃ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AD313-2938-130C-C164-595A3E2477C2}"/>
              </a:ext>
            </a:extLst>
          </p:cNvPr>
          <p:cNvSpPr txBox="1"/>
          <p:nvPr/>
        </p:nvSpPr>
        <p:spPr>
          <a:xfrm>
            <a:off x="76200" y="2343971"/>
            <a:ext cx="868680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れい）わたし・かいしゃいん</a:t>
            </a:r>
            <a:endParaRPr lang="en-US" altLang="ja-JP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＝＞　</a:t>
            </a:r>
            <a:r>
              <a:rPr lang="ja-JP" altLang="en-US" sz="32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わたしはかいしゃいんじゃありません。</a:t>
            </a:r>
            <a:endParaRPr lang="en-US" sz="32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19F98-3AF1-B82F-2536-E4A7377AFA75}"/>
              </a:ext>
            </a:extLst>
          </p:cNvPr>
          <p:cNvSpPr txBox="1"/>
          <p:nvPr/>
        </p:nvSpPr>
        <p:spPr>
          <a:xfrm>
            <a:off x="66368" y="3795596"/>
            <a:ext cx="86868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①わたし・きょうし　②わたし・にほんじん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63" y="2895600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③わたしは　ワンじゃ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63" y="3803775"/>
            <a:ext cx="8686800" cy="5693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1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④カルロスさんは　がくせいじゃ　ありません。</a:t>
            </a:r>
            <a:endParaRPr lang="en-US" sz="31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" y="4876800"/>
            <a:ext cx="8686800" cy="5693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1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⑤パクさんは　せんせいじゃ　ありません。</a:t>
            </a:r>
            <a:endParaRPr lang="en-US" sz="31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BF35A-D23C-ACE6-1FAE-55AB9A360E92}"/>
              </a:ext>
            </a:extLst>
          </p:cNvPr>
          <p:cNvSpPr txBox="1"/>
          <p:nvPr/>
        </p:nvSpPr>
        <p:spPr>
          <a:xfrm>
            <a:off x="41563" y="363507"/>
            <a:ext cx="8686800" cy="219290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③わたし・ワン</a:t>
            </a:r>
            <a:endParaRPr lang="en-US" altLang="ja-JP" sz="3200" b="1" dirty="0">
              <a:latin typeface="MS Mincho" pitchFamily="49" charset="-128"/>
              <a:ea typeface="MS Mincho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④カルロスさん・がくせい</a:t>
            </a:r>
            <a:endParaRPr lang="en-US" altLang="ja-JP" sz="3200" b="1" dirty="0">
              <a:latin typeface="MS Mincho" pitchFamily="49" charset="-128"/>
              <a:ea typeface="MS Mincho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⑤パクさん・せんせい</a:t>
            </a:r>
            <a:endParaRPr lang="en-US" altLang="ja-JP" sz="32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7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すずきさん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3" y="4111388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すずきさんは　ぎんこういんですか。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4855" y="5105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105400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はい、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92743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ぎんこういんです。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6200"/>
            <a:ext cx="2971800" cy="3846990"/>
          </a:xfrm>
        </p:spPr>
      </p:pic>
    </p:spTree>
    <p:extLst>
      <p:ext uri="{BB962C8B-B14F-4D97-AF65-F5344CB8AC3E}">
        <p14:creationId xmlns:p14="http://schemas.microsoft.com/office/powerpoint/2010/main" val="3921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iang day\Hạ Long\Trung cap\Anh\shigoto_tekipak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81000"/>
            <a:ext cx="26165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すずきさん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515643"/>
            <a:ext cx="7716982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すずきさんは　がくせいですか。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8600" y="4509655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2945" y="4509655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いいえ、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8345" y="5396998"/>
            <a:ext cx="624840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がくせいじゃありません。かいしゃいんです。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7199" y="609600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やまださん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2" y="3962400"/>
            <a:ext cx="8991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やまださんは　がくせいですか。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4855" y="5105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105400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はい、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92743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2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6" y="157951"/>
            <a:ext cx="2692752" cy="34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932623" y="656586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ja-JP" altLang="en-US" sz="6000" b="1" dirty="0">
                <a:solidFill>
                  <a:srgbClr val="FFFF00"/>
                </a:solidFill>
              </a:rPr>
              <a:t>１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44012" y="2307402"/>
            <a:ext cx="7086410" cy="20187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私の名前・国・仕事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0" y="-34636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4" y="4662164"/>
            <a:ext cx="770810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わたしは　あおぞらにほん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ごがっこうのがくせいです。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1" y="1088485"/>
            <a:ext cx="51816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07 Track 7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1371600"/>
            <a:ext cx="609600" cy="609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086600" y="4662164"/>
            <a:ext cx="533400" cy="748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1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わたし　は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5600" y="1752600"/>
            <a:ext cx="289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　</a:t>
            </a:r>
            <a:r>
              <a:rPr lang="en-US" altLang="ja-JP" sz="3200">
                <a:latin typeface="ＭＳ 明朝" pitchFamily="49" charset="-128"/>
                <a:ea typeface="ＭＳ 明朝" pitchFamily="49" charset="-128"/>
              </a:rPr>
              <a:t>Thu</a:t>
            </a:r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です。 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1752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ベトナムの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95600" y="2133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3200">
                <a:latin typeface="ＭＳ 明朝" pitchFamily="49" charset="-128"/>
                <a:ea typeface="ＭＳ 明朝" pitchFamily="49" charset="-128"/>
              </a:rPr>
              <a:t>(betonamu)</a:t>
            </a:r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70438" y="1752600"/>
            <a:ext cx="457200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5334000" y="609600"/>
            <a:ext cx="3429000" cy="1143000"/>
          </a:xfrm>
          <a:prstGeom prst="cloudCallout">
            <a:avLst>
              <a:gd name="adj1" fmla="val -53239"/>
              <a:gd name="adj2" fmla="val 63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Trợ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ja-JP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　の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sự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Sở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thuộc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"/>
            <a:ext cx="4876800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N1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は　</a:t>
            </a:r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N2 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の </a:t>
            </a:r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N3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　です。</a:t>
            </a:r>
            <a:endParaRPr lang="en-US" sz="2800">
              <a:solidFill>
                <a:srgbClr val="000000"/>
              </a:solidFill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4800" y="4495800"/>
            <a:ext cx="198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02873" y="4495800"/>
            <a:ext cx="2796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ＭＳ 明朝" pitchFamily="49" charset="-128"/>
                <a:ea typeface="ＭＳ 明朝" pitchFamily="49" charset="-128"/>
              </a:rPr>
              <a:t>FPT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だいがく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10200" y="4505036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きょうし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93273" y="4505036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40382" y="4505036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の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34200" y="44958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" y="5257800"/>
            <a:ext cx="198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altLang="ja-JP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41418" y="5257225"/>
            <a:ext cx="2560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ＭＳ 明朝" pitchFamily="49" charset="-128"/>
                <a:ea typeface="ＭＳ 明朝" pitchFamily="49" charset="-128"/>
              </a:rPr>
              <a:t>FPT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だいがく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04609" y="525780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がくせい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76400" y="5257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67094" y="5257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の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335982" y="5258375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00185 L 0.30833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7" grpId="0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991600" cy="113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A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さん・ふじみだいがく・がくせい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→</a:t>
            </a:r>
            <a:r>
              <a:rPr lang="en-US" altLang="ja-JP" sz="3200" b="1" dirty="0">
                <a:latin typeface="MS Mincho" pitchFamily="49" charset="-128"/>
                <a:ea typeface="MS Mincho" pitchFamily="49" charset="-128"/>
              </a:rPr>
              <a:t>A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さんは　ふじみだいがくの　がくせいです。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9" y="4267200"/>
            <a:ext cx="8686800" cy="107721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①パクさんは　にほんごがっこうの　　　　がくせいです。</a:t>
            </a:r>
            <a:endParaRPr lang="en-US" sz="32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86868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②きむらさんは　こうこうの　せんせいです。</a:t>
            </a:r>
            <a:endParaRPr lang="en-US" sz="32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0F93F-30AA-C23A-13FD-1CED2A788283}"/>
              </a:ext>
            </a:extLst>
          </p:cNvPr>
          <p:cNvSpPr txBox="1"/>
          <p:nvPr/>
        </p:nvSpPr>
        <p:spPr>
          <a:xfrm>
            <a:off x="59664" y="1655693"/>
            <a:ext cx="8686800" cy="158190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500" b="1" dirty="0">
                <a:latin typeface="MS Mincho" pitchFamily="49" charset="-128"/>
                <a:ea typeface="MS Mincho" pitchFamily="49" charset="-128"/>
              </a:rPr>
              <a:t>①パクさん・にほんごがっこう・がくせい</a:t>
            </a:r>
            <a:endParaRPr lang="en-US" altLang="ja-JP" sz="3500" b="1" dirty="0">
              <a:latin typeface="MS Mincho" pitchFamily="49" charset="-128"/>
              <a:ea typeface="MS Mincho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500" b="1" dirty="0">
                <a:latin typeface="MS Mincho" pitchFamily="49" charset="-128"/>
                <a:ea typeface="MS Mincho" pitchFamily="49" charset="-128"/>
              </a:rPr>
              <a:t>②きむらさん・こうこう・せんせい</a:t>
            </a:r>
            <a:endParaRPr lang="en-US" altLang="ja-JP" sz="35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4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0" y="193964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カルロス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572000"/>
            <a:ext cx="8686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カルロスさんは　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FPT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の</a:t>
            </a:r>
            <a:r>
              <a:rPr lang="ja-JP" altLang="vi-VN" sz="36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しゃいんです。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AutoShape 2" descr="Tập đoàn FPT chuyển về tòa nhà FPT Tower, số 10 Phạm Văn Bạch, phường Dịch  Vọng, quận Cầu Giấy, Hà Nộ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3964"/>
            <a:ext cx="4756727" cy="369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Giang day\Hạ Long\Trung cap\Anh\istockphoto-943875354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49358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685800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タワポン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わたしは</a:t>
            </a:r>
            <a:r>
              <a:rPr lang="ja-JP" altLang="vi-VN" sz="40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タイの</a:t>
            </a:r>
            <a:r>
              <a:rPr lang="ja-JP" altLang="vi-VN" sz="40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タワポンです。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8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2B8D06A9-B255-CD88-602A-2B7F5397B879}"/>
              </a:ext>
            </a:extLst>
          </p:cNvPr>
          <p:cNvSpPr/>
          <p:nvPr/>
        </p:nvSpPr>
        <p:spPr>
          <a:xfrm>
            <a:off x="1802219" y="1004779"/>
            <a:ext cx="5314950" cy="12989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0CF9B"/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500" b="1" dirty="0">
                <a:solidFill>
                  <a:prstClr val="black"/>
                </a:solidFill>
                <a:latin typeface="ＭＳ Ｐゴシック" panose="020B0600070205080204" pitchFamily="34" charset="-128"/>
                <a:ea typeface="HGP明朝E" panose="02020800000000000000" pitchFamily="18" charset="-128"/>
              </a:rPr>
              <a:t>やってみよう</a:t>
            </a:r>
            <a:endParaRPr lang="en-US" altLang="ja-JP" sz="4500" b="1" dirty="0">
              <a:solidFill>
                <a:prstClr val="black"/>
              </a:solidFill>
              <a:latin typeface="ＭＳ Ｐゴシック" panose="020B0600070205080204" pitchFamily="34" charset="-128"/>
              <a:ea typeface="HGP明朝E" panose="02020800000000000000" pitchFamily="18" charset="-128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500" b="1" dirty="0">
                <a:solidFill>
                  <a:prstClr val="black"/>
                </a:solidFill>
                <a:latin typeface="ＭＳ Ｐゴシック" panose="020B0600070205080204" pitchFamily="34" charset="-128"/>
                <a:ea typeface="HGP明朝E" panose="02020800000000000000" pitchFamily="18" charset="-128"/>
              </a:rPr>
              <a:t>Ｐ１９　</a:t>
            </a:r>
            <a:r>
              <a:rPr lang="en-US" altLang="ja-JP" sz="4500" b="1" dirty="0">
                <a:solidFill>
                  <a:prstClr val="black"/>
                </a:solidFill>
                <a:latin typeface="ＭＳ Ｐゴシック" panose="020B0600070205080204" pitchFamily="34" charset="-128"/>
                <a:ea typeface="HGP明朝E" panose="02020800000000000000" pitchFamily="18" charset="-128"/>
              </a:rPr>
              <a:t>CDA08</a:t>
            </a:r>
            <a:endParaRPr lang="ja-JP" altLang="en-US" sz="4500" b="1" dirty="0">
              <a:solidFill>
                <a:prstClr val="black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4" name="08 Track 8.wma">
            <a:hlinkClick r:id="" action="ppaction://media"/>
            <a:extLst>
              <a:ext uri="{FF2B5EF4-FFF2-40B4-BE49-F238E27FC236}">
                <a16:creationId xmlns:a16="http://schemas.microsoft.com/office/drawing/2014/main" id="{53B860AB-4370-9E80-67E9-F8093A196C54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41" y="1217428"/>
            <a:ext cx="685800" cy="68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C634D-185B-E91D-AB38-044DF9380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5" y="2416518"/>
            <a:ext cx="8127090" cy="3436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４，５，６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7" y="1252214"/>
            <a:ext cx="6885916" cy="453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3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４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2214"/>
            <a:ext cx="5638800" cy="37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05 Track 5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1600200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5135204"/>
            <a:ext cx="37060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：おしごとは？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494" y="6049604"/>
            <a:ext cx="587930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わたしは　がくせ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343400" y="5305969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0" y="5072160"/>
            <a:ext cx="4191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Nghề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67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99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304800"/>
            <a:ext cx="4170968" cy="3886200"/>
          </a:xfrm>
        </p:spPr>
      </p:pic>
      <p:pic>
        <p:nvPicPr>
          <p:cNvPr id="4098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04800"/>
            <a:ext cx="3048001" cy="38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きょうし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1038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Giang day\Hạ Long\Trung cap\Anh\shigoto_tekipa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181475" cy="49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6037" y="5445634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かいしゃいん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3390840" cy="4389437"/>
          </a:xfrm>
        </p:spPr>
      </p:pic>
      <p:pic>
        <p:nvPicPr>
          <p:cNvPr id="1026" name="Picture 2" descr="E:\Giang day\Hạ Long\Trung cap\Anh\job_doctor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3691876" cy="4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ぎんこういん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1038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いしゃ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371600" y="2286000"/>
            <a:ext cx="563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　は　がくせい　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5400" y="28194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524000"/>
            <a:ext cx="3581400" cy="523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です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93146"/>
              <a:gd name="adj4" fmla="val -61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khẳng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71600" y="43434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Tam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かいしゃいん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43891" y="5529262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Chi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53691" y="5529262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せんせい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96000" y="434274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67891" y="5529262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153891" y="5529262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3500" y="4867275"/>
            <a:ext cx="5410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Tam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ty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3500" y="6095999"/>
            <a:ext cx="5410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giáo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39" y="318655"/>
            <a:ext cx="4170968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936" y="12192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たなかさん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たなかさんは　せんせいです。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2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2343</TotalTime>
  <Words>539</Words>
  <Application>Microsoft Office PowerPoint</Application>
  <PresentationFormat>On-screen Show (4:3)</PresentationFormat>
  <Paragraphs>127</Paragraphs>
  <Slides>25</Slides>
  <Notes>7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Mincho</vt:lpstr>
      <vt:lpstr>MS Mincho</vt:lpstr>
      <vt:lpstr>ＭＳ Ｐゴシック</vt:lpstr>
      <vt:lpstr>MS PMincho</vt:lpstr>
      <vt:lpstr>Arial</vt:lpstr>
      <vt:lpstr>Calibri</vt:lpstr>
      <vt:lpstr>Constantia</vt:lpstr>
      <vt:lpstr>Tahoma</vt:lpstr>
      <vt:lpstr>Times New Roman</vt:lpstr>
      <vt:lpstr>Wingdings 2</vt:lpstr>
      <vt:lpstr>Flow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N1は　N2ですか。N1 có phải N2 không? はい、N2です。 いいえ、N2じゃありません。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第一課</dc:title>
  <dc:creator>Thu-Tao</dc:creator>
  <cp:lastModifiedBy>Đỗ Thị Vân</cp:lastModifiedBy>
  <cp:revision>70</cp:revision>
  <dcterms:created xsi:type="dcterms:W3CDTF">2006-08-16T00:00:00Z</dcterms:created>
  <dcterms:modified xsi:type="dcterms:W3CDTF">2023-09-27T03:27:32Z</dcterms:modified>
</cp:coreProperties>
</file>