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83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8" r:id="rId13"/>
    <p:sldId id="306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39B3A-FD83-5141-B6D6-65C791F37184}" v="4" dt="2021-09-28T18:01:0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469" autoAdjust="0"/>
  </p:normalViewPr>
  <p:slideViewPr>
    <p:cSldViewPr>
      <p:cViewPr varScale="1">
        <p:scale>
          <a:sx n="98" d="100"/>
          <a:sy n="98" d="100"/>
        </p:scale>
        <p:origin x="58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69539B3A-FD83-5141-B6D6-65C791F37184}"/>
    <pc:docChg chg="modSld">
      <pc:chgData name="Kurayami Kurayami" userId="cf86d4f74176d0bb" providerId="LiveId" clId="{69539B3A-FD83-5141-B6D6-65C791F37184}" dt="2021-09-28T18:01:01.978" v="23" actId="1076"/>
      <pc:docMkLst>
        <pc:docMk/>
      </pc:docMkLst>
      <pc:sldChg chg="modSp mod">
        <pc:chgData name="Kurayami Kurayami" userId="cf86d4f74176d0bb" providerId="LiveId" clId="{69539B3A-FD83-5141-B6D6-65C791F37184}" dt="2021-09-28T18:00:40.230" v="22" actId="1076"/>
        <pc:sldMkLst>
          <pc:docMk/>
          <pc:sldMk cId="3679816155" sldId="283"/>
        </pc:sldMkLst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8:00:40.230" v="22" actId="1076"/>
          <ac:spMkLst>
            <pc:docMk/>
            <pc:sldMk cId="3679816155" sldId="283"/>
            <ac:spMk id="25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8:00:10.410" v="17" actId="14100"/>
        <pc:sldMkLst>
          <pc:docMk/>
          <pc:sldMk cId="4005864834" sldId="295"/>
        </pc:sldMkLst>
        <pc:spChg chg="mod">
          <ac:chgData name="Kurayami Kurayami" userId="cf86d4f74176d0bb" providerId="LiveId" clId="{69539B3A-FD83-5141-B6D6-65C791F37184}" dt="2021-09-28T18:00:10.410" v="17" actId="14100"/>
          <ac:spMkLst>
            <pc:docMk/>
            <pc:sldMk cId="4005864834" sldId="295"/>
            <ac:spMk id="19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7:59:59.240" v="16" actId="1076"/>
        <pc:sldMkLst>
          <pc:docMk/>
          <pc:sldMk cId="4103808507" sldId="296"/>
        </pc:sldMkLst>
        <pc:spChg chg="mod">
          <ac:chgData name="Kurayami Kurayami" userId="cf86d4f74176d0bb" providerId="LiveId" clId="{69539B3A-FD83-5141-B6D6-65C791F37184}" dt="2021-09-28T17:59:48.475" v="13" actId="14100"/>
          <ac:spMkLst>
            <pc:docMk/>
            <pc:sldMk cId="4103808507" sldId="296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45.653" v="12" actId="14100"/>
          <ac:spMkLst>
            <pc:docMk/>
            <pc:sldMk cId="4103808507" sldId="296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55.463" v="15" actId="1076"/>
          <ac:spMkLst>
            <pc:docMk/>
            <pc:sldMk cId="4103808507" sldId="296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53.286" v="14" actId="14100"/>
          <ac:spMkLst>
            <pc:docMk/>
            <pc:sldMk cId="4103808507" sldId="296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59.240" v="16" actId="1076"/>
          <ac:spMkLst>
            <pc:docMk/>
            <pc:sldMk cId="4103808507" sldId="296"/>
            <ac:spMk id="25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7:59:36.303" v="11" actId="1076"/>
        <pc:sldMkLst>
          <pc:docMk/>
          <pc:sldMk cId="986293308" sldId="297"/>
        </pc:sldMkLst>
        <pc:spChg chg="mod">
          <ac:chgData name="Kurayami Kurayami" userId="cf86d4f74176d0bb" providerId="LiveId" clId="{69539B3A-FD83-5141-B6D6-65C791F37184}" dt="2021-09-28T17:59:36.303" v="11" actId="1076"/>
          <ac:spMkLst>
            <pc:docMk/>
            <pc:sldMk cId="986293308" sldId="297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21.203" v="8" actId="14100"/>
          <ac:spMkLst>
            <pc:docMk/>
            <pc:sldMk cId="986293308" sldId="297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24.467" v="9" actId="14100"/>
          <ac:spMkLst>
            <pc:docMk/>
            <pc:sldMk cId="986293308" sldId="297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32.508" v="10" actId="1076"/>
          <ac:spMkLst>
            <pc:docMk/>
            <pc:sldMk cId="986293308" sldId="297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32.508" v="10" actId="1076"/>
          <ac:spMkLst>
            <pc:docMk/>
            <pc:sldMk cId="986293308" sldId="297"/>
            <ac:spMk id="25" creationId="{00000000-0000-0000-0000-000000000000}"/>
          </ac:spMkLst>
        </pc:spChg>
      </pc:sldChg>
      <pc:sldChg chg="modSp mod">
        <pc:chgData name="Kurayami Kurayami" userId="cf86d4f74176d0bb" providerId="LiveId" clId="{69539B3A-FD83-5141-B6D6-65C791F37184}" dt="2021-09-28T17:59:10.770" v="7" actId="1076"/>
        <pc:sldMkLst>
          <pc:docMk/>
          <pc:sldMk cId="2308602484" sldId="299"/>
        </pc:sldMkLst>
        <pc:spChg chg="mod">
          <ac:chgData name="Kurayami Kurayami" userId="cf86d4f74176d0bb" providerId="LiveId" clId="{69539B3A-FD83-5141-B6D6-65C791F37184}" dt="2021-09-28T17:59:02.089" v="6" actId="1076"/>
          <ac:spMkLst>
            <pc:docMk/>
            <pc:sldMk cId="2308602484" sldId="299"/>
            <ac:spMk id="17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8:51.354" v="5"/>
          <ac:spMkLst>
            <pc:docMk/>
            <pc:sldMk cId="2308602484" sldId="299"/>
            <ac:spMk id="19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10.770" v="7" actId="1076"/>
          <ac:spMkLst>
            <pc:docMk/>
            <pc:sldMk cId="2308602484" sldId="299"/>
            <ac:spMk id="21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10.770" v="7" actId="1076"/>
          <ac:spMkLst>
            <pc:docMk/>
            <pc:sldMk cId="2308602484" sldId="299"/>
            <ac:spMk id="23" creationId="{00000000-0000-0000-0000-000000000000}"/>
          </ac:spMkLst>
        </pc:spChg>
        <pc:spChg chg="mod">
          <ac:chgData name="Kurayami Kurayami" userId="cf86d4f74176d0bb" providerId="LiveId" clId="{69539B3A-FD83-5141-B6D6-65C791F37184}" dt="2021-09-28T17:59:10.770" v="7" actId="1076"/>
          <ac:spMkLst>
            <pc:docMk/>
            <pc:sldMk cId="2308602484" sldId="299"/>
            <ac:spMk id="25" creationId="{00000000-0000-0000-0000-000000000000}"/>
          </ac:spMkLst>
        </pc:spChg>
      </pc:sldChg>
      <pc:sldChg chg="modSp">
        <pc:chgData name="Kurayami Kurayami" userId="cf86d4f74176d0bb" providerId="LiveId" clId="{69539B3A-FD83-5141-B6D6-65C791F37184}" dt="2021-09-28T18:01:01.978" v="23" actId="1076"/>
        <pc:sldMkLst>
          <pc:docMk/>
          <pc:sldMk cId="86922414" sldId="306"/>
        </pc:sldMkLst>
        <pc:spChg chg="mod">
          <ac:chgData name="Kurayami Kurayami" userId="cf86d4f74176d0bb" providerId="LiveId" clId="{69539B3A-FD83-5141-B6D6-65C791F37184}" dt="2021-09-28T18:01:01.978" v="23" actId="1076"/>
          <ac:spMkLst>
            <pc:docMk/>
            <pc:sldMk cId="86922414" sldId="30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131E3-1E72-42AA-93FC-BEB8C9260DB5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49D88-27F4-4B5E-A721-251F123FF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GV </a:t>
            </a:r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chữ</a:t>
            </a:r>
            <a:r>
              <a:rPr lang="en-US" baseline="0" dirty="0"/>
              <a:t> Katakana </a:t>
            </a:r>
            <a:r>
              <a:rPr lang="en-US" baseline="0" dirty="0" err="1"/>
              <a:t>mang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nhấn</a:t>
            </a:r>
            <a:r>
              <a:rPr lang="en-US" baseline="0" dirty="0"/>
              <a:t> </a:t>
            </a:r>
            <a:r>
              <a:rPr lang="en-US" baseline="0" dirty="0" err="1"/>
              <a:t>mạnh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ja-JP" altLang="en-US" sz="1200" dirty="0">
                <a:latin typeface="NtMotoyaKyotai" pitchFamily="18" charset="-128"/>
                <a:ea typeface="NtMotoyaKyotai" pitchFamily="18" charset="-128"/>
              </a:rPr>
              <a:t>イチゴ</a:t>
            </a:r>
            <a:endParaRPr lang="en-US" sz="1200" dirty="0">
              <a:latin typeface="NtMotoyaKyotai" pitchFamily="18" charset="-128"/>
              <a:ea typeface="NtMotoyaKyotai" pitchFamily="18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9D88-27F4-4B5E-A721-251F123FF4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4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F6333E-D67D-48BE-9AE9-F05890CC50D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65280-47E8-40B8-9AB8-06C22C8675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65280-47E8-40B8-9AB8-06C22C8675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Kissaten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87410" y="1295400"/>
            <a:ext cx="27432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きっさてん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Hiragana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13218" y="2530474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Kitsuenjo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54010" y="2390488"/>
            <a:ext cx="3276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きつえんじょ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Keitaidenwa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0610" y="3616614"/>
            <a:ext cx="38099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けいたいでんわ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Denshijisho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74792" y="4759615"/>
            <a:ext cx="3276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でんしじしょ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Keshigomu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013337" y="5750215"/>
            <a:ext cx="3138054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けしゴム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8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41910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7200">
                <a:solidFill>
                  <a:srgbClr val="0070C0"/>
                </a:solidFill>
              </a:rPr>
              <a:t>アメリカ</a:t>
            </a:r>
            <a:endParaRPr lang="en-US" sz="7200" dirty="0">
              <a:solidFill>
                <a:srgbClr val="0070C0"/>
              </a:solidFill>
            </a:endParaRPr>
          </a:p>
        </p:txBody>
      </p:sp>
      <p:pic>
        <p:nvPicPr>
          <p:cNvPr id="13323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52400"/>
            <a:ext cx="3733800" cy="2587625"/>
          </a:xfrm>
          <a:noFill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3048000"/>
            <a:ext cx="2590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ja-JP" altLang="en-US" sz="7200">
                <a:solidFill>
                  <a:srgbClr val="0070C0"/>
                </a:solidFill>
                <a:latin typeface="Franklin Gothic Medium" pitchFamily="34" charset="0"/>
                <a:ea typeface="HGSoeiKakugothicUB" pitchFamily="49" charset="-128"/>
              </a:rPr>
              <a:t>タイ</a:t>
            </a:r>
            <a:endParaRPr lang="en-US" sz="720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4495800"/>
            <a:ext cx="2743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ja-JP" altLang="en-US" sz="6600">
                <a:solidFill>
                  <a:srgbClr val="0070C0"/>
                </a:solidFill>
                <a:latin typeface="Franklin Gothic Medium" pitchFamily="34" charset="0"/>
                <a:ea typeface="HGSoeiKakugothicUB" pitchFamily="49" charset="-128"/>
              </a:rPr>
              <a:t>イラク</a:t>
            </a:r>
            <a:endParaRPr lang="en-US" sz="6600">
              <a:solidFill>
                <a:srgbClr val="0070C0"/>
              </a:solidFill>
              <a:latin typeface="Franklin Gothic Mediu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19200" y="19050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 err="1">
                <a:latin typeface="+mj-lt"/>
                <a:ea typeface="+mj-ea"/>
                <a:cs typeface="+mj-cs"/>
              </a:rPr>
              <a:t>amerika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048000" y="4572000"/>
            <a:ext cx="190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 err="1">
                <a:latin typeface="+mj-lt"/>
                <a:ea typeface="+mj-ea"/>
                <a:cs typeface="+mj-cs"/>
              </a:rPr>
              <a:t>iraku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200400" y="3124200"/>
            <a:ext cx="129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>
                <a:latin typeface="+mj-lt"/>
                <a:ea typeface="+mj-ea"/>
                <a:cs typeface="+mj-cs"/>
              </a:rPr>
              <a:t>tai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05000" y="5410200"/>
            <a:ext cx="243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3581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3886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05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27432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7200"/>
              <a:t>イラン</a:t>
            </a:r>
            <a:endParaRPr lang="en-US" sz="7200" dirty="0"/>
          </a:p>
        </p:txBody>
      </p:sp>
      <p:pic>
        <p:nvPicPr>
          <p:cNvPr id="14347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304800"/>
            <a:ext cx="3352800" cy="2514600"/>
          </a:xfrm>
          <a:noFill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2438400"/>
            <a:ext cx="2971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ja-JP" altLang="en-US" sz="7200">
                <a:latin typeface="Franklin Gothic Medium" pitchFamily="34" charset="0"/>
                <a:ea typeface="HGSoeiKakugothicUB" pitchFamily="49" charset="-128"/>
              </a:rPr>
              <a:t>ケニア</a:t>
            </a:r>
            <a:endParaRPr lang="en-US" sz="7200">
              <a:latin typeface="Franklin Gothic Medium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3886200"/>
            <a:ext cx="4572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ja-JP" altLang="en-US" sz="7200">
                <a:latin typeface="Franklin Gothic Medium" pitchFamily="34" charset="0"/>
                <a:ea typeface="HGSoeiKakugothicUB" pitchFamily="49" charset="-128"/>
              </a:rPr>
              <a:t>メキシコ</a:t>
            </a:r>
            <a:endParaRPr lang="en-US" sz="7200">
              <a:latin typeface="Franklin Gothic Mediu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200400" y="685800"/>
            <a:ext cx="198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iran</a:t>
            </a:r>
            <a:endParaRPr lang="en-US" sz="6000" dirty="0">
              <a:solidFill>
                <a:schemeClr val="accent5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5181600"/>
            <a:ext cx="396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mekishiko</a:t>
            </a:r>
            <a:endParaRPr lang="en-US" sz="6000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200400" y="23622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60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kenia</a:t>
            </a:r>
            <a:endParaRPr lang="en-US" sz="60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743200" y="5181600"/>
            <a:ext cx="243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34480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66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736" y="381000"/>
            <a:ext cx="4499264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5400" dirty="0">
                <a:solidFill>
                  <a:schemeClr val="tx1"/>
                </a:solidFill>
              </a:rPr>
              <a:t>オーストラリア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2438400"/>
            <a:ext cx="2971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ja-JP" altLang="en-US" sz="5400" dirty="0">
                <a:latin typeface="Franklin Gothic Medium" pitchFamily="34" charset="0"/>
                <a:ea typeface="HGSoeiKakugothicUB" pitchFamily="49" charset="-128"/>
              </a:rPr>
              <a:t>イタリア</a:t>
            </a:r>
            <a:endParaRPr lang="en-US" sz="5400" dirty="0">
              <a:latin typeface="Franklin Gothic Medium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4267200"/>
            <a:ext cx="457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ja-JP" altLang="en-US" sz="7200" dirty="0">
                <a:latin typeface="Franklin Gothic Medium" pitchFamily="34" charset="0"/>
                <a:ea typeface="HGSoeiKakugothicUB" pitchFamily="49" charset="-128"/>
              </a:rPr>
              <a:t>ロシア</a:t>
            </a:r>
            <a:endParaRPr lang="en-US" sz="7200" dirty="0">
              <a:latin typeface="Franklin Gothic Medium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004455" y="1283277"/>
            <a:ext cx="3810000" cy="75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ja-JP" sz="54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O-</a:t>
            </a:r>
            <a:r>
              <a:rPr lang="en-US" altLang="ja-JP" sz="54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sutoraria</a:t>
            </a:r>
            <a:endParaRPr lang="en-US" sz="54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5562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ja-JP" sz="5400" dirty="0" err="1">
                <a:solidFill>
                  <a:srgbClr val="00B0F0"/>
                </a:solidFill>
                <a:latin typeface="+mj-lt"/>
                <a:ea typeface="+mj-ea"/>
                <a:cs typeface="+mj-cs"/>
              </a:rPr>
              <a:t>Roshia</a:t>
            </a:r>
            <a:endParaRPr lang="en-US" sz="54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200400" y="2590800"/>
            <a:ext cx="213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ja-JP" sz="5400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Itaria</a:t>
            </a:r>
            <a:endParaRPr lang="en-US" sz="54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7163" y="3900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06086"/>
            <a:ext cx="3591437" cy="238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29" y="2704668"/>
            <a:ext cx="20097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512878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7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1905000"/>
            <a:ext cx="7772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ソフトウェア</a:t>
            </a:r>
            <a:endParaRPr lang="en-US" altLang="en-US" sz="88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5800" y="2057400"/>
            <a:ext cx="7772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ハードウェア</a:t>
            </a:r>
            <a:endParaRPr lang="en-US" altLang="en-US" sz="88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133599"/>
            <a:ext cx="7772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ファッション</a:t>
            </a:r>
            <a:endParaRPr lang="en-US" altLang="en-US" sz="8800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2362200"/>
            <a:ext cx="7772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ウィーク</a:t>
            </a:r>
            <a:endParaRPr lang="en-US" altLang="en-US" sz="88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1828800"/>
            <a:ext cx="7772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フィリピン</a:t>
            </a:r>
            <a:endParaRPr lang="en-US" altLang="en-US" sz="88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" y="2057400"/>
            <a:ext cx="7772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ファックス</a:t>
            </a:r>
            <a:endParaRPr lang="en-US" altLang="en-US" sz="88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2133600"/>
            <a:ext cx="7772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フォト</a:t>
            </a:r>
            <a:endParaRPr lang="en-US" altLang="en-US" sz="88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2209800"/>
            <a:ext cx="8382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8800">
                <a:latin typeface="MS Mincho" pitchFamily="49" charset="-128"/>
                <a:ea typeface="MS Mincho" pitchFamily="49" charset="-128"/>
              </a:rPr>
              <a:t>ヴィエットナム</a:t>
            </a:r>
            <a:endParaRPr lang="en-US" altLang="en-US" sz="880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20574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9600">
                <a:latin typeface="MS Mincho" pitchFamily="49" charset="-128"/>
                <a:ea typeface="MS Mincho" pitchFamily="49" charset="-128"/>
              </a:rPr>
              <a:t>ソ</a:t>
            </a:r>
            <a:r>
              <a:rPr lang="ja-JP" altLang="en-US" sz="8000">
                <a:latin typeface="MS Mincho" pitchFamily="49" charset="-128"/>
                <a:ea typeface="MS Mincho" pitchFamily="49" charset="-128"/>
              </a:rPr>
              <a:t>リューション</a:t>
            </a:r>
            <a:endParaRPr lang="en-US" altLang="en-US" sz="14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62000" y="1676400"/>
            <a:ext cx="77724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13800">
                <a:latin typeface="MS Mincho" pitchFamily="49" charset="-128"/>
                <a:ea typeface="MS Mincho" pitchFamily="49" charset="-128"/>
              </a:rPr>
              <a:t>ニュース</a:t>
            </a:r>
            <a:endParaRPr lang="en-US" altLang="en-US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5800" y="1371600"/>
            <a:ext cx="77724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13800">
                <a:latin typeface="MS Mincho" pitchFamily="49" charset="-128"/>
                <a:ea typeface="MS Mincho" pitchFamily="49" charset="-128"/>
              </a:rPr>
              <a:t>ショー</a:t>
            </a:r>
            <a:endParaRPr lang="en-US" altLang="en-US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2000" y="19812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9600">
                <a:latin typeface="MS Mincho" pitchFamily="49" charset="-128"/>
                <a:ea typeface="MS Mincho" pitchFamily="49" charset="-128"/>
              </a:rPr>
              <a:t>コンピュータ</a:t>
            </a:r>
            <a:endParaRPr lang="en-US" altLang="en-US" sz="14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38200" y="2057400"/>
            <a:ext cx="7772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11500">
                <a:latin typeface="MS Mincho" pitchFamily="49" charset="-128"/>
                <a:ea typeface="MS Mincho" pitchFamily="49" charset="-128"/>
              </a:rPr>
              <a:t>パーティ</a:t>
            </a:r>
            <a:endParaRPr lang="en-US" altLang="en-US" sz="14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800" y="1905000"/>
            <a:ext cx="7772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11500">
                <a:latin typeface="MS Mincho" pitchFamily="49" charset="-128"/>
                <a:ea typeface="MS Mincho" pitchFamily="49" charset="-128"/>
              </a:rPr>
              <a:t>カルチャー</a:t>
            </a:r>
            <a:endParaRPr lang="en-US" altLang="en-US" sz="115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000" y="2057400"/>
            <a:ext cx="7772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11500">
                <a:latin typeface="MS Mincho" pitchFamily="49" charset="-128"/>
                <a:ea typeface="MS Mincho" pitchFamily="49" charset="-128"/>
              </a:rPr>
              <a:t>ファイル</a:t>
            </a:r>
            <a:endParaRPr lang="en-US" altLang="en-US" sz="115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" y="19812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9600">
                <a:latin typeface="MS Mincho" pitchFamily="49" charset="-128"/>
                <a:ea typeface="MS Mincho" pitchFamily="49" charset="-128"/>
              </a:rPr>
              <a:t>ディレクトリ</a:t>
            </a:r>
            <a:endParaRPr lang="en-US" altLang="en-US" sz="960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5800" y="22860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ja-JP" altLang="en-US" sz="7200">
                <a:latin typeface="MS Mincho" pitchFamily="49" charset="-128"/>
                <a:ea typeface="MS Mincho" pitchFamily="49" charset="-128"/>
              </a:rPr>
              <a:t>ハードディッスク</a:t>
            </a:r>
            <a:endParaRPr lang="en-US" altLang="en-US" sz="720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21496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6" grpId="0"/>
      <p:bldP spid="16" grpId="1"/>
      <p:bldP spid="8" grpId="0"/>
      <p:bldP spid="8" grpId="1"/>
      <p:bldP spid="9" grpId="0"/>
      <p:bldP spid="9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Abura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19200" y="1336385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あぶら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Hiragana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13218" y="2530474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GyŪniku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14400" y="2431473"/>
            <a:ext cx="2895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ぎゅうにく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Butaniku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19200" y="3657599"/>
            <a:ext cx="25907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ぶたにく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Ryōri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19200" y="48006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りょうり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Kōcha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219200" y="57912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こうちゃ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8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Chūmon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19199" y="1336385"/>
            <a:ext cx="2819399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ちゅうもん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Hiragana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13218" y="2530474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Toshokan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19200" y="2431473"/>
            <a:ext cx="28194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としょかん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Ginkō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47799" y="3657341"/>
            <a:ext cx="25907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ぎんこう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Jugyō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19200" y="4800600"/>
            <a:ext cx="2819398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じゅぎょう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Bentō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27017" y="5790942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べんとう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38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Toire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981200" y="1336385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トイレ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>
                <a:latin typeface="Arial" pitchFamily="34" charset="0"/>
                <a:cs typeface="Arial" pitchFamily="34" charset="0"/>
              </a:rPr>
              <a:t>Katakana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13218" y="2530474"/>
            <a:ext cx="2535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Infome-shon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200" y="2431473"/>
            <a:ext cx="44958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インフォメーション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Esukare</a:t>
            </a:r>
            <a:r>
              <a:rPr lang="en-US" altLang="ja-JP" sz="2800" dirty="0">
                <a:latin typeface="Arial" pitchFamily="34" charset="0"/>
              </a:rPr>
              <a:t>-ta-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28600" y="3657599"/>
            <a:ext cx="43434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エスカレーター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Erebe</a:t>
            </a:r>
            <a:r>
              <a:rPr lang="en-US" altLang="ja-JP" sz="2800" dirty="0">
                <a:latin typeface="Arial" pitchFamily="34" charset="0"/>
              </a:rPr>
              <a:t>-ta-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69819" y="4813729"/>
            <a:ext cx="36021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エレベーター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Reji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60419" y="5804329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レジ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29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Arial" pitchFamily="34" charset="0"/>
              </a:rPr>
              <a:t>Su-pa-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19200" y="1336385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スーパー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>
                <a:latin typeface="Arial" pitchFamily="34" charset="0"/>
                <a:cs typeface="Arial" pitchFamily="34" charset="0"/>
              </a:rPr>
              <a:t>Katakana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13218" y="2530474"/>
            <a:ext cx="2535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Shoppu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19200" y="2431473"/>
            <a:ext cx="25908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ショップ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Resutoran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62000" y="3657599"/>
            <a:ext cx="30479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レストラン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Kamera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19200" y="48006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カメラ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Pasokon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219200" y="57912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パソコン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3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Arial" pitchFamily="34" charset="0"/>
              </a:rPr>
              <a:t>Pen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00922" y="1349514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ペン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>
                <a:latin typeface="Arial" pitchFamily="34" charset="0"/>
                <a:cs typeface="Arial" pitchFamily="34" charset="0"/>
              </a:rPr>
              <a:t>Katakana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13218" y="2530474"/>
            <a:ext cx="2535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Toirettope</a:t>
            </a:r>
            <a:r>
              <a:rPr lang="en-US" altLang="ja-JP" sz="2800" dirty="0">
                <a:latin typeface="Arial" pitchFamily="34" charset="0"/>
              </a:rPr>
              <a:t>-pa-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52400" y="2431473"/>
            <a:ext cx="44958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トイレットペーパー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Ke-ki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057401" y="3657341"/>
            <a:ext cx="25907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ケーキ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Arial" pitchFamily="34" charset="0"/>
              </a:rPr>
              <a:t>Pan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57401" y="4800342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パン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Zubon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57401" y="5790942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ズボン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86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Shatsu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19200" y="1336385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シャツ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>
                <a:latin typeface="Arial" pitchFamily="34" charset="0"/>
                <a:cs typeface="Arial" pitchFamily="34" charset="0"/>
              </a:rPr>
              <a:t>Katakana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13218" y="2530474"/>
            <a:ext cx="2535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Kare</a:t>
            </a:r>
            <a:r>
              <a:rPr lang="en-US" altLang="ja-JP" sz="2800" dirty="0">
                <a:latin typeface="Arial" pitchFamily="34" charset="0"/>
              </a:rPr>
              <a:t>-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19200" y="2431473"/>
            <a:ext cx="25908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カレー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Arial" pitchFamily="34" charset="0"/>
              </a:rPr>
              <a:t>Su-</a:t>
            </a:r>
            <a:r>
              <a:rPr lang="en-US" altLang="ja-JP" sz="2800" dirty="0" err="1">
                <a:latin typeface="Arial" pitchFamily="34" charset="0"/>
              </a:rPr>
              <a:t>pu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19200" y="3657599"/>
            <a:ext cx="25907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スープ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Hanba-gu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914400" y="4800600"/>
            <a:ext cx="29163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ハンバーグ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Raisu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219200" y="57912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ライス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2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Ju-su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19200" y="1336385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ジュース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>
                <a:latin typeface="Arial" pitchFamily="34" charset="0"/>
                <a:cs typeface="Arial" pitchFamily="34" charset="0"/>
              </a:rPr>
              <a:t>Katakana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85509" y="2493028"/>
            <a:ext cx="2535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Ko</a:t>
            </a:r>
            <a:r>
              <a:rPr lang="en-US" altLang="ja-JP" sz="2800" dirty="0">
                <a:latin typeface="Arial" pitchFamily="34" charset="0"/>
              </a:rPr>
              <a:t>-hi-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19200" y="2431473"/>
            <a:ext cx="25908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コーヒー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Arial" pitchFamily="34" charset="0"/>
              </a:rPr>
              <a:t>Bi-</a:t>
            </a:r>
            <a:r>
              <a:rPr lang="en-US" altLang="ja-JP" sz="2800" dirty="0" err="1">
                <a:latin typeface="Arial" pitchFamily="34" charset="0"/>
              </a:rPr>
              <a:t>ru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19200" y="3657599"/>
            <a:ext cx="25907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ビール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Wain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19200" y="48006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ワイン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Ichigo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219200" y="57912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イチゴ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2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>
                <a:latin typeface="Arial" pitchFamily="34" charset="0"/>
              </a:rPr>
              <a:t>Indo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219200" y="1336385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インド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38780"/>
            <a:ext cx="28956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tập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2800" dirty="0">
                <a:latin typeface="Arial" pitchFamily="34" charset="0"/>
                <a:cs typeface="Arial" pitchFamily="34" charset="0"/>
              </a:rPr>
              <a:t>Katakana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285509" y="2493028"/>
            <a:ext cx="2535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Doitsu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19200" y="2431473"/>
            <a:ext cx="2590800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3600" dirty="0">
                <a:latin typeface="NtMotoyaKyotai" pitchFamily="18" charset="-128"/>
                <a:ea typeface="NtMotoyaKyotai" pitchFamily="18" charset="-128"/>
              </a:rPr>
              <a:t>ドイツ</a:t>
            </a:r>
            <a:endParaRPr lang="en-US" sz="3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34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Furansu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19200" y="3657599"/>
            <a:ext cx="25907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フランス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54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Burajiru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219200" y="48006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ブラジル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354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Roshia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219200" y="57912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ロシア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526</TotalTime>
  <Words>188</Words>
  <Application>Microsoft Office PowerPoint</Application>
  <PresentationFormat>On-screen Show (4:3)</PresentationFormat>
  <Paragraphs>141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Mincho</vt:lpstr>
      <vt:lpstr>NtMotoyaKyotai</vt:lpstr>
      <vt:lpstr>Arial</vt:lpstr>
      <vt:lpstr>Calibri</vt:lpstr>
      <vt:lpstr>Constantia</vt:lpstr>
      <vt:lpstr>Franklin Gothic Medium</vt:lpstr>
      <vt:lpstr>Tahoma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アメリカ</vt:lpstr>
      <vt:lpstr>イラン</vt:lpstr>
      <vt:lpstr>オーストラリア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3課</dc:title>
  <dc:creator>Thu-Tao</dc:creator>
  <cp:lastModifiedBy>Đỗ Thị Vân</cp:lastModifiedBy>
  <cp:revision>31</cp:revision>
  <dcterms:created xsi:type="dcterms:W3CDTF">2006-08-16T00:00:00Z</dcterms:created>
  <dcterms:modified xsi:type="dcterms:W3CDTF">2022-05-26T00:59:46Z</dcterms:modified>
</cp:coreProperties>
</file>